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8.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0.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2.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3.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4.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5.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16.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1.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994" r:id="rId2"/>
    <p:sldMasterId id="2147484267" r:id="rId3"/>
    <p:sldMasterId id="2147484317" r:id="rId4"/>
    <p:sldMasterId id="2147484353" r:id="rId5"/>
    <p:sldMasterId id="2147484387" r:id="rId6"/>
    <p:sldMasterId id="2147484411" r:id="rId7"/>
    <p:sldMasterId id="2147484447" r:id="rId8"/>
    <p:sldMasterId id="2147484460" r:id="rId9"/>
    <p:sldMasterId id="2147484480" r:id="rId10"/>
    <p:sldMasterId id="2147484502" r:id="rId11"/>
    <p:sldMasterId id="2147484523" r:id="rId12"/>
    <p:sldMasterId id="2147484535" r:id="rId13"/>
    <p:sldMasterId id="2147484632" r:id="rId14"/>
    <p:sldMasterId id="2147484676" r:id="rId15"/>
    <p:sldMasterId id="2147484733" r:id="rId16"/>
    <p:sldMasterId id="2147484741" r:id="rId17"/>
  </p:sldMasterIdLst>
  <p:notesMasterIdLst>
    <p:notesMasterId r:id="rId79"/>
  </p:notesMasterIdLst>
  <p:sldIdLst>
    <p:sldId id="2076136272" r:id="rId18"/>
    <p:sldId id="2076136293" r:id="rId19"/>
    <p:sldId id="2076136294" r:id="rId20"/>
    <p:sldId id="2134804900" r:id="rId21"/>
    <p:sldId id="2134804902" r:id="rId22"/>
    <p:sldId id="4655" r:id="rId23"/>
    <p:sldId id="483" r:id="rId24"/>
    <p:sldId id="10586" r:id="rId25"/>
    <p:sldId id="2076137765" r:id="rId26"/>
    <p:sldId id="2076137690" r:id="rId27"/>
    <p:sldId id="2076137598" r:id="rId28"/>
    <p:sldId id="2076137599" r:id="rId29"/>
    <p:sldId id="2076137600" r:id="rId30"/>
    <p:sldId id="2076137601" r:id="rId31"/>
    <p:sldId id="272" r:id="rId32"/>
    <p:sldId id="2147471622" r:id="rId33"/>
    <p:sldId id="262" r:id="rId34"/>
    <p:sldId id="2076136060" r:id="rId35"/>
    <p:sldId id="263" r:id="rId36"/>
    <p:sldId id="2076136051" r:id="rId37"/>
    <p:sldId id="261" r:id="rId38"/>
    <p:sldId id="2076136061" r:id="rId39"/>
    <p:sldId id="4627" r:id="rId40"/>
    <p:sldId id="2134804911" r:id="rId41"/>
    <p:sldId id="2147471623" r:id="rId42"/>
    <p:sldId id="293" r:id="rId43"/>
    <p:sldId id="294" r:id="rId44"/>
    <p:sldId id="2134804904" r:id="rId45"/>
    <p:sldId id="324" r:id="rId46"/>
    <p:sldId id="325" r:id="rId47"/>
    <p:sldId id="326" r:id="rId48"/>
    <p:sldId id="327" r:id="rId49"/>
    <p:sldId id="328" r:id="rId50"/>
    <p:sldId id="329" r:id="rId51"/>
    <p:sldId id="330" r:id="rId52"/>
    <p:sldId id="331" r:id="rId53"/>
    <p:sldId id="332" r:id="rId54"/>
    <p:sldId id="333" r:id="rId55"/>
    <p:sldId id="334" r:id="rId56"/>
    <p:sldId id="2147471608" r:id="rId57"/>
    <p:sldId id="2147471609" r:id="rId58"/>
    <p:sldId id="2147471610" r:id="rId59"/>
    <p:sldId id="2147471611" r:id="rId60"/>
    <p:sldId id="2147471612" r:id="rId61"/>
    <p:sldId id="2147471613" r:id="rId62"/>
    <p:sldId id="2147471614" r:id="rId63"/>
    <p:sldId id="2147471615" r:id="rId64"/>
    <p:sldId id="2147471616" r:id="rId65"/>
    <p:sldId id="2147471617" r:id="rId66"/>
    <p:sldId id="2147471618" r:id="rId67"/>
    <p:sldId id="2147471619" r:id="rId68"/>
    <p:sldId id="2147471620" r:id="rId69"/>
    <p:sldId id="2147471621" r:id="rId70"/>
    <p:sldId id="2147471624" r:id="rId71"/>
    <p:sldId id="278" r:id="rId72"/>
    <p:sldId id="273" r:id="rId73"/>
    <p:sldId id="277" r:id="rId74"/>
    <p:sldId id="2147471607" r:id="rId75"/>
    <p:sldId id="2076136873" r:id="rId76"/>
    <p:sldId id="2076136299" r:id="rId77"/>
    <p:sldId id="207613630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A94E37-A767-40B5-B46B-B7107A627240}">
          <p14:sldIdLst>
            <p14:sldId id="2076136272"/>
            <p14:sldId id="2076136293"/>
            <p14:sldId id="2076136294"/>
            <p14:sldId id="2134804900"/>
            <p14:sldId id="2134804902"/>
            <p14:sldId id="4655"/>
            <p14:sldId id="483"/>
            <p14:sldId id="10586"/>
            <p14:sldId id="2076137765"/>
            <p14:sldId id="2076137690"/>
            <p14:sldId id="2076137598"/>
            <p14:sldId id="2076137599"/>
            <p14:sldId id="2076137600"/>
            <p14:sldId id="2076137601"/>
            <p14:sldId id="272"/>
            <p14:sldId id="2147471622"/>
            <p14:sldId id="262"/>
            <p14:sldId id="2076136060"/>
            <p14:sldId id="263"/>
            <p14:sldId id="2076136051"/>
            <p14:sldId id="261"/>
            <p14:sldId id="2076136061"/>
            <p14:sldId id="4627"/>
            <p14:sldId id="2134804911"/>
            <p14:sldId id="2147471623"/>
            <p14:sldId id="293"/>
            <p14:sldId id="294"/>
            <p14:sldId id="2134804904"/>
            <p14:sldId id="324"/>
            <p14:sldId id="325"/>
            <p14:sldId id="326"/>
            <p14:sldId id="327"/>
            <p14:sldId id="328"/>
            <p14:sldId id="329"/>
            <p14:sldId id="330"/>
            <p14:sldId id="331"/>
            <p14:sldId id="332"/>
            <p14:sldId id="333"/>
            <p14:sldId id="334"/>
            <p14:sldId id="2147471608"/>
            <p14:sldId id="2147471609"/>
            <p14:sldId id="2147471610"/>
            <p14:sldId id="2147471611"/>
            <p14:sldId id="2147471612"/>
            <p14:sldId id="2147471613"/>
            <p14:sldId id="2147471614"/>
            <p14:sldId id="2147471615"/>
            <p14:sldId id="2147471616"/>
            <p14:sldId id="2147471617"/>
            <p14:sldId id="2147471618"/>
            <p14:sldId id="2147471619"/>
            <p14:sldId id="2147471620"/>
            <p14:sldId id="2147471621"/>
            <p14:sldId id="2147471624"/>
            <p14:sldId id="278"/>
            <p14:sldId id="273"/>
            <p14:sldId id="277"/>
            <p14:sldId id="2147471607"/>
            <p14:sldId id="2076136873"/>
            <p14:sldId id="2076136299"/>
            <p14:sldId id="2076136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7" autoAdjust="0"/>
    <p:restoredTop sz="94660"/>
  </p:normalViewPr>
  <p:slideViewPr>
    <p:cSldViewPr snapToGrid="0">
      <p:cViewPr varScale="1">
        <p:scale>
          <a:sx n="108" d="100"/>
          <a:sy n="108" d="100"/>
        </p:scale>
        <p:origin x="39"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microsoft.com/office/2016/11/relationships/changesInfo" Target="changesInfos/changesInfo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4.xml"/><Relationship Id="rId82" Type="http://schemas.openxmlformats.org/officeDocument/2006/relationships/theme" Target="theme/theme1.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nya Sriram" userId="31246c95-b325-49bd-b9d7-da3f09848d21" providerId="ADAL" clId="{BD20BE7E-72EA-4327-8326-1145F18CD28D}"/>
    <pc:docChg chg="undo custSel addSld delSld modSld sldOrd delMainMaster modMainMaster modSection">
      <pc:chgData name="Saranya Sriram" userId="31246c95-b325-49bd-b9d7-da3f09848d21" providerId="ADAL" clId="{BD20BE7E-72EA-4327-8326-1145F18CD28D}" dt="2022-10-21T00:24:27.867" v="1001" actId="729"/>
      <pc:docMkLst>
        <pc:docMk/>
      </pc:docMkLst>
      <pc:sldChg chg="modSp add del mod setBg">
        <pc:chgData name="Saranya Sriram" userId="31246c95-b325-49bd-b9d7-da3f09848d21" providerId="ADAL" clId="{BD20BE7E-72EA-4327-8326-1145F18CD28D}" dt="2022-10-20T11:32:22.209" v="958" actId="1076"/>
        <pc:sldMkLst>
          <pc:docMk/>
          <pc:sldMk cId="2399107941" sldId="257"/>
        </pc:sldMkLst>
        <pc:spChg chg="mod">
          <ac:chgData name="Saranya Sriram" userId="31246c95-b325-49bd-b9d7-da3f09848d21" providerId="ADAL" clId="{BD20BE7E-72EA-4327-8326-1145F18CD28D}" dt="2022-10-20T11:32:13.040" v="954" actId="1076"/>
          <ac:spMkLst>
            <pc:docMk/>
            <pc:sldMk cId="2399107941" sldId="257"/>
            <ac:spMk id="2" creationId="{3F08C4C3-8D30-09E1-9665-F07EB6896518}"/>
          </ac:spMkLst>
        </pc:spChg>
        <pc:spChg chg="mod">
          <ac:chgData name="Saranya Sriram" userId="31246c95-b325-49bd-b9d7-da3f09848d21" providerId="ADAL" clId="{BD20BE7E-72EA-4327-8326-1145F18CD28D}" dt="2022-10-20T11:32:22.209" v="958" actId="1076"/>
          <ac:spMkLst>
            <pc:docMk/>
            <pc:sldMk cId="2399107941" sldId="257"/>
            <ac:spMk id="3" creationId="{744406DF-1C80-C80B-CC2A-6F1D77C39784}"/>
          </ac:spMkLst>
        </pc:spChg>
        <pc:picChg chg="mod">
          <ac:chgData name="Saranya Sriram" userId="31246c95-b325-49bd-b9d7-da3f09848d21" providerId="ADAL" clId="{BD20BE7E-72EA-4327-8326-1145F18CD28D}" dt="2022-10-20T11:32:06.967" v="953" actId="1076"/>
          <ac:picMkLst>
            <pc:docMk/>
            <pc:sldMk cId="2399107941" sldId="257"/>
            <ac:picMk id="1026" creationId="{B5CEF84F-E0F5-041E-3683-5D4E45007FC1}"/>
          </ac:picMkLst>
        </pc:picChg>
      </pc:sldChg>
      <pc:sldChg chg="modSp add del mod ord">
        <pc:chgData name="Saranya Sriram" userId="31246c95-b325-49bd-b9d7-da3f09848d21" providerId="ADAL" clId="{BD20BE7E-72EA-4327-8326-1145F18CD28D}" dt="2022-10-20T11:31:47.080" v="949" actId="47"/>
        <pc:sldMkLst>
          <pc:docMk/>
          <pc:sldMk cId="1200036845" sldId="258"/>
        </pc:sldMkLst>
        <pc:spChg chg="mod">
          <ac:chgData name="Saranya Sriram" userId="31246c95-b325-49bd-b9d7-da3f09848d21" providerId="ADAL" clId="{BD20BE7E-72EA-4327-8326-1145F18CD28D}" dt="2022-10-20T11:24:19.107" v="750" actId="6549"/>
          <ac:spMkLst>
            <pc:docMk/>
            <pc:sldMk cId="1200036845" sldId="258"/>
            <ac:spMk id="2" creationId="{22099538-33DE-7069-4907-A571C8B508A0}"/>
          </ac:spMkLst>
        </pc:spChg>
        <pc:spChg chg="mod">
          <ac:chgData name="Saranya Sriram" userId="31246c95-b325-49bd-b9d7-da3f09848d21" providerId="ADAL" clId="{BD20BE7E-72EA-4327-8326-1145F18CD28D}" dt="2022-10-20T11:31:37.100" v="948" actId="6549"/>
          <ac:spMkLst>
            <pc:docMk/>
            <pc:sldMk cId="1200036845" sldId="258"/>
            <ac:spMk id="3" creationId="{69A25E41-92A3-F6BB-C477-9B4AB8FBA433}"/>
          </ac:spMkLst>
        </pc:spChg>
      </pc:sldChg>
      <pc:sldChg chg="del">
        <pc:chgData name="Saranya Sriram" userId="31246c95-b325-49bd-b9d7-da3f09848d21" providerId="ADAL" clId="{BD20BE7E-72EA-4327-8326-1145F18CD28D}" dt="2022-10-20T10:18:37.242" v="542" actId="47"/>
        <pc:sldMkLst>
          <pc:docMk/>
          <pc:sldMk cId="4076938399" sldId="266"/>
        </pc:sldMkLst>
      </pc:sldChg>
      <pc:sldChg chg="mod modShow">
        <pc:chgData name="Saranya Sriram" userId="31246c95-b325-49bd-b9d7-da3f09848d21" providerId="ADAL" clId="{BD20BE7E-72EA-4327-8326-1145F18CD28D}" dt="2022-10-21T00:24:27.867" v="1001" actId="729"/>
        <pc:sldMkLst>
          <pc:docMk/>
          <pc:sldMk cId="1838407168" sldId="327"/>
        </pc:sldMkLst>
      </pc:sldChg>
      <pc:sldChg chg="mod modShow">
        <pc:chgData name="Saranya Sriram" userId="31246c95-b325-49bd-b9d7-da3f09848d21" providerId="ADAL" clId="{BD20BE7E-72EA-4327-8326-1145F18CD28D}" dt="2022-10-21T00:24:27.867" v="1001" actId="729"/>
        <pc:sldMkLst>
          <pc:docMk/>
          <pc:sldMk cId="4023108316" sldId="328"/>
        </pc:sldMkLst>
      </pc:sldChg>
      <pc:sldChg chg="mod modShow">
        <pc:chgData name="Saranya Sriram" userId="31246c95-b325-49bd-b9d7-da3f09848d21" providerId="ADAL" clId="{BD20BE7E-72EA-4327-8326-1145F18CD28D}" dt="2022-10-21T00:24:27.867" v="1001" actId="729"/>
        <pc:sldMkLst>
          <pc:docMk/>
          <pc:sldMk cId="846420661" sldId="329"/>
        </pc:sldMkLst>
      </pc:sldChg>
      <pc:sldChg chg="mod modShow">
        <pc:chgData name="Saranya Sriram" userId="31246c95-b325-49bd-b9d7-da3f09848d21" providerId="ADAL" clId="{BD20BE7E-72EA-4327-8326-1145F18CD28D}" dt="2022-10-21T00:24:27.867" v="1001" actId="729"/>
        <pc:sldMkLst>
          <pc:docMk/>
          <pc:sldMk cId="2921325512" sldId="330"/>
        </pc:sldMkLst>
      </pc:sldChg>
      <pc:sldChg chg="mod modShow">
        <pc:chgData name="Saranya Sriram" userId="31246c95-b325-49bd-b9d7-da3f09848d21" providerId="ADAL" clId="{BD20BE7E-72EA-4327-8326-1145F18CD28D}" dt="2022-10-21T00:24:27.867" v="1001" actId="729"/>
        <pc:sldMkLst>
          <pc:docMk/>
          <pc:sldMk cId="346958051" sldId="331"/>
        </pc:sldMkLst>
      </pc:sldChg>
      <pc:sldChg chg="mod modShow">
        <pc:chgData name="Saranya Sriram" userId="31246c95-b325-49bd-b9d7-da3f09848d21" providerId="ADAL" clId="{BD20BE7E-72EA-4327-8326-1145F18CD28D}" dt="2022-10-21T00:24:27.867" v="1001" actId="729"/>
        <pc:sldMkLst>
          <pc:docMk/>
          <pc:sldMk cId="2324839824" sldId="332"/>
        </pc:sldMkLst>
      </pc:sldChg>
      <pc:sldChg chg="del">
        <pc:chgData name="Saranya Sriram" userId="31246c95-b325-49bd-b9d7-da3f09848d21" providerId="ADAL" clId="{BD20BE7E-72EA-4327-8326-1145F18CD28D}" dt="2022-10-20T15:38:23.605" v="977" actId="47"/>
        <pc:sldMkLst>
          <pc:docMk/>
          <pc:sldMk cId="1441770186" sldId="1796"/>
        </pc:sldMkLst>
      </pc:sldChg>
      <pc:sldChg chg="modSp mod">
        <pc:chgData name="Saranya Sriram" userId="31246c95-b325-49bd-b9d7-da3f09848d21" providerId="ADAL" clId="{BD20BE7E-72EA-4327-8326-1145F18CD28D}" dt="2022-10-20T15:42:24.901" v="1000" actId="20577"/>
        <pc:sldMkLst>
          <pc:docMk/>
          <pc:sldMk cId="3594037179" sldId="4655"/>
        </pc:sldMkLst>
        <pc:spChg chg="mod">
          <ac:chgData name="Saranya Sriram" userId="31246c95-b325-49bd-b9d7-da3f09848d21" providerId="ADAL" clId="{BD20BE7E-72EA-4327-8326-1145F18CD28D}" dt="2022-10-20T15:42:24.901" v="1000" actId="20577"/>
          <ac:spMkLst>
            <pc:docMk/>
            <pc:sldMk cId="3594037179" sldId="4655"/>
            <ac:spMk id="8" creationId="{54FF628B-6CC3-462E-AF13-3E1490D9B525}"/>
          </ac:spMkLst>
        </pc:spChg>
      </pc:sldChg>
      <pc:sldChg chg="addSp delSp modSp mod modAnim">
        <pc:chgData name="Saranya Sriram" userId="31246c95-b325-49bd-b9d7-da3f09848d21" providerId="ADAL" clId="{BD20BE7E-72EA-4327-8326-1145F18CD28D}" dt="2022-10-20T10:46:35.654" v="609" actId="1076"/>
        <pc:sldMkLst>
          <pc:docMk/>
          <pc:sldMk cId="2957099409" sldId="10586"/>
        </pc:sldMkLst>
        <pc:spChg chg="add mod">
          <ac:chgData name="Saranya Sriram" userId="31246c95-b325-49bd-b9d7-da3f09848d21" providerId="ADAL" clId="{BD20BE7E-72EA-4327-8326-1145F18CD28D}" dt="2022-10-20T10:46:31.361" v="608" actId="1076"/>
          <ac:spMkLst>
            <pc:docMk/>
            <pc:sldMk cId="2957099409" sldId="10586"/>
            <ac:spMk id="19" creationId="{6E7D5A0B-D934-56A4-8DEB-9F0E28EBEC65}"/>
          </ac:spMkLst>
        </pc:spChg>
        <pc:spChg chg="add del mod">
          <ac:chgData name="Saranya Sriram" userId="31246c95-b325-49bd-b9d7-da3f09848d21" providerId="ADAL" clId="{BD20BE7E-72EA-4327-8326-1145F18CD28D}" dt="2022-10-20T10:40:30.170" v="567"/>
          <ac:spMkLst>
            <pc:docMk/>
            <pc:sldMk cId="2957099409" sldId="10586"/>
            <ac:spMk id="21" creationId="{B717D492-71B1-D0E4-C36D-0ACCA2D7F96A}"/>
          </ac:spMkLst>
        </pc:spChg>
        <pc:spChg chg="add">
          <ac:chgData name="Saranya Sriram" userId="31246c95-b325-49bd-b9d7-da3f09848d21" providerId="ADAL" clId="{BD20BE7E-72EA-4327-8326-1145F18CD28D}" dt="2022-10-20T10:40:34.774" v="568"/>
          <ac:spMkLst>
            <pc:docMk/>
            <pc:sldMk cId="2957099409" sldId="10586"/>
            <ac:spMk id="22" creationId="{F6DB34F6-D415-17B2-4C62-10B512E7391F}"/>
          </ac:spMkLst>
        </pc:spChg>
        <pc:spChg chg="add mod">
          <ac:chgData name="Saranya Sriram" userId="31246c95-b325-49bd-b9d7-da3f09848d21" providerId="ADAL" clId="{BD20BE7E-72EA-4327-8326-1145F18CD28D}" dt="2022-10-20T10:40:59.576" v="571"/>
          <ac:spMkLst>
            <pc:docMk/>
            <pc:sldMk cId="2957099409" sldId="10586"/>
            <ac:spMk id="23" creationId="{8F21803C-1942-E8C6-7876-696C5F9EA540}"/>
          </ac:spMkLst>
        </pc:spChg>
        <pc:spChg chg="add del mod">
          <ac:chgData name="Saranya Sriram" userId="31246c95-b325-49bd-b9d7-da3f09848d21" providerId="ADAL" clId="{BD20BE7E-72EA-4327-8326-1145F18CD28D}" dt="2022-10-20T10:41:35.865" v="573"/>
          <ac:spMkLst>
            <pc:docMk/>
            <pc:sldMk cId="2957099409" sldId="10586"/>
            <ac:spMk id="24" creationId="{137503DC-B499-7086-898F-6BB6349E3BE8}"/>
          </ac:spMkLst>
        </pc:spChg>
        <pc:spChg chg="mod">
          <ac:chgData name="Saranya Sriram" userId="31246c95-b325-49bd-b9d7-da3f09848d21" providerId="ADAL" clId="{BD20BE7E-72EA-4327-8326-1145F18CD28D}" dt="2022-10-20T10:45:21.902" v="584"/>
          <ac:spMkLst>
            <pc:docMk/>
            <pc:sldMk cId="2957099409" sldId="10586"/>
            <ac:spMk id="27" creationId="{D3BC7B4B-A746-73E7-C904-6274A3E6769F}"/>
          </ac:spMkLst>
        </pc:spChg>
        <pc:spChg chg="mod">
          <ac:chgData name="Saranya Sriram" userId="31246c95-b325-49bd-b9d7-da3f09848d21" providerId="ADAL" clId="{BD20BE7E-72EA-4327-8326-1145F18CD28D}" dt="2022-10-20T10:45:21.902" v="584"/>
          <ac:spMkLst>
            <pc:docMk/>
            <pc:sldMk cId="2957099409" sldId="10586"/>
            <ac:spMk id="28" creationId="{E053A5F6-0255-FD8B-40D7-308DE8269019}"/>
          </ac:spMkLst>
        </pc:spChg>
        <pc:spChg chg="mod">
          <ac:chgData name="Saranya Sriram" userId="31246c95-b325-49bd-b9d7-da3f09848d21" providerId="ADAL" clId="{BD20BE7E-72EA-4327-8326-1145F18CD28D}" dt="2022-10-20T10:45:21.902" v="584"/>
          <ac:spMkLst>
            <pc:docMk/>
            <pc:sldMk cId="2957099409" sldId="10586"/>
            <ac:spMk id="29" creationId="{4D453549-C5D7-9050-5FC9-355878105155}"/>
          </ac:spMkLst>
        </pc:spChg>
        <pc:spChg chg="mod">
          <ac:chgData name="Saranya Sriram" userId="31246c95-b325-49bd-b9d7-da3f09848d21" providerId="ADAL" clId="{BD20BE7E-72EA-4327-8326-1145F18CD28D}" dt="2022-10-20T10:45:21.902" v="584"/>
          <ac:spMkLst>
            <pc:docMk/>
            <pc:sldMk cId="2957099409" sldId="10586"/>
            <ac:spMk id="30" creationId="{E6918F32-ECDD-8EB2-C470-C3F0B9DAF103}"/>
          </ac:spMkLst>
        </pc:spChg>
        <pc:spChg chg="mod">
          <ac:chgData name="Saranya Sriram" userId="31246c95-b325-49bd-b9d7-da3f09848d21" providerId="ADAL" clId="{BD20BE7E-72EA-4327-8326-1145F18CD28D}" dt="2022-10-20T10:45:21.902" v="584"/>
          <ac:spMkLst>
            <pc:docMk/>
            <pc:sldMk cId="2957099409" sldId="10586"/>
            <ac:spMk id="31" creationId="{FCEFDD94-94ED-CA58-9E01-D5DD419956E7}"/>
          </ac:spMkLst>
        </pc:spChg>
        <pc:spChg chg="mod">
          <ac:chgData name="Saranya Sriram" userId="31246c95-b325-49bd-b9d7-da3f09848d21" providerId="ADAL" clId="{BD20BE7E-72EA-4327-8326-1145F18CD28D}" dt="2022-10-20T10:45:21.902" v="584"/>
          <ac:spMkLst>
            <pc:docMk/>
            <pc:sldMk cId="2957099409" sldId="10586"/>
            <ac:spMk id="32" creationId="{61008D0E-4F4F-203D-163E-608728A67B1D}"/>
          </ac:spMkLst>
        </pc:spChg>
        <pc:spChg chg="mod">
          <ac:chgData name="Saranya Sriram" userId="31246c95-b325-49bd-b9d7-da3f09848d21" providerId="ADAL" clId="{BD20BE7E-72EA-4327-8326-1145F18CD28D}" dt="2022-10-20T10:45:21.902" v="584"/>
          <ac:spMkLst>
            <pc:docMk/>
            <pc:sldMk cId="2957099409" sldId="10586"/>
            <ac:spMk id="33" creationId="{35633F73-8DB7-069D-4AA8-3CEB5F98300F}"/>
          </ac:spMkLst>
        </pc:spChg>
        <pc:spChg chg="add mod">
          <ac:chgData name="Saranya Sriram" userId="31246c95-b325-49bd-b9d7-da3f09848d21" providerId="ADAL" clId="{BD20BE7E-72EA-4327-8326-1145F18CD28D}" dt="2022-10-20T10:46:05.538" v="602" actId="1076"/>
          <ac:spMkLst>
            <pc:docMk/>
            <pc:sldMk cId="2957099409" sldId="10586"/>
            <ac:spMk id="34" creationId="{DC0B7A22-C068-DEE9-2FAA-37B913522A81}"/>
          </ac:spMkLst>
        </pc:spChg>
        <pc:spChg chg="mod">
          <ac:chgData name="Saranya Sriram" userId="31246c95-b325-49bd-b9d7-da3f09848d21" providerId="ADAL" clId="{BD20BE7E-72EA-4327-8326-1145F18CD28D}" dt="2022-10-20T10:46:23.524" v="606" actId="1076"/>
          <ac:spMkLst>
            <pc:docMk/>
            <pc:sldMk cId="2957099409" sldId="10586"/>
            <ac:spMk id="102" creationId="{AD9C9A99-5A34-48F0-8113-90B132EF6B58}"/>
          </ac:spMkLst>
        </pc:spChg>
        <pc:spChg chg="mod">
          <ac:chgData name="Saranya Sriram" userId="31246c95-b325-49bd-b9d7-da3f09848d21" providerId="ADAL" clId="{BD20BE7E-72EA-4327-8326-1145F18CD28D}" dt="2022-10-20T10:46:19.303" v="605" actId="1076"/>
          <ac:spMkLst>
            <pc:docMk/>
            <pc:sldMk cId="2957099409" sldId="10586"/>
            <ac:spMk id="129" creationId="{3CD89C3D-A152-4322-93C1-1960C7B7C55B}"/>
          </ac:spMkLst>
        </pc:spChg>
        <pc:spChg chg="mod">
          <ac:chgData name="Saranya Sriram" userId="31246c95-b325-49bd-b9d7-da3f09848d21" providerId="ADAL" clId="{BD20BE7E-72EA-4327-8326-1145F18CD28D}" dt="2022-10-20T10:40:38.097" v="570" actId="1076"/>
          <ac:spMkLst>
            <pc:docMk/>
            <pc:sldMk cId="2957099409" sldId="10586"/>
            <ac:spMk id="183" creationId="{00000000-0000-0000-0000-000000000000}"/>
          </ac:spMkLst>
        </pc:spChg>
        <pc:grpChg chg="mod">
          <ac:chgData name="Saranya Sriram" userId="31246c95-b325-49bd-b9d7-da3f09848d21" providerId="ADAL" clId="{BD20BE7E-72EA-4327-8326-1145F18CD28D}" dt="2022-10-20T10:46:11.338" v="603" actId="1076"/>
          <ac:grpSpMkLst>
            <pc:docMk/>
            <pc:sldMk cId="2957099409" sldId="10586"/>
            <ac:grpSpMk id="14" creationId="{3E4BEB5F-9BD8-4935-BB62-0304D488C247}"/>
          </ac:grpSpMkLst>
        </pc:grpChg>
        <pc:grpChg chg="add mod">
          <ac:chgData name="Saranya Sriram" userId="31246c95-b325-49bd-b9d7-da3f09848d21" providerId="ADAL" clId="{BD20BE7E-72EA-4327-8326-1145F18CD28D}" dt="2022-10-20T10:45:55.904" v="600" actId="14100"/>
          <ac:grpSpMkLst>
            <pc:docMk/>
            <pc:sldMk cId="2957099409" sldId="10586"/>
            <ac:grpSpMk id="26" creationId="{BBF864C7-347C-1661-5F3E-56513AFCC1CF}"/>
          </ac:grpSpMkLst>
        </pc:grpChg>
        <pc:picChg chg="add del mod">
          <ac:chgData name="Saranya Sriram" userId="31246c95-b325-49bd-b9d7-da3f09848d21" providerId="ADAL" clId="{BD20BE7E-72EA-4327-8326-1145F18CD28D}" dt="2022-10-20T10:28:45.280" v="564" actId="478"/>
          <ac:picMkLst>
            <pc:docMk/>
            <pc:sldMk cId="2957099409" sldId="10586"/>
            <ac:picMk id="13" creationId="{CB4644A0-22EF-BE81-F22E-1BBE913218AB}"/>
          </ac:picMkLst>
        </pc:picChg>
        <pc:picChg chg="add mod">
          <ac:chgData name="Saranya Sriram" userId="31246c95-b325-49bd-b9d7-da3f09848d21" providerId="ADAL" clId="{BD20BE7E-72EA-4327-8326-1145F18CD28D}" dt="2022-10-20T10:46:35.654" v="609" actId="1076"/>
          <ac:picMkLst>
            <pc:docMk/>
            <pc:sldMk cId="2957099409" sldId="10586"/>
            <ac:picMk id="25" creationId="{AC87932E-CB58-5FE4-A4B3-D6BC5E15B501}"/>
          </ac:picMkLst>
        </pc:picChg>
        <pc:picChg chg="mod">
          <ac:chgData name="Saranya Sriram" userId="31246c95-b325-49bd-b9d7-da3f09848d21" providerId="ADAL" clId="{BD20BE7E-72EA-4327-8326-1145F18CD28D}" dt="2022-10-20T10:46:16.007" v="604" actId="1076"/>
          <ac:picMkLst>
            <pc:docMk/>
            <pc:sldMk cId="2957099409" sldId="10586"/>
            <ac:picMk id="99" creationId="{00000000-0000-0000-0000-000000000000}"/>
          </ac:picMkLst>
        </pc:picChg>
        <pc:picChg chg="mod">
          <ac:chgData name="Saranya Sriram" userId="31246c95-b325-49bd-b9d7-da3f09848d21" providerId="ADAL" clId="{BD20BE7E-72EA-4327-8326-1145F18CD28D}" dt="2022-10-20T10:46:28.122" v="607" actId="1076"/>
          <ac:picMkLst>
            <pc:docMk/>
            <pc:sldMk cId="2957099409" sldId="10586"/>
            <ac:picMk id="127" creationId="{1AB9531E-C57A-4C6E-BCE9-73AEDDA05974}"/>
          </ac:picMkLst>
        </pc:picChg>
      </pc:sldChg>
      <pc:sldChg chg="add del">
        <pc:chgData name="Saranya Sriram" userId="31246c95-b325-49bd-b9d7-da3f09848d21" providerId="ADAL" clId="{BD20BE7E-72EA-4327-8326-1145F18CD28D}" dt="2022-10-20T15:29:42.046" v="963"/>
        <pc:sldMkLst>
          <pc:docMk/>
          <pc:sldMk cId="1265037104" sldId="2076136272"/>
        </pc:sldMkLst>
      </pc:sldChg>
      <pc:sldChg chg="add del">
        <pc:chgData name="Saranya Sriram" userId="31246c95-b325-49bd-b9d7-da3f09848d21" providerId="ADAL" clId="{BD20BE7E-72EA-4327-8326-1145F18CD28D}" dt="2022-10-20T15:29:42.046" v="963"/>
        <pc:sldMkLst>
          <pc:docMk/>
          <pc:sldMk cId="817327830" sldId="2076136293"/>
        </pc:sldMkLst>
      </pc:sldChg>
      <pc:sldChg chg="add del">
        <pc:chgData name="Saranya Sriram" userId="31246c95-b325-49bd-b9d7-da3f09848d21" providerId="ADAL" clId="{BD20BE7E-72EA-4327-8326-1145F18CD28D}" dt="2022-10-20T15:29:42.046" v="963"/>
        <pc:sldMkLst>
          <pc:docMk/>
          <pc:sldMk cId="2654086310" sldId="2076136294"/>
        </pc:sldMkLst>
      </pc:sldChg>
      <pc:sldChg chg="add">
        <pc:chgData name="Saranya Sriram" userId="31246c95-b325-49bd-b9d7-da3f09848d21" providerId="ADAL" clId="{BD20BE7E-72EA-4327-8326-1145F18CD28D}" dt="2022-10-20T15:38:16.641" v="975"/>
        <pc:sldMkLst>
          <pc:docMk/>
          <pc:sldMk cId="2791352240" sldId="2076136299"/>
        </pc:sldMkLst>
      </pc:sldChg>
      <pc:sldChg chg="add">
        <pc:chgData name="Saranya Sriram" userId="31246c95-b325-49bd-b9d7-da3f09848d21" providerId="ADAL" clId="{BD20BE7E-72EA-4327-8326-1145F18CD28D}" dt="2022-10-20T15:38:16.641" v="975"/>
        <pc:sldMkLst>
          <pc:docMk/>
          <pc:sldMk cId="3584195944" sldId="2076136302"/>
        </pc:sldMkLst>
      </pc:sldChg>
      <pc:sldChg chg="modSp del mod">
        <pc:chgData name="Saranya Sriram" userId="31246c95-b325-49bd-b9d7-da3f09848d21" providerId="ADAL" clId="{BD20BE7E-72EA-4327-8326-1145F18CD28D}" dt="2022-10-20T15:29:44.519" v="974" actId="47"/>
        <pc:sldMkLst>
          <pc:docMk/>
          <pc:sldMk cId="563274325" sldId="2076137272"/>
        </pc:sldMkLst>
        <pc:spChg chg="mod">
          <ac:chgData name="Saranya Sriram" userId="31246c95-b325-49bd-b9d7-da3f09848d21" providerId="ADAL" clId="{BD20BE7E-72EA-4327-8326-1145F18CD28D}" dt="2022-10-20T10:18:32.609" v="540" actId="14100"/>
          <ac:spMkLst>
            <pc:docMk/>
            <pc:sldMk cId="563274325" sldId="2076137272"/>
            <ac:spMk id="2" creationId="{4CAC3DB0-6687-4FE1-803F-11956A29767A}"/>
          </ac:spMkLst>
        </pc:spChg>
      </pc:sldChg>
      <pc:sldChg chg="addSp delSp modSp mod">
        <pc:chgData name="Saranya Sriram" userId="31246c95-b325-49bd-b9d7-da3f09848d21" providerId="ADAL" clId="{BD20BE7E-72EA-4327-8326-1145F18CD28D}" dt="2022-10-20T11:06:54.514" v="730" actId="14100"/>
        <pc:sldMkLst>
          <pc:docMk/>
          <pc:sldMk cId="1687055591" sldId="2076137765"/>
        </pc:sldMkLst>
        <pc:spChg chg="mod">
          <ac:chgData name="Saranya Sriram" userId="31246c95-b325-49bd-b9d7-da3f09848d21" providerId="ADAL" clId="{BD20BE7E-72EA-4327-8326-1145F18CD28D}" dt="2022-10-20T11:03:36.478" v="632" actId="1076"/>
          <ac:spMkLst>
            <pc:docMk/>
            <pc:sldMk cId="1687055591" sldId="2076137765"/>
            <ac:spMk id="2" creationId="{49B048C3-B9D4-4691-959E-5DADD95C68D9}"/>
          </ac:spMkLst>
        </pc:spChg>
        <pc:spChg chg="mod">
          <ac:chgData name="Saranya Sriram" userId="31246c95-b325-49bd-b9d7-da3f09848d21" providerId="ADAL" clId="{BD20BE7E-72EA-4327-8326-1145F18CD28D}" dt="2022-10-20T11:04:39.937" v="659" actId="6549"/>
          <ac:spMkLst>
            <pc:docMk/>
            <pc:sldMk cId="1687055591" sldId="2076137765"/>
            <ac:spMk id="3" creationId="{83E262E4-F619-4C2C-B70F-70014EB31B88}"/>
          </ac:spMkLst>
        </pc:spChg>
        <pc:spChg chg="add mod">
          <ac:chgData name="Saranya Sriram" userId="31246c95-b325-49bd-b9d7-da3f09848d21" providerId="ADAL" clId="{BD20BE7E-72EA-4327-8326-1145F18CD28D}" dt="2022-10-20T11:06:36.302" v="728" actId="1076"/>
          <ac:spMkLst>
            <pc:docMk/>
            <pc:sldMk cId="1687055591" sldId="2076137765"/>
            <ac:spMk id="5" creationId="{97B181D9-6C3F-07BB-760A-386933F40A5E}"/>
          </ac:spMkLst>
        </pc:spChg>
        <pc:spChg chg="mod">
          <ac:chgData name="Saranya Sriram" userId="31246c95-b325-49bd-b9d7-da3f09848d21" providerId="ADAL" clId="{BD20BE7E-72EA-4327-8326-1145F18CD28D}" dt="2022-10-20T11:05:01.941" v="666" actId="1076"/>
          <ac:spMkLst>
            <pc:docMk/>
            <pc:sldMk cId="1687055591" sldId="2076137765"/>
            <ac:spMk id="7" creationId="{14CB3FA9-861C-49CF-B27F-30F7C9E4F0D3}"/>
          </ac:spMkLst>
        </pc:spChg>
        <pc:spChg chg="mod">
          <ac:chgData name="Saranya Sriram" userId="31246c95-b325-49bd-b9d7-da3f09848d21" providerId="ADAL" clId="{BD20BE7E-72EA-4327-8326-1145F18CD28D}" dt="2022-10-20T11:04:56.377" v="664" actId="1076"/>
          <ac:spMkLst>
            <pc:docMk/>
            <pc:sldMk cId="1687055591" sldId="2076137765"/>
            <ac:spMk id="8" creationId="{FC66DF5F-1BB5-4F84-A304-2F203EC7D591}"/>
          </ac:spMkLst>
        </pc:spChg>
        <pc:spChg chg="add del mod">
          <ac:chgData name="Saranya Sriram" userId="31246c95-b325-49bd-b9d7-da3f09848d21" providerId="ADAL" clId="{BD20BE7E-72EA-4327-8326-1145F18CD28D}" dt="2022-10-20T11:06:26.017" v="726" actId="478"/>
          <ac:spMkLst>
            <pc:docMk/>
            <pc:sldMk cId="1687055591" sldId="2076137765"/>
            <ac:spMk id="9" creationId="{F8E4A696-4468-EAB3-A256-14FEE9814416}"/>
          </ac:spMkLst>
        </pc:spChg>
        <pc:spChg chg="mod">
          <ac:chgData name="Saranya Sriram" userId="31246c95-b325-49bd-b9d7-da3f09848d21" providerId="ADAL" clId="{BD20BE7E-72EA-4327-8326-1145F18CD28D}" dt="2022-10-20T11:03:32.880" v="631" actId="1076"/>
          <ac:spMkLst>
            <pc:docMk/>
            <pc:sldMk cId="1687055591" sldId="2076137765"/>
            <ac:spMk id="40" creationId="{27A0127E-0686-794D-9BC4-29A76883BA65}"/>
          </ac:spMkLst>
        </pc:spChg>
        <pc:cxnChg chg="add mod">
          <ac:chgData name="Saranya Sriram" userId="31246c95-b325-49bd-b9d7-da3f09848d21" providerId="ADAL" clId="{BD20BE7E-72EA-4327-8326-1145F18CD28D}" dt="2022-10-20T11:04:58.929" v="665" actId="1076"/>
          <ac:cxnSpMkLst>
            <pc:docMk/>
            <pc:sldMk cId="1687055591" sldId="2076137765"/>
            <ac:cxnSpMk id="4" creationId="{8D94FB51-6E0A-AFE3-5A01-449773F9FBF5}"/>
          </ac:cxnSpMkLst>
        </pc:cxnChg>
        <pc:cxnChg chg="mod">
          <ac:chgData name="Saranya Sriram" userId="31246c95-b325-49bd-b9d7-da3f09848d21" providerId="ADAL" clId="{BD20BE7E-72EA-4327-8326-1145F18CD28D}" dt="2022-10-20T11:06:54.514" v="730" actId="14100"/>
          <ac:cxnSpMkLst>
            <pc:docMk/>
            <pc:sldMk cId="1687055591" sldId="2076137765"/>
            <ac:cxnSpMk id="146" creationId="{BFACAE2E-50FD-4A1E-AF57-EDD33B016D7C}"/>
          </ac:cxnSpMkLst>
        </pc:cxnChg>
        <pc:cxnChg chg="mod">
          <ac:chgData name="Saranya Sriram" userId="31246c95-b325-49bd-b9d7-da3f09848d21" providerId="ADAL" clId="{BD20BE7E-72EA-4327-8326-1145F18CD28D}" dt="2022-10-20T11:04:46.837" v="660" actId="1076"/>
          <ac:cxnSpMkLst>
            <pc:docMk/>
            <pc:sldMk cId="1687055591" sldId="2076137765"/>
            <ac:cxnSpMk id="147" creationId="{797405D9-47C6-4BEC-9886-41230EC421D3}"/>
          </ac:cxnSpMkLst>
        </pc:cxnChg>
      </pc:sldChg>
      <pc:sldChg chg="del">
        <pc:chgData name="Saranya Sriram" userId="31246c95-b325-49bd-b9d7-da3f09848d21" providerId="ADAL" clId="{BD20BE7E-72EA-4327-8326-1145F18CD28D}" dt="2022-10-20T10:18:36.406" v="541" actId="47"/>
        <pc:sldMkLst>
          <pc:docMk/>
          <pc:sldMk cId="3056045645" sldId="2134804901"/>
        </pc:sldMkLst>
      </pc:sldChg>
      <pc:sldChg chg="del">
        <pc:chgData name="Saranya Sriram" userId="31246c95-b325-49bd-b9d7-da3f09848d21" providerId="ADAL" clId="{BD20BE7E-72EA-4327-8326-1145F18CD28D}" dt="2022-10-20T15:38:20.896" v="976" actId="47"/>
        <pc:sldMkLst>
          <pc:docMk/>
          <pc:sldMk cId="2143349201" sldId="2134804910"/>
        </pc:sldMkLst>
      </pc:sldChg>
      <pc:sldChg chg="modSp mod">
        <pc:chgData name="Saranya Sriram" userId="31246c95-b325-49bd-b9d7-da3f09848d21" providerId="ADAL" clId="{BD20BE7E-72EA-4327-8326-1145F18CD28D}" dt="2022-10-20T11:31:30.004" v="947" actId="1076"/>
        <pc:sldMkLst>
          <pc:docMk/>
          <pc:sldMk cId="2407292317" sldId="2147471625"/>
        </pc:sldMkLst>
        <pc:spChg chg="mod">
          <ac:chgData name="Saranya Sriram" userId="31246c95-b325-49bd-b9d7-da3f09848d21" providerId="ADAL" clId="{BD20BE7E-72EA-4327-8326-1145F18CD28D}" dt="2022-10-20T11:30:50.140" v="937" actId="14100"/>
          <ac:spMkLst>
            <pc:docMk/>
            <pc:sldMk cId="2407292317" sldId="2147471625"/>
            <ac:spMk id="5" creationId="{ACAA475D-D25B-4EFB-8A76-C63841AA0FCA}"/>
          </ac:spMkLst>
        </pc:spChg>
        <pc:spChg chg="mod">
          <ac:chgData name="Saranya Sriram" userId="31246c95-b325-49bd-b9d7-da3f09848d21" providerId="ADAL" clId="{BD20BE7E-72EA-4327-8326-1145F18CD28D}" dt="2022-10-20T11:25:31.152" v="787" actId="1076"/>
          <ac:spMkLst>
            <pc:docMk/>
            <pc:sldMk cId="2407292317" sldId="2147471625"/>
            <ac:spMk id="10" creationId="{82D2A851-77C4-434A-A77E-7723ED5028AE}"/>
          </ac:spMkLst>
        </pc:spChg>
        <pc:spChg chg="mod">
          <ac:chgData name="Saranya Sriram" userId="31246c95-b325-49bd-b9d7-da3f09848d21" providerId="ADAL" clId="{BD20BE7E-72EA-4327-8326-1145F18CD28D}" dt="2022-10-20T11:26:49.955" v="813" actId="1076"/>
          <ac:spMkLst>
            <pc:docMk/>
            <pc:sldMk cId="2407292317" sldId="2147471625"/>
            <ac:spMk id="12" creationId="{C3B3238F-2933-4DE9-7009-4D14CAFA2388}"/>
          </ac:spMkLst>
        </pc:spChg>
        <pc:spChg chg="mod">
          <ac:chgData name="Saranya Sriram" userId="31246c95-b325-49bd-b9d7-da3f09848d21" providerId="ADAL" clId="{BD20BE7E-72EA-4327-8326-1145F18CD28D}" dt="2022-10-20T11:26:14.652" v="791" actId="1076"/>
          <ac:spMkLst>
            <pc:docMk/>
            <pc:sldMk cId="2407292317" sldId="2147471625"/>
            <ac:spMk id="15" creationId="{E564DF08-A254-4E12-B745-26C098436B43}"/>
          </ac:spMkLst>
        </pc:spChg>
        <pc:spChg chg="mod">
          <ac:chgData name="Saranya Sriram" userId="31246c95-b325-49bd-b9d7-da3f09848d21" providerId="ADAL" clId="{BD20BE7E-72EA-4327-8326-1145F18CD28D}" dt="2022-10-20T11:28:30.018" v="882" actId="20577"/>
          <ac:spMkLst>
            <pc:docMk/>
            <pc:sldMk cId="2407292317" sldId="2147471625"/>
            <ac:spMk id="30" creationId="{C74C5DA2-4922-4336-B6BA-AEF3152B4B65}"/>
          </ac:spMkLst>
        </pc:spChg>
        <pc:spChg chg="mod">
          <ac:chgData name="Saranya Sriram" userId="31246c95-b325-49bd-b9d7-da3f09848d21" providerId="ADAL" clId="{BD20BE7E-72EA-4327-8326-1145F18CD28D}" dt="2022-10-20T11:26:31.025" v="809" actId="1076"/>
          <ac:spMkLst>
            <pc:docMk/>
            <pc:sldMk cId="2407292317" sldId="2147471625"/>
            <ac:spMk id="44" creationId="{E5FA1A55-768D-4919-ADE4-175BDF64F45F}"/>
          </ac:spMkLst>
        </pc:spChg>
        <pc:spChg chg="mod">
          <ac:chgData name="Saranya Sriram" userId="31246c95-b325-49bd-b9d7-da3f09848d21" providerId="ADAL" clId="{BD20BE7E-72EA-4327-8326-1145F18CD28D}" dt="2022-10-20T11:26:53.676" v="814" actId="1076"/>
          <ac:spMkLst>
            <pc:docMk/>
            <pc:sldMk cId="2407292317" sldId="2147471625"/>
            <ac:spMk id="48" creationId="{B98D8D59-5CA2-483A-BB62-BFD0679C559F}"/>
          </ac:spMkLst>
        </pc:spChg>
        <pc:spChg chg="mod">
          <ac:chgData name="Saranya Sriram" userId="31246c95-b325-49bd-b9d7-da3f09848d21" providerId="ADAL" clId="{BD20BE7E-72EA-4327-8326-1145F18CD28D}" dt="2022-10-20T11:25:27.405" v="786" actId="1076"/>
          <ac:spMkLst>
            <pc:docMk/>
            <pc:sldMk cId="2407292317" sldId="2147471625"/>
            <ac:spMk id="49" creationId="{E60F03B3-CE83-4402-9BB3-F18815A98AD8}"/>
          </ac:spMkLst>
        </pc:spChg>
        <pc:spChg chg="mod">
          <ac:chgData name="Saranya Sriram" userId="31246c95-b325-49bd-b9d7-da3f09848d21" providerId="ADAL" clId="{BD20BE7E-72EA-4327-8326-1145F18CD28D}" dt="2022-10-20T11:25:33.740" v="788" actId="1076"/>
          <ac:spMkLst>
            <pc:docMk/>
            <pc:sldMk cId="2407292317" sldId="2147471625"/>
            <ac:spMk id="53" creationId="{8299744E-5EB6-46A7-81D8-CEEE8D72331B}"/>
          </ac:spMkLst>
        </pc:spChg>
        <pc:spChg chg="mod">
          <ac:chgData name="Saranya Sriram" userId="31246c95-b325-49bd-b9d7-da3f09848d21" providerId="ADAL" clId="{BD20BE7E-72EA-4327-8326-1145F18CD28D}" dt="2022-10-20T11:31:30.004" v="947" actId="1076"/>
          <ac:spMkLst>
            <pc:docMk/>
            <pc:sldMk cId="2407292317" sldId="2147471625"/>
            <ac:spMk id="56" creationId="{706FB2F6-2CC1-4D37-9895-04AF1808598E}"/>
          </ac:spMkLst>
        </pc:spChg>
        <pc:spChg chg="mod">
          <ac:chgData name="Saranya Sriram" userId="31246c95-b325-49bd-b9d7-da3f09848d21" providerId="ADAL" clId="{BD20BE7E-72EA-4327-8326-1145F18CD28D}" dt="2022-10-20T11:31:13.825" v="943" actId="108"/>
          <ac:spMkLst>
            <pc:docMk/>
            <pc:sldMk cId="2407292317" sldId="2147471625"/>
            <ac:spMk id="81" creationId="{19534B1A-4A51-4975-9B63-AC96EA115ADC}"/>
          </ac:spMkLst>
        </pc:spChg>
        <pc:cxnChg chg="mod">
          <ac:chgData name="Saranya Sriram" userId="31246c95-b325-49bd-b9d7-da3f09848d21" providerId="ADAL" clId="{BD20BE7E-72EA-4327-8326-1145F18CD28D}" dt="2022-10-20T11:26:34.217" v="810" actId="1076"/>
          <ac:cxnSpMkLst>
            <pc:docMk/>
            <pc:sldMk cId="2407292317" sldId="2147471625"/>
            <ac:cxnSpMk id="2" creationId="{6C157A98-FE85-4D16-BAAD-D0D60FC2E03A}"/>
          </ac:cxnSpMkLst>
        </pc:cxnChg>
        <pc:cxnChg chg="mod">
          <ac:chgData name="Saranya Sriram" userId="31246c95-b325-49bd-b9d7-da3f09848d21" providerId="ADAL" clId="{BD20BE7E-72EA-4327-8326-1145F18CD28D}" dt="2022-10-20T11:30:07.860" v="891" actId="1076"/>
          <ac:cxnSpMkLst>
            <pc:docMk/>
            <pc:sldMk cId="2407292317" sldId="2147471625"/>
            <ac:cxnSpMk id="22" creationId="{3E617FC7-209D-4EEA-BA91-C4EF6450C747}"/>
          </ac:cxnSpMkLst>
        </pc:cxnChg>
        <pc:cxnChg chg="mod">
          <ac:chgData name="Saranya Sriram" userId="31246c95-b325-49bd-b9d7-da3f09848d21" providerId="ADAL" clId="{BD20BE7E-72EA-4327-8326-1145F18CD28D}" dt="2022-10-20T11:25:36.973" v="789" actId="1076"/>
          <ac:cxnSpMkLst>
            <pc:docMk/>
            <pc:sldMk cId="2407292317" sldId="2147471625"/>
            <ac:cxnSpMk id="31" creationId="{17566533-F4CD-4A9A-9B96-A4BDF7DA872D}"/>
          </ac:cxnSpMkLst>
        </pc:cxnChg>
        <pc:cxnChg chg="mod">
          <ac:chgData name="Saranya Sriram" userId="31246c95-b325-49bd-b9d7-da3f09848d21" providerId="ADAL" clId="{BD20BE7E-72EA-4327-8326-1145F18CD28D}" dt="2022-10-20T11:31:24.289" v="946" actId="1076"/>
          <ac:cxnSpMkLst>
            <pc:docMk/>
            <pc:sldMk cId="2407292317" sldId="2147471625"/>
            <ac:cxnSpMk id="32" creationId="{120DB417-058A-41E7-B7FF-B402A85CA2F6}"/>
          </ac:cxnSpMkLst>
        </pc:cxnChg>
      </pc:sldChg>
      <pc:sldChg chg="addSp delSp modSp new del mod ord">
        <pc:chgData name="Saranya Sriram" userId="31246c95-b325-49bd-b9d7-da3f09848d21" providerId="ADAL" clId="{BD20BE7E-72EA-4327-8326-1145F18CD28D}" dt="2022-10-20T11:14:41.962" v="739" actId="47"/>
        <pc:sldMkLst>
          <pc:docMk/>
          <pc:sldMk cId="88757310" sldId="2147471626"/>
        </pc:sldMkLst>
        <pc:spChg chg="del">
          <ac:chgData name="Saranya Sriram" userId="31246c95-b325-49bd-b9d7-da3f09848d21" providerId="ADAL" clId="{BD20BE7E-72EA-4327-8326-1145F18CD28D}" dt="2022-10-20T11:11:25.145" v="733" actId="478"/>
          <ac:spMkLst>
            <pc:docMk/>
            <pc:sldMk cId="88757310" sldId="2147471626"/>
            <ac:spMk id="2" creationId="{00A61C96-F09F-B7AF-D350-9F2D49040C03}"/>
          </ac:spMkLst>
        </pc:spChg>
        <pc:picChg chg="add mod">
          <ac:chgData name="Saranya Sriram" userId="31246c95-b325-49bd-b9d7-da3f09848d21" providerId="ADAL" clId="{BD20BE7E-72EA-4327-8326-1145F18CD28D}" dt="2022-10-20T11:11:32.187" v="736" actId="1076"/>
          <ac:picMkLst>
            <pc:docMk/>
            <pc:sldMk cId="88757310" sldId="2147471626"/>
            <ac:picMk id="4" creationId="{4792F455-9628-D30F-AA5A-505AE82D146E}"/>
          </ac:picMkLst>
        </pc:picChg>
      </pc:sldChg>
      <pc:sldChg chg="add">
        <pc:chgData name="Saranya Sriram" userId="31246c95-b325-49bd-b9d7-da3f09848d21" providerId="ADAL" clId="{BD20BE7E-72EA-4327-8326-1145F18CD28D}" dt="2022-10-20T14:31:12.633" v="960"/>
        <pc:sldMkLst>
          <pc:docMk/>
          <pc:sldMk cId="5367975" sldId="2147478830"/>
        </pc:sldMkLst>
      </pc:sldChg>
      <pc:sldChg chg="add del">
        <pc:chgData name="Saranya Sriram" userId="31246c95-b325-49bd-b9d7-da3f09848d21" providerId="ADAL" clId="{BD20BE7E-72EA-4327-8326-1145F18CD28D}" dt="2022-10-20T14:30:55.454" v="959" actId="2696"/>
        <pc:sldMkLst>
          <pc:docMk/>
          <pc:sldMk cId="2170403908" sldId="2147478830"/>
        </pc:sldMkLst>
      </pc:sldChg>
      <pc:sldMasterChg chg="del delSldLayout">
        <pc:chgData name="Saranya Sriram" userId="31246c95-b325-49bd-b9d7-da3f09848d21" providerId="ADAL" clId="{BD20BE7E-72EA-4327-8326-1145F18CD28D}" dt="2022-10-20T10:17:38.868" v="331" actId="2696"/>
        <pc:sldMasterMkLst>
          <pc:docMk/>
          <pc:sldMasterMk cId="1073391005" sldId="2147483660"/>
        </pc:sldMasterMkLst>
        <pc:sldLayoutChg chg="del">
          <pc:chgData name="Saranya Sriram" userId="31246c95-b325-49bd-b9d7-da3f09848d21" providerId="ADAL" clId="{BD20BE7E-72EA-4327-8326-1145F18CD28D}" dt="2022-10-20T10:17:38.694" v="278" actId="2696"/>
          <pc:sldLayoutMkLst>
            <pc:docMk/>
            <pc:sldMasterMk cId="1073391005" sldId="2147483660"/>
            <pc:sldLayoutMk cId="4032870143" sldId="2147483661"/>
          </pc:sldLayoutMkLst>
        </pc:sldLayoutChg>
        <pc:sldLayoutChg chg="del">
          <pc:chgData name="Saranya Sriram" userId="31246c95-b325-49bd-b9d7-da3f09848d21" providerId="ADAL" clId="{BD20BE7E-72EA-4327-8326-1145F18CD28D}" dt="2022-10-20T10:17:38.710" v="279" actId="2696"/>
          <pc:sldLayoutMkLst>
            <pc:docMk/>
            <pc:sldMasterMk cId="1073391005" sldId="2147483660"/>
            <pc:sldLayoutMk cId="3052714743" sldId="2147483662"/>
          </pc:sldLayoutMkLst>
        </pc:sldLayoutChg>
        <pc:sldLayoutChg chg="del">
          <pc:chgData name="Saranya Sriram" userId="31246c95-b325-49bd-b9d7-da3f09848d21" providerId="ADAL" clId="{BD20BE7E-72EA-4327-8326-1145F18CD28D}" dt="2022-10-20T10:17:38.719" v="280" actId="2696"/>
          <pc:sldLayoutMkLst>
            <pc:docMk/>
            <pc:sldMasterMk cId="1073391005" sldId="2147483660"/>
            <pc:sldLayoutMk cId="728365843" sldId="2147483663"/>
          </pc:sldLayoutMkLst>
        </pc:sldLayoutChg>
        <pc:sldLayoutChg chg="del">
          <pc:chgData name="Saranya Sriram" userId="31246c95-b325-49bd-b9d7-da3f09848d21" providerId="ADAL" clId="{BD20BE7E-72EA-4327-8326-1145F18CD28D}" dt="2022-10-20T10:17:38.731" v="281" actId="2696"/>
          <pc:sldLayoutMkLst>
            <pc:docMk/>
            <pc:sldMasterMk cId="1073391005" sldId="2147483660"/>
            <pc:sldLayoutMk cId="2516251636" sldId="2147483664"/>
          </pc:sldLayoutMkLst>
        </pc:sldLayoutChg>
        <pc:sldLayoutChg chg="del">
          <pc:chgData name="Saranya Sriram" userId="31246c95-b325-49bd-b9d7-da3f09848d21" providerId="ADAL" clId="{BD20BE7E-72EA-4327-8326-1145F18CD28D}" dt="2022-10-20T10:17:38.734" v="282" actId="2696"/>
          <pc:sldLayoutMkLst>
            <pc:docMk/>
            <pc:sldMasterMk cId="1073391005" sldId="2147483660"/>
            <pc:sldLayoutMk cId="1510476865" sldId="2147483665"/>
          </pc:sldLayoutMkLst>
        </pc:sldLayoutChg>
        <pc:sldLayoutChg chg="del">
          <pc:chgData name="Saranya Sriram" userId="31246c95-b325-49bd-b9d7-da3f09848d21" providerId="ADAL" clId="{BD20BE7E-72EA-4327-8326-1145F18CD28D}" dt="2022-10-20T10:17:38.736" v="283" actId="2696"/>
          <pc:sldLayoutMkLst>
            <pc:docMk/>
            <pc:sldMasterMk cId="1073391005" sldId="2147483660"/>
            <pc:sldLayoutMk cId="808152959" sldId="2147483666"/>
          </pc:sldLayoutMkLst>
        </pc:sldLayoutChg>
        <pc:sldLayoutChg chg="del">
          <pc:chgData name="Saranya Sriram" userId="31246c95-b325-49bd-b9d7-da3f09848d21" providerId="ADAL" clId="{BD20BE7E-72EA-4327-8326-1145F18CD28D}" dt="2022-10-20T10:17:38.737" v="284" actId="2696"/>
          <pc:sldLayoutMkLst>
            <pc:docMk/>
            <pc:sldMasterMk cId="1073391005" sldId="2147483660"/>
            <pc:sldLayoutMk cId="4152632850" sldId="2147483667"/>
          </pc:sldLayoutMkLst>
        </pc:sldLayoutChg>
        <pc:sldLayoutChg chg="del">
          <pc:chgData name="Saranya Sriram" userId="31246c95-b325-49bd-b9d7-da3f09848d21" providerId="ADAL" clId="{BD20BE7E-72EA-4327-8326-1145F18CD28D}" dt="2022-10-20T10:17:38.742" v="285" actId="2696"/>
          <pc:sldLayoutMkLst>
            <pc:docMk/>
            <pc:sldMasterMk cId="1073391005" sldId="2147483660"/>
            <pc:sldLayoutMk cId="3129601450" sldId="2147483668"/>
          </pc:sldLayoutMkLst>
        </pc:sldLayoutChg>
        <pc:sldLayoutChg chg="del">
          <pc:chgData name="Saranya Sriram" userId="31246c95-b325-49bd-b9d7-da3f09848d21" providerId="ADAL" clId="{BD20BE7E-72EA-4327-8326-1145F18CD28D}" dt="2022-10-20T10:17:38.743" v="286" actId="2696"/>
          <pc:sldLayoutMkLst>
            <pc:docMk/>
            <pc:sldMasterMk cId="1073391005" sldId="2147483660"/>
            <pc:sldLayoutMk cId="849449023" sldId="2147483669"/>
          </pc:sldLayoutMkLst>
        </pc:sldLayoutChg>
        <pc:sldLayoutChg chg="del">
          <pc:chgData name="Saranya Sriram" userId="31246c95-b325-49bd-b9d7-da3f09848d21" providerId="ADAL" clId="{BD20BE7E-72EA-4327-8326-1145F18CD28D}" dt="2022-10-20T10:17:38.746" v="287" actId="2696"/>
          <pc:sldLayoutMkLst>
            <pc:docMk/>
            <pc:sldMasterMk cId="1073391005" sldId="2147483660"/>
            <pc:sldLayoutMk cId="2498584786" sldId="2147483670"/>
          </pc:sldLayoutMkLst>
        </pc:sldLayoutChg>
        <pc:sldLayoutChg chg="del">
          <pc:chgData name="Saranya Sriram" userId="31246c95-b325-49bd-b9d7-da3f09848d21" providerId="ADAL" clId="{BD20BE7E-72EA-4327-8326-1145F18CD28D}" dt="2022-10-20T10:17:38.747" v="288" actId="2696"/>
          <pc:sldLayoutMkLst>
            <pc:docMk/>
            <pc:sldMasterMk cId="1073391005" sldId="2147483660"/>
            <pc:sldLayoutMk cId="1787059730" sldId="2147483671"/>
          </pc:sldLayoutMkLst>
        </pc:sldLayoutChg>
        <pc:sldLayoutChg chg="del">
          <pc:chgData name="Saranya Sriram" userId="31246c95-b325-49bd-b9d7-da3f09848d21" providerId="ADAL" clId="{BD20BE7E-72EA-4327-8326-1145F18CD28D}" dt="2022-10-20T10:17:38.750" v="289" actId="2696"/>
          <pc:sldLayoutMkLst>
            <pc:docMk/>
            <pc:sldMasterMk cId="1073391005" sldId="2147483660"/>
            <pc:sldLayoutMk cId="2044520604" sldId="2147483672"/>
          </pc:sldLayoutMkLst>
        </pc:sldLayoutChg>
        <pc:sldLayoutChg chg="del">
          <pc:chgData name="Saranya Sriram" userId="31246c95-b325-49bd-b9d7-da3f09848d21" providerId="ADAL" clId="{BD20BE7E-72EA-4327-8326-1145F18CD28D}" dt="2022-10-20T10:17:38.753" v="290" actId="2696"/>
          <pc:sldLayoutMkLst>
            <pc:docMk/>
            <pc:sldMasterMk cId="1073391005" sldId="2147483660"/>
            <pc:sldLayoutMk cId="2045381687" sldId="2147483673"/>
          </pc:sldLayoutMkLst>
        </pc:sldLayoutChg>
        <pc:sldLayoutChg chg="del">
          <pc:chgData name="Saranya Sriram" userId="31246c95-b325-49bd-b9d7-da3f09848d21" providerId="ADAL" clId="{BD20BE7E-72EA-4327-8326-1145F18CD28D}" dt="2022-10-20T10:17:38.756" v="291" actId="2696"/>
          <pc:sldLayoutMkLst>
            <pc:docMk/>
            <pc:sldMasterMk cId="1073391005" sldId="2147483660"/>
            <pc:sldLayoutMk cId="4086675571" sldId="2147483674"/>
          </pc:sldLayoutMkLst>
        </pc:sldLayoutChg>
        <pc:sldLayoutChg chg="del">
          <pc:chgData name="Saranya Sriram" userId="31246c95-b325-49bd-b9d7-da3f09848d21" providerId="ADAL" clId="{BD20BE7E-72EA-4327-8326-1145F18CD28D}" dt="2022-10-20T10:17:38.758" v="292" actId="2696"/>
          <pc:sldLayoutMkLst>
            <pc:docMk/>
            <pc:sldMasterMk cId="1073391005" sldId="2147483660"/>
            <pc:sldLayoutMk cId="2664904940" sldId="2147483675"/>
          </pc:sldLayoutMkLst>
        </pc:sldLayoutChg>
        <pc:sldLayoutChg chg="del">
          <pc:chgData name="Saranya Sriram" userId="31246c95-b325-49bd-b9d7-da3f09848d21" providerId="ADAL" clId="{BD20BE7E-72EA-4327-8326-1145F18CD28D}" dt="2022-10-20T10:17:38.759" v="293" actId="2696"/>
          <pc:sldLayoutMkLst>
            <pc:docMk/>
            <pc:sldMasterMk cId="1073391005" sldId="2147483660"/>
            <pc:sldLayoutMk cId="3698752306" sldId="2147483676"/>
          </pc:sldLayoutMkLst>
        </pc:sldLayoutChg>
        <pc:sldLayoutChg chg="del">
          <pc:chgData name="Saranya Sriram" userId="31246c95-b325-49bd-b9d7-da3f09848d21" providerId="ADAL" clId="{BD20BE7E-72EA-4327-8326-1145F18CD28D}" dt="2022-10-20T10:17:38.759" v="294" actId="2696"/>
          <pc:sldLayoutMkLst>
            <pc:docMk/>
            <pc:sldMasterMk cId="1073391005" sldId="2147483660"/>
            <pc:sldLayoutMk cId="302730191" sldId="2147483677"/>
          </pc:sldLayoutMkLst>
        </pc:sldLayoutChg>
        <pc:sldLayoutChg chg="del">
          <pc:chgData name="Saranya Sriram" userId="31246c95-b325-49bd-b9d7-da3f09848d21" providerId="ADAL" clId="{BD20BE7E-72EA-4327-8326-1145F18CD28D}" dt="2022-10-20T10:17:38.766" v="295" actId="2696"/>
          <pc:sldLayoutMkLst>
            <pc:docMk/>
            <pc:sldMasterMk cId="1073391005" sldId="2147483660"/>
            <pc:sldLayoutMk cId="3574677075" sldId="2147483678"/>
          </pc:sldLayoutMkLst>
        </pc:sldLayoutChg>
        <pc:sldLayoutChg chg="del">
          <pc:chgData name="Saranya Sriram" userId="31246c95-b325-49bd-b9d7-da3f09848d21" providerId="ADAL" clId="{BD20BE7E-72EA-4327-8326-1145F18CD28D}" dt="2022-10-20T10:17:38.769" v="296" actId="2696"/>
          <pc:sldLayoutMkLst>
            <pc:docMk/>
            <pc:sldMasterMk cId="1073391005" sldId="2147483660"/>
            <pc:sldLayoutMk cId="478968747" sldId="2147483679"/>
          </pc:sldLayoutMkLst>
        </pc:sldLayoutChg>
        <pc:sldLayoutChg chg="del">
          <pc:chgData name="Saranya Sriram" userId="31246c95-b325-49bd-b9d7-da3f09848d21" providerId="ADAL" clId="{BD20BE7E-72EA-4327-8326-1145F18CD28D}" dt="2022-10-20T10:17:38.772" v="297" actId="2696"/>
          <pc:sldLayoutMkLst>
            <pc:docMk/>
            <pc:sldMasterMk cId="1073391005" sldId="2147483660"/>
            <pc:sldLayoutMk cId="2141753549" sldId="2147483680"/>
          </pc:sldLayoutMkLst>
        </pc:sldLayoutChg>
        <pc:sldLayoutChg chg="del">
          <pc:chgData name="Saranya Sriram" userId="31246c95-b325-49bd-b9d7-da3f09848d21" providerId="ADAL" clId="{BD20BE7E-72EA-4327-8326-1145F18CD28D}" dt="2022-10-20T10:17:38.774" v="298" actId="2696"/>
          <pc:sldLayoutMkLst>
            <pc:docMk/>
            <pc:sldMasterMk cId="1073391005" sldId="2147483660"/>
            <pc:sldLayoutMk cId="387929810" sldId="2147483681"/>
          </pc:sldLayoutMkLst>
        </pc:sldLayoutChg>
        <pc:sldLayoutChg chg="del">
          <pc:chgData name="Saranya Sriram" userId="31246c95-b325-49bd-b9d7-da3f09848d21" providerId="ADAL" clId="{BD20BE7E-72EA-4327-8326-1145F18CD28D}" dt="2022-10-20T10:17:38.774" v="299" actId="2696"/>
          <pc:sldLayoutMkLst>
            <pc:docMk/>
            <pc:sldMasterMk cId="1073391005" sldId="2147483660"/>
            <pc:sldLayoutMk cId="3966652966" sldId="2147483682"/>
          </pc:sldLayoutMkLst>
        </pc:sldLayoutChg>
        <pc:sldLayoutChg chg="del">
          <pc:chgData name="Saranya Sriram" userId="31246c95-b325-49bd-b9d7-da3f09848d21" providerId="ADAL" clId="{BD20BE7E-72EA-4327-8326-1145F18CD28D}" dt="2022-10-20T10:17:38.774" v="300" actId="2696"/>
          <pc:sldLayoutMkLst>
            <pc:docMk/>
            <pc:sldMasterMk cId="1073391005" sldId="2147483660"/>
            <pc:sldLayoutMk cId="1780327213" sldId="2147483683"/>
          </pc:sldLayoutMkLst>
        </pc:sldLayoutChg>
        <pc:sldLayoutChg chg="del">
          <pc:chgData name="Saranya Sriram" userId="31246c95-b325-49bd-b9d7-da3f09848d21" providerId="ADAL" clId="{BD20BE7E-72EA-4327-8326-1145F18CD28D}" dt="2022-10-20T10:17:38.774" v="301" actId="2696"/>
          <pc:sldLayoutMkLst>
            <pc:docMk/>
            <pc:sldMasterMk cId="1073391005" sldId="2147483660"/>
            <pc:sldLayoutMk cId="1700710716" sldId="2147483684"/>
          </pc:sldLayoutMkLst>
        </pc:sldLayoutChg>
        <pc:sldLayoutChg chg="del">
          <pc:chgData name="Saranya Sriram" userId="31246c95-b325-49bd-b9d7-da3f09848d21" providerId="ADAL" clId="{BD20BE7E-72EA-4327-8326-1145F18CD28D}" dt="2022-10-20T10:17:38.774" v="302" actId="2696"/>
          <pc:sldLayoutMkLst>
            <pc:docMk/>
            <pc:sldMasterMk cId="1073391005" sldId="2147483660"/>
            <pc:sldLayoutMk cId="1740468676" sldId="2147483685"/>
          </pc:sldLayoutMkLst>
        </pc:sldLayoutChg>
        <pc:sldLayoutChg chg="del">
          <pc:chgData name="Saranya Sriram" userId="31246c95-b325-49bd-b9d7-da3f09848d21" providerId="ADAL" clId="{BD20BE7E-72EA-4327-8326-1145F18CD28D}" dt="2022-10-20T10:17:38.774" v="303" actId="2696"/>
          <pc:sldLayoutMkLst>
            <pc:docMk/>
            <pc:sldMasterMk cId="1073391005" sldId="2147483660"/>
            <pc:sldLayoutMk cId="1983857676" sldId="2147483686"/>
          </pc:sldLayoutMkLst>
        </pc:sldLayoutChg>
        <pc:sldLayoutChg chg="del">
          <pc:chgData name="Saranya Sriram" userId="31246c95-b325-49bd-b9d7-da3f09848d21" providerId="ADAL" clId="{BD20BE7E-72EA-4327-8326-1145F18CD28D}" dt="2022-10-20T10:17:38.774" v="304" actId="2696"/>
          <pc:sldLayoutMkLst>
            <pc:docMk/>
            <pc:sldMasterMk cId="1073391005" sldId="2147483660"/>
            <pc:sldLayoutMk cId="2822259397" sldId="2147483687"/>
          </pc:sldLayoutMkLst>
        </pc:sldLayoutChg>
        <pc:sldLayoutChg chg="del">
          <pc:chgData name="Saranya Sriram" userId="31246c95-b325-49bd-b9d7-da3f09848d21" providerId="ADAL" clId="{BD20BE7E-72EA-4327-8326-1145F18CD28D}" dt="2022-10-20T10:17:38.789" v="305" actId="2696"/>
          <pc:sldLayoutMkLst>
            <pc:docMk/>
            <pc:sldMasterMk cId="1073391005" sldId="2147483660"/>
            <pc:sldLayoutMk cId="4061341336" sldId="2147483688"/>
          </pc:sldLayoutMkLst>
        </pc:sldLayoutChg>
        <pc:sldLayoutChg chg="del">
          <pc:chgData name="Saranya Sriram" userId="31246c95-b325-49bd-b9d7-da3f09848d21" providerId="ADAL" clId="{BD20BE7E-72EA-4327-8326-1145F18CD28D}" dt="2022-10-20T10:17:38.789" v="306" actId="2696"/>
          <pc:sldLayoutMkLst>
            <pc:docMk/>
            <pc:sldMasterMk cId="1073391005" sldId="2147483660"/>
            <pc:sldLayoutMk cId="1499606308" sldId="2147483689"/>
          </pc:sldLayoutMkLst>
        </pc:sldLayoutChg>
        <pc:sldLayoutChg chg="del">
          <pc:chgData name="Saranya Sriram" userId="31246c95-b325-49bd-b9d7-da3f09848d21" providerId="ADAL" clId="{BD20BE7E-72EA-4327-8326-1145F18CD28D}" dt="2022-10-20T10:17:38.789" v="307" actId="2696"/>
          <pc:sldLayoutMkLst>
            <pc:docMk/>
            <pc:sldMasterMk cId="1073391005" sldId="2147483660"/>
            <pc:sldLayoutMk cId="3448516175" sldId="2147483690"/>
          </pc:sldLayoutMkLst>
        </pc:sldLayoutChg>
        <pc:sldLayoutChg chg="del">
          <pc:chgData name="Saranya Sriram" userId="31246c95-b325-49bd-b9d7-da3f09848d21" providerId="ADAL" clId="{BD20BE7E-72EA-4327-8326-1145F18CD28D}" dt="2022-10-20T10:17:38.789" v="308" actId="2696"/>
          <pc:sldLayoutMkLst>
            <pc:docMk/>
            <pc:sldMasterMk cId="1073391005" sldId="2147483660"/>
            <pc:sldLayoutMk cId="3043249019" sldId="2147483691"/>
          </pc:sldLayoutMkLst>
        </pc:sldLayoutChg>
        <pc:sldLayoutChg chg="del">
          <pc:chgData name="Saranya Sriram" userId="31246c95-b325-49bd-b9d7-da3f09848d21" providerId="ADAL" clId="{BD20BE7E-72EA-4327-8326-1145F18CD28D}" dt="2022-10-20T10:17:38.789" v="309" actId="2696"/>
          <pc:sldLayoutMkLst>
            <pc:docMk/>
            <pc:sldMasterMk cId="1073391005" sldId="2147483660"/>
            <pc:sldLayoutMk cId="3243609352" sldId="2147483692"/>
          </pc:sldLayoutMkLst>
        </pc:sldLayoutChg>
        <pc:sldLayoutChg chg="del">
          <pc:chgData name="Saranya Sriram" userId="31246c95-b325-49bd-b9d7-da3f09848d21" providerId="ADAL" clId="{BD20BE7E-72EA-4327-8326-1145F18CD28D}" dt="2022-10-20T10:17:38.789" v="310" actId="2696"/>
          <pc:sldLayoutMkLst>
            <pc:docMk/>
            <pc:sldMasterMk cId="1073391005" sldId="2147483660"/>
            <pc:sldLayoutMk cId="1679422316" sldId="2147483693"/>
          </pc:sldLayoutMkLst>
        </pc:sldLayoutChg>
        <pc:sldLayoutChg chg="del">
          <pc:chgData name="Saranya Sriram" userId="31246c95-b325-49bd-b9d7-da3f09848d21" providerId="ADAL" clId="{BD20BE7E-72EA-4327-8326-1145F18CD28D}" dt="2022-10-20T10:17:38.814" v="311" actId="2696"/>
          <pc:sldLayoutMkLst>
            <pc:docMk/>
            <pc:sldMasterMk cId="1073391005" sldId="2147483660"/>
            <pc:sldLayoutMk cId="2787516130" sldId="2147483694"/>
          </pc:sldLayoutMkLst>
        </pc:sldLayoutChg>
        <pc:sldLayoutChg chg="del">
          <pc:chgData name="Saranya Sriram" userId="31246c95-b325-49bd-b9d7-da3f09848d21" providerId="ADAL" clId="{BD20BE7E-72EA-4327-8326-1145F18CD28D}" dt="2022-10-20T10:17:38.816" v="312" actId="2696"/>
          <pc:sldLayoutMkLst>
            <pc:docMk/>
            <pc:sldMasterMk cId="1073391005" sldId="2147483660"/>
            <pc:sldLayoutMk cId="1161516324" sldId="2147483695"/>
          </pc:sldLayoutMkLst>
        </pc:sldLayoutChg>
        <pc:sldLayoutChg chg="del">
          <pc:chgData name="Saranya Sriram" userId="31246c95-b325-49bd-b9d7-da3f09848d21" providerId="ADAL" clId="{BD20BE7E-72EA-4327-8326-1145F18CD28D}" dt="2022-10-20T10:17:38.820" v="313" actId="2696"/>
          <pc:sldLayoutMkLst>
            <pc:docMk/>
            <pc:sldMasterMk cId="1073391005" sldId="2147483660"/>
            <pc:sldLayoutMk cId="3301947837" sldId="2147483696"/>
          </pc:sldLayoutMkLst>
        </pc:sldLayoutChg>
        <pc:sldLayoutChg chg="del">
          <pc:chgData name="Saranya Sriram" userId="31246c95-b325-49bd-b9d7-da3f09848d21" providerId="ADAL" clId="{BD20BE7E-72EA-4327-8326-1145F18CD28D}" dt="2022-10-20T10:17:38.821" v="314" actId="2696"/>
          <pc:sldLayoutMkLst>
            <pc:docMk/>
            <pc:sldMasterMk cId="1073391005" sldId="2147483660"/>
            <pc:sldLayoutMk cId="2435648003" sldId="2147483697"/>
          </pc:sldLayoutMkLst>
        </pc:sldLayoutChg>
        <pc:sldLayoutChg chg="del">
          <pc:chgData name="Saranya Sriram" userId="31246c95-b325-49bd-b9d7-da3f09848d21" providerId="ADAL" clId="{BD20BE7E-72EA-4327-8326-1145F18CD28D}" dt="2022-10-20T10:17:38.824" v="315" actId="2696"/>
          <pc:sldLayoutMkLst>
            <pc:docMk/>
            <pc:sldMasterMk cId="1073391005" sldId="2147483660"/>
            <pc:sldLayoutMk cId="3239144839" sldId="2147483698"/>
          </pc:sldLayoutMkLst>
        </pc:sldLayoutChg>
        <pc:sldLayoutChg chg="del">
          <pc:chgData name="Saranya Sriram" userId="31246c95-b325-49bd-b9d7-da3f09848d21" providerId="ADAL" clId="{BD20BE7E-72EA-4327-8326-1145F18CD28D}" dt="2022-10-20T10:17:38.826" v="316" actId="2696"/>
          <pc:sldLayoutMkLst>
            <pc:docMk/>
            <pc:sldMasterMk cId="1073391005" sldId="2147483660"/>
            <pc:sldLayoutMk cId="878159865" sldId="2147483699"/>
          </pc:sldLayoutMkLst>
        </pc:sldLayoutChg>
        <pc:sldLayoutChg chg="del">
          <pc:chgData name="Saranya Sriram" userId="31246c95-b325-49bd-b9d7-da3f09848d21" providerId="ADAL" clId="{BD20BE7E-72EA-4327-8326-1145F18CD28D}" dt="2022-10-20T10:17:38.828" v="317" actId="2696"/>
          <pc:sldLayoutMkLst>
            <pc:docMk/>
            <pc:sldMasterMk cId="1073391005" sldId="2147483660"/>
            <pc:sldLayoutMk cId="3066524592" sldId="2147483700"/>
          </pc:sldLayoutMkLst>
        </pc:sldLayoutChg>
        <pc:sldLayoutChg chg="del">
          <pc:chgData name="Saranya Sriram" userId="31246c95-b325-49bd-b9d7-da3f09848d21" providerId="ADAL" clId="{BD20BE7E-72EA-4327-8326-1145F18CD28D}" dt="2022-10-20T10:17:38.831" v="318" actId="2696"/>
          <pc:sldLayoutMkLst>
            <pc:docMk/>
            <pc:sldMasterMk cId="1073391005" sldId="2147483660"/>
            <pc:sldLayoutMk cId="2681029372" sldId="2147483701"/>
          </pc:sldLayoutMkLst>
        </pc:sldLayoutChg>
        <pc:sldLayoutChg chg="del">
          <pc:chgData name="Saranya Sriram" userId="31246c95-b325-49bd-b9d7-da3f09848d21" providerId="ADAL" clId="{BD20BE7E-72EA-4327-8326-1145F18CD28D}" dt="2022-10-20T10:17:38.832" v="319" actId="2696"/>
          <pc:sldLayoutMkLst>
            <pc:docMk/>
            <pc:sldMasterMk cId="1073391005" sldId="2147483660"/>
            <pc:sldLayoutMk cId="897955000" sldId="2147483702"/>
          </pc:sldLayoutMkLst>
        </pc:sldLayoutChg>
        <pc:sldLayoutChg chg="del">
          <pc:chgData name="Saranya Sriram" userId="31246c95-b325-49bd-b9d7-da3f09848d21" providerId="ADAL" clId="{BD20BE7E-72EA-4327-8326-1145F18CD28D}" dt="2022-10-20T10:17:38.835" v="320" actId="2696"/>
          <pc:sldLayoutMkLst>
            <pc:docMk/>
            <pc:sldMasterMk cId="1073391005" sldId="2147483660"/>
            <pc:sldLayoutMk cId="3109321687" sldId="2147483703"/>
          </pc:sldLayoutMkLst>
        </pc:sldLayoutChg>
        <pc:sldLayoutChg chg="del">
          <pc:chgData name="Saranya Sriram" userId="31246c95-b325-49bd-b9d7-da3f09848d21" providerId="ADAL" clId="{BD20BE7E-72EA-4327-8326-1145F18CD28D}" dt="2022-10-20T10:17:38.837" v="321" actId="2696"/>
          <pc:sldLayoutMkLst>
            <pc:docMk/>
            <pc:sldMasterMk cId="1073391005" sldId="2147483660"/>
            <pc:sldLayoutMk cId="3367693531" sldId="2147483704"/>
          </pc:sldLayoutMkLst>
        </pc:sldLayoutChg>
        <pc:sldLayoutChg chg="del">
          <pc:chgData name="Saranya Sriram" userId="31246c95-b325-49bd-b9d7-da3f09848d21" providerId="ADAL" clId="{BD20BE7E-72EA-4327-8326-1145F18CD28D}" dt="2022-10-20T10:17:38.837" v="322" actId="2696"/>
          <pc:sldLayoutMkLst>
            <pc:docMk/>
            <pc:sldMasterMk cId="1073391005" sldId="2147483660"/>
            <pc:sldLayoutMk cId="2058809258" sldId="2147483705"/>
          </pc:sldLayoutMkLst>
        </pc:sldLayoutChg>
        <pc:sldLayoutChg chg="del">
          <pc:chgData name="Saranya Sriram" userId="31246c95-b325-49bd-b9d7-da3f09848d21" providerId="ADAL" clId="{BD20BE7E-72EA-4327-8326-1145F18CD28D}" dt="2022-10-20T10:17:38.842" v="323" actId="2696"/>
          <pc:sldLayoutMkLst>
            <pc:docMk/>
            <pc:sldMasterMk cId="1073391005" sldId="2147483660"/>
            <pc:sldLayoutMk cId="1368710560" sldId="2147483706"/>
          </pc:sldLayoutMkLst>
        </pc:sldLayoutChg>
        <pc:sldLayoutChg chg="del">
          <pc:chgData name="Saranya Sriram" userId="31246c95-b325-49bd-b9d7-da3f09848d21" providerId="ADAL" clId="{BD20BE7E-72EA-4327-8326-1145F18CD28D}" dt="2022-10-20T10:17:38.845" v="324" actId="2696"/>
          <pc:sldLayoutMkLst>
            <pc:docMk/>
            <pc:sldMasterMk cId="1073391005" sldId="2147483660"/>
            <pc:sldLayoutMk cId="3042285124" sldId="2147483707"/>
          </pc:sldLayoutMkLst>
        </pc:sldLayoutChg>
        <pc:sldLayoutChg chg="del">
          <pc:chgData name="Saranya Sriram" userId="31246c95-b325-49bd-b9d7-da3f09848d21" providerId="ADAL" clId="{BD20BE7E-72EA-4327-8326-1145F18CD28D}" dt="2022-10-20T10:17:38.847" v="325" actId="2696"/>
          <pc:sldLayoutMkLst>
            <pc:docMk/>
            <pc:sldMasterMk cId="1073391005" sldId="2147483660"/>
            <pc:sldLayoutMk cId="4216878838" sldId="2147483708"/>
          </pc:sldLayoutMkLst>
        </pc:sldLayoutChg>
        <pc:sldLayoutChg chg="del">
          <pc:chgData name="Saranya Sriram" userId="31246c95-b325-49bd-b9d7-da3f09848d21" providerId="ADAL" clId="{BD20BE7E-72EA-4327-8326-1145F18CD28D}" dt="2022-10-20T10:17:38.849" v="326" actId="2696"/>
          <pc:sldLayoutMkLst>
            <pc:docMk/>
            <pc:sldMasterMk cId="1073391005" sldId="2147483660"/>
            <pc:sldLayoutMk cId="1245546530" sldId="2147483709"/>
          </pc:sldLayoutMkLst>
        </pc:sldLayoutChg>
        <pc:sldLayoutChg chg="del">
          <pc:chgData name="Saranya Sriram" userId="31246c95-b325-49bd-b9d7-da3f09848d21" providerId="ADAL" clId="{BD20BE7E-72EA-4327-8326-1145F18CD28D}" dt="2022-10-20T10:17:38.849" v="327" actId="2696"/>
          <pc:sldLayoutMkLst>
            <pc:docMk/>
            <pc:sldMasterMk cId="1073391005" sldId="2147483660"/>
            <pc:sldLayoutMk cId="1887008706" sldId="2147483710"/>
          </pc:sldLayoutMkLst>
        </pc:sldLayoutChg>
        <pc:sldLayoutChg chg="del">
          <pc:chgData name="Saranya Sriram" userId="31246c95-b325-49bd-b9d7-da3f09848d21" providerId="ADAL" clId="{BD20BE7E-72EA-4327-8326-1145F18CD28D}" dt="2022-10-20T10:17:38.853" v="328" actId="2696"/>
          <pc:sldLayoutMkLst>
            <pc:docMk/>
            <pc:sldMasterMk cId="1073391005" sldId="2147483660"/>
            <pc:sldLayoutMk cId="2642014700" sldId="2147483711"/>
          </pc:sldLayoutMkLst>
        </pc:sldLayoutChg>
        <pc:sldLayoutChg chg="del">
          <pc:chgData name="Saranya Sriram" userId="31246c95-b325-49bd-b9d7-da3f09848d21" providerId="ADAL" clId="{BD20BE7E-72EA-4327-8326-1145F18CD28D}" dt="2022-10-20T10:17:38.853" v="329" actId="2696"/>
          <pc:sldLayoutMkLst>
            <pc:docMk/>
            <pc:sldMasterMk cId="1073391005" sldId="2147483660"/>
            <pc:sldLayoutMk cId="3159516441" sldId="2147483712"/>
          </pc:sldLayoutMkLst>
        </pc:sldLayoutChg>
        <pc:sldLayoutChg chg="del">
          <pc:chgData name="Saranya Sriram" userId="31246c95-b325-49bd-b9d7-da3f09848d21" providerId="ADAL" clId="{BD20BE7E-72EA-4327-8326-1145F18CD28D}" dt="2022-10-20T10:17:38.853" v="330" actId="2696"/>
          <pc:sldLayoutMkLst>
            <pc:docMk/>
            <pc:sldMasterMk cId="1073391005" sldId="2147483660"/>
            <pc:sldLayoutMk cId="4261670712" sldId="2147483713"/>
          </pc:sldLayoutMkLst>
        </pc:sldLayoutChg>
      </pc:sldMasterChg>
      <pc:sldMasterChg chg="delSldLayout">
        <pc:chgData name="Saranya Sriram" userId="31246c95-b325-49bd-b9d7-da3f09848d21" providerId="ADAL" clId="{BD20BE7E-72EA-4327-8326-1145F18CD28D}" dt="2022-10-20T15:38:23.605" v="977" actId="47"/>
        <pc:sldMasterMkLst>
          <pc:docMk/>
          <pc:sldMasterMk cId="2545682526" sldId="2147483714"/>
        </pc:sldMasterMkLst>
        <pc:sldLayoutChg chg="del">
          <pc:chgData name="Saranya Sriram" userId="31246c95-b325-49bd-b9d7-da3f09848d21" providerId="ADAL" clId="{BD20BE7E-72EA-4327-8326-1145F18CD28D}" dt="2022-10-20T15:38:23.605" v="977" actId="47"/>
          <pc:sldLayoutMkLst>
            <pc:docMk/>
            <pc:sldMasterMk cId="2545682526" sldId="2147483714"/>
            <pc:sldLayoutMk cId="2526077752" sldId="2147483728"/>
          </pc:sldLayoutMkLst>
        </pc:sldLayoutChg>
        <pc:sldLayoutChg chg="del">
          <pc:chgData name="Saranya Sriram" userId="31246c95-b325-49bd-b9d7-da3f09848d21" providerId="ADAL" clId="{BD20BE7E-72EA-4327-8326-1145F18CD28D}" dt="2022-10-20T10:18:37.242" v="542" actId="47"/>
          <pc:sldLayoutMkLst>
            <pc:docMk/>
            <pc:sldMasterMk cId="2545682526" sldId="2147483714"/>
            <pc:sldLayoutMk cId="692840185" sldId="2147484266"/>
          </pc:sldLayoutMkLst>
        </pc:sldLayoutChg>
        <pc:sldLayoutChg chg="del">
          <pc:chgData name="Saranya Sriram" userId="31246c95-b325-49bd-b9d7-da3f09848d21" providerId="ADAL" clId="{BD20BE7E-72EA-4327-8326-1145F18CD28D}" dt="2022-10-20T15:38:20.896" v="976" actId="47"/>
          <pc:sldLayoutMkLst>
            <pc:docMk/>
            <pc:sldMasterMk cId="2545682526" sldId="2147483714"/>
            <pc:sldLayoutMk cId="3125206287" sldId="2147484316"/>
          </pc:sldLayoutMkLst>
        </pc:sldLayoutChg>
      </pc:sldMasterChg>
      <pc:sldMasterChg chg="del delSldLayout">
        <pc:chgData name="Saranya Sriram" userId="31246c95-b325-49bd-b9d7-da3f09848d21" providerId="ADAL" clId="{BD20BE7E-72EA-4327-8326-1145F18CD28D}" dt="2022-10-20T10:17:37.451" v="16" actId="2696"/>
        <pc:sldMasterMkLst>
          <pc:docMk/>
          <pc:sldMasterMk cId="1611049375" sldId="2147483731"/>
        </pc:sldMasterMkLst>
        <pc:sldLayoutChg chg="del">
          <pc:chgData name="Saranya Sriram" userId="31246c95-b325-49bd-b9d7-da3f09848d21" providerId="ADAL" clId="{BD20BE7E-72EA-4327-8326-1145F18CD28D}" dt="2022-10-20T10:17:37.398" v="0" actId="2696"/>
          <pc:sldLayoutMkLst>
            <pc:docMk/>
            <pc:sldMasterMk cId="1611049375" sldId="2147483731"/>
            <pc:sldLayoutMk cId="2241944554" sldId="2147483732"/>
          </pc:sldLayoutMkLst>
        </pc:sldLayoutChg>
        <pc:sldLayoutChg chg="del">
          <pc:chgData name="Saranya Sriram" userId="31246c95-b325-49bd-b9d7-da3f09848d21" providerId="ADAL" clId="{BD20BE7E-72EA-4327-8326-1145F18CD28D}" dt="2022-10-20T10:17:37.402" v="1" actId="2696"/>
          <pc:sldLayoutMkLst>
            <pc:docMk/>
            <pc:sldMasterMk cId="1611049375" sldId="2147483731"/>
            <pc:sldLayoutMk cId="4042578897" sldId="2147483733"/>
          </pc:sldLayoutMkLst>
        </pc:sldLayoutChg>
        <pc:sldLayoutChg chg="del">
          <pc:chgData name="Saranya Sriram" userId="31246c95-b325-49bd-b9d7-da3f09848d21" providerId="ADAL" clId="{BD20BE7E-72EA-4327-8326-1145F18CD28D}" dt="2022-10-20T10:17:37.404" v="2" actId="2696"/>
          <pc:sldLayoutMkLst>
            <pc:docMk/>
            <pc:sldMasterMk cId="1611049375" sldId="2147483731"/>
            <pc:sldLayoutMk cId="3406914718" sldId="2147483734"/>
          </pc:sldLayoutMkLst>
        </pc:sldLayoutChg>
        <pc:sldLayoutChg chg="del">
          <pc:chgData name="Saranya Sriram" userId="31246c95-b325-49bd-b9d7-da3f09848d21" providerId="ADAL" clId="{BD20BE7E-72EA-4327-8326-1145F18CD28D}" dt="2022-10-20T10:17:37.404" v="3" actId="2696"/>
          <pc:sldLayoutMkLst>
            <pc:docMk/>
            <pc:sldMasterMk cId="1611049375" sldId="2147483731"/>
            <pc:sldLayoutMk cId="3729019201" sldId="2147483735"/>
          </pc:sldLayoutMkLst>
        </pc:sldLayoutChg>
        <pc:sldLayoutChg chg="del">
          <pc:chgData name="Saranya Sriram" userId="31246c95-b325-49bd-b9d7-da3f09848d21" providerId="ADAL" clId="{BD20BE7E-72EA-4327-8326-1145F18CD28D}" dt="2022-10-20T10:17:37.404" v="4" actId="2696"/>
          <pc:sldLayoutMkLst>
            <pc:docMk/>
            <pc:sldMasterMk cId="1611049375" sldId="2147483731"/>
            <pc:sldLayoutMk cId="1237435494" sldId="2147483736"/>
          </pc:sldLayoutMkLst>
        </pc:sldLayoutChg>
        <pc:sldLayoutChg chg="del">
          <pc:chgData name="Saranya Sriram" userId="31246c95-b325-49bd-b9d7-da3f09848d21" providerId="ADAL" clId="{BD20BE7E-72EA-4327-8326-1145F18CD28D}" dt="2022-10-20T10:17:37.404" v="5" actId="2696"/>
          <pc:sldLayoutMkLst>
            <pc:docMk/>
            <pc:sldMasterMk cId="1611049375" sldId="2147483731"/>
            <pc:sldLayoutMk cId="1888370232" sldId="2147483737"/>
          </pc:sldLayoutMkLst>
        </pc:sldLayoutChg>
        <pc:sldLayoutChg chg="del">
          <pc:chgData name="Saranya Sriram" userId="31246c95-b325-49bd-b9d7-da3f09848d21" providerId="ADAL" clId="{BD20BE7E-72EA-4327-8326-1145F18CD28D}" dt="2022-10-20T10:17:37.404" v="6" actId="2696"/>
          <pc:sldLayoutMkLst>
            <pc:docMk/>
            <pc:sldMasterMk cId="1611049375" sldId="2147483731"/>
            <pc:sldLayoutMk cId="3242617044" sldId="2147483738"/>
          </pc:sldLayoutMkLst>
        </pc:sldLayoutChg>
        <pc:sldLayoutChg chg="del">
          <pc:chgData name="Saranya Sriram" userId="31246c95-b325-49bd-b9d7-da3f09848d21" providerId="ADAL" clId="{BD20BE7E-72EA-4327-8326-1145F18CD28D}" dt="2022-10-20T10:17:37.413" v="7" actId="2696"/>
          <pc:sldLayoutMkLst>
            <pc:docMk/>
            <pc:sldMasterMk cId="1611049375" sldId="2147483731"/>
            <pc:sldLayoutMk cId="2427358239" sldId="2147483739"/>
          </pc:sldLayoutMkLst>
        </pc:sldLayoutChg>
        <pc:sldLayoutChg chg="del">
          <pc:chgData name="Saranya Sriram" userId="31246c95-b325-49bd-b9d7-da3f09848d21" providerId="ADAL" clId="{BD20BE7E-72EA-4327-8326-1145F18CD28D}" dt="2022-10-20T10:17:37.413" v="8" actId="2696"/>
          <pc:sldLayoutMkLst>
            <pc:docMk/>
            <pc:sldMasterMk cId="1611049375" sldId="2147483731"/>
            <pc:sldLayoutMk cId="3331927131" sldId="2147483740"/>
          </pc:sldLayoutMkLst>
        </pc:sldLayoutChg>
        <pc:sldLayoutChg chg="del">
          <pc:chgData name="Saranya Sriram" userId="31246c95-b325-49bd-b9d7-da3f09848d21" providerId="ADAL" clId="{BD20BE7E-72EA-4327-8326-1145F18CD28D}" dt="2022-10-20T10:17:37.425" v="9" actId="2696"/>
          <pc:sldLayoutMkLst>
            <pc:docMk/>
            <pc:sldMasterMk cId="1611049375" sldId="2147483731"/>
            <pc:sldLayoutMk cId="2371560874" sldId="2147483741"/>
          </pc:sldLayoutMkLst>
        </pc:sldLayoutChg>
        <pc:sldLayoutChg chg="del">
          <pc:chgData name="Saranya Sriram" userId="31246c95-b325-49bd-b9d7-da3f09848d21" providerId="ADAL" clId="{BD20BE7E-72EA-4327-8326-1145F18CD28D}" dt="2022-10-20T10:17:37.429" v="10" actId="2696"/>
          <pc:sldLayoutMkLst>
            <pc:docMk/>
            <pc:sldMasterMk cId="1611049375" sldId="2147483731"/>
            <pc:sldLayoutMk cId="1552875527" sldId="2147483742"/>
          </pc:sldLayoutMkLst>
        </pc:sldLayoutChg>
        <pc:sldLayoutChg chg="del">
          <pc:chgData name="Saranya Sriram" userId="31246c95-b325-49bd-b9d7-da3f09848d21" providerId="ADAL" clId="{BD20BE7E-72EA-4327-8326-1145F18CD28D}" dt="2022-10-20T10:17:37.429" v="11" actId="2696"/>
          <pc:sldLayoutMkLst>
            <pc:docMk/>
            <pc:sldMasterMk cId="1611049375" sldId="2147483731"/>
            <pc:sldLayoutMk cId="3604508348" sldId="2147483743"/>
          </pc:sldLayoutMkLst>
        </pc:sldLayoutChg>
        <pc:sldLayoutChg chg="del">
          <pc:chgData name="Saranya Sriram" userId="31246c95-b325-49bd-b9d7-da3f09848d21" providerId="ADAL" clId="{BD20BE7E-72EA-4327-8326-1145F18CD28D}" dt="2022-10-20T10:17:37.429" v="12" actId="2696"/>
          <pc:sldLayoutMkLst>
            <pc:docMk/>
            <pc:sldMasterMk cId="1611049375" sldId="2147483731"/>
            <pc:sldLayoutMk cId="167205164" sldId="2147483744"/>
          </pc:sldLayoutMkLst>
        </pc:sldLayoutChg>
        <pc:sldLayoutChg chg="del">
          <pc:chgData name="Saranya Sriram" userId="31246c95-b325-49bd-b9d7-da3f09848d21" providerId="ADAL" clId="{BD20BE7E-72EA-4327-8326-1145F18CD28D}" dt="2022-10-20T10:17:37.429" v="13" actId="2696"/>
          <pc:sldLayoutMkLst>
            <pc:docMk/>
            <pc:sldMasterMk cId="1611049375" sldId="2147483731"/>
            <pc:sldLayoutMk cId="3178490670" sldId="2147483745"/>
          </pc:sldLayoutMkLst>
        </pc:sldLayoutChg>
        <pc:sldLayoutChg chg="del">
          <pc:chgData name="Saranya Sriram" userId="31246c95-b325-49bd-b9d7-da3f09848d21" providerId="ADAL" clId="{BD20BE7E-72EA-4327-8326-1145F18CD28D}" dt="2022-10-20T10:17:37.429" v="14" actId="2696"/>
          <pc:sldLayoutMkLst>
            <pc:docMk/>
            <pc:sldMasterMk cId="1611049375" sldId="2147483731"/>
            <pc:sldLayoutMk cId="3850130456" sldId="2147483746"/>
          </pc:sldLayoutMkLst>
        </pc:sldLayoutChg>
        <pc:sldLayoutChg chg="del">
          <pc:chgData name="Saranya Sriram" userId="31246c95-b325-49bd-b9d7-da3f09848d21" providerId="ADAL" clId="{BD20BE7E-72EA-4327-8326-1145F18CD28D}" dt="2022-10-20T10:17:37.429" v="15" actId="2696"/>
          <pc:sldLayoutMkLst>
            <pc:docMk/>
            <pc:sldMasterMk cId="1611049375" sldId="2147483731"/>
            <pc:sldLayoutMk cId="3696862989" sldId="2147483747"/>
          </pc:sldLayoutMkLst>
        </pc:sldLayoutChg>
      </pc:sldMasterChg>
      <pc:sldMasterChg chg="del delSldLayout">
        <pc:chgData name="Saranya Sriram" userId="31246c95-b325-49bd-b9d7-da3f09848d21" providerId="ADAL" clId="{BD20BE7E-72EA-4327-8326-1145F18CD28D}" dt="2022-10-20T10:17:37.565" v="52" actId="2696"/>
        <pc:sldMasterMkLst>
          <pc:docMk/>
          <pc:sldMasterMk cId="1905006952" sldId="2147483774"/>
        </pc:sldMasterMkLst>
        <pc:sldLayoutChg chg="del">
          <pc:chgData name="Saranya Sriram" userId="31246c95-b325-49bd-b9d7-da3f09848d21" providerId="ADAL" clId="{BD20BE7E-72EA-4327-8326-1145F18CD28D}" dt="2022-10-20T10:17:37.451" v="17" actId="2696"/>
          <pc:sldLayoutMkLst>
            <pc:docMk/>
            <pc:sldMasterMk cId="1905006952" sldId="2147483774"/>
            <pc:sldLayoutMk cId="173442909" sldId="2147483775"/>
          </pc:sldLayoutMkLst>
        </pc:sldLayoutChg>
        <pc:sldLayoutChg chg="del">
          <pc:chgData name="Saranya Sriram" userId="31246c95-b325-49bd-b9d7-da3f09848d21" providerId="ADAL" clId="{BD20BE7E-72EA-4327-8326-1145F18CD28D}" dt="2022-10-20T10:17:37.461" v="18" actId="2696"/>
          <pc:sldLayoutMkLst>
            <pc:docMk/>
            <pc:sldMasterMk cId="1905006952" sldId="2147483774"/>
            <pc:sldLayoutMk cId="1582650586" sldId="2147483776"/>
          </pc:sldLayoutMkLst>
        </pc:sldLayoutChg>
        <pc:sldLayoutChg chg="del">
          <pc:chgData name="Saranya Sriram" userId="31246c95-b325-49bd-b9d7-da3f09848d21" providerId="ADAL" clId="{BD20BE7E-72EA-4327-8326-1145F18CD28D}" dt="2022-10-20T10:17:37.463" v="19" actId="2696"/>
          <pc:sldLayoutMkLst>
            <pc:docMk/>
            <pc:sldMasterMk cId="1905006952" sldId="2147483774"/>
            <pc:sldLayoutMk cId="3686330051" sldId="2147483777"/>
          </pc:sldLayoutMkLst>
        </pc:sldLayoutChg>
        <pc:sldLayoutChg chg="del">
          <pc:chgData name="Saranya Sriram" userId="31246c95-b325-49bd-b9d7-da3f09848d21" providerId="ADAL" clId="{BD20BE7E-72EA-4327-8326-1145F18CD28D}" dt="2022-10-20T10:17:37.466" v="20" actId="2696"/>
          <pc:sldLayoutMkLst>
            <pc:docMk/>
            <pc:sldMasterMk cId="1905006952" sldId="2147483774"/>
            <pc:sldLayoutMk cId="3635994439" sldId="2147483778"/>
          </pc:sldLayoutMkLst>
        </pc:sldLayoutChg>
        <pc:sldLayoutChg chg="del">
          <pc:chgData name="Saranya Sriram" userId="31246c95-b325-49bd-b9d7-da3f09848d21" providerId="ADAL" clId="{BD20BE7E-72EA-4327-8326-1145F18CD28D}" dt="2022-10-20T10:17:37.467" v="21" actId="2696"/>
          <pc:sldLayoutMkLst>
            <pc:docMk/>
            <pc:sldMasterMk cId="1905006952" sldId="2147483774"/>
            <pc:sldLayoutMk cId="3101483782" sldId="2147483779"/>
          </pc:sldLayoutMkLst>
        </pc:sldLayoutChg>
        <pc:sldLayoutChg chg="del">
          <pc:chgData name="Saranya Sriram" userId="31246c95-b325-49bd-b9d7-da3f09848d21" providerId="ADAL" clId="{BD20BE7E-72EA-4327-8326-1145F18CD28D}" dt="2022-10-20T10:17:37.470" v="22" actId="2696"/>
          <pc:sldLayoutMkLst>
            <pc:docMk/>
            <pc:sldMasterMk cId="1905006952" sldId="2147483774"/>
            <pc:sldLayoutMk cId="922065584" sldId="2147483780"/>
          </pc:sldLayoutMkLst>
        </pc:sldLayoutChg>
        <pc:sldLayoutChg chg="del">
          <pc:chgData name="Saranya Sriram" userId="31246c95-b325-49bd-b9d7-da3f09848d21" providerId="ADAL" clId="{BD20BE7E-72EA-4327-8326-1145F18CD28D}" dt="2022-10-20T10:17:37.472" v="23" actId="2696"/>
          <pc:sldLayoutMkLst>
            <pc:docMk/>
            <pc:sldMasterMk cId="1905006952" sldId="2147483774"/>
            <pc:sldLayoutMk cId="1139556877" sldId="2147483781"/>
          </pc:sldLayoutMkLst>
        </pc:sldLayoutChg>
        <pc:sldLayoutChg chg="del">
          <pc:chgData name="Saranya Sriram" userId="31246c95-b325-49bd-b9d7-da3f09848d21" providerId="ADAL" clId="{BD20BE7E-72EA-4327-8326-1145F18CD28D}" dt="2022-10-20T10:17:37.475" v="24" actId="2696"/>
          <pc:sldLayoutMkLst>
            <pc:docMk/>
            <pc:sldMasterMk cId="1905006952" sldId="2147483774"/>
            <pc:sldLayoutMk cId="354351116" sldId="2147483782"/>
          </pc:sldLayoutMkLst>
        </pc:sldLayoutChg>
        <pc:sldLayoutChg chg="del">
          <pc:chgData name="Saranya Sriram" userId="31246c95-b325-49bd-b9d7-da3f09848d21" providerId="ADAL" clId="{BD20BE7E-72EA-4327-8326-1145F18CD28D}" dt="2022-10-20T10:17:37.477" v="25" actId="2696"/>
          <pc:sldLayoutMkLst>
            <pc:docMk/>
            <pc:sldMasterMk cId="1905006952" sldId="2147483774"/>
            <pc:sldLayoutMk cId="737902911" sldId="2147483783"/>
          </pc:sldLayoutMkLst>
        </pc:sldLayoutChg>
        <pc:sldLayoutChg chg="del">
          <pc:chgData name="Saranya Sriram" userId="31246c95-b325-49bd-b9d7-da3f09848d21" providerId="ADAL" clId="{BD20BE7E-72EA-4327-8326-1145F18CD28D}" dt="2022-10-20T10:17:37.479" v="26" actId="2696"/>
          <pc:sldLayoutMkLst>
            <pc:docMk/>
            <pc:sldMasterMk cId="1905006952" sldId="2147483774"/>
            <pc:sldLayoutMk cId="2007582876" sldId="2147483784"/>
          </pc:sldLayoutMkLst>
        </pc:sldLayoutChg>
        <pc:sldLayoutChg chg="del">
          <pc:chgData name="Saranya Sriram" userId="31246c95-b325-49bd-b9d7-da3f09848d21" providerId="ADAL" clId="{BD20BE7E-72EA-4327-8326-1145F18CD28D}" dt="2022-10-20T10:17:37.481" v="27" actId="2696"/>
          <pc:sldLayoutMkLst>
            <pc:docMk/>
            <pc:sldMasterMk cId="1905006952" sldId="2147483774"/>
            <pc:sldLayoutMk cId="3674379286" sldId="2147483785"/>
          </pc:sldLayoutMkLst>
        </pc:sldLayoutChg>
        <pc:sldLayoutChg chg="del">
          <pc:chgData name="Saranya Sriram" userId="31246c95-b325-49bd-b9d7-da3f09848d21" providerId="ADAL" clId="{BD20BE7E-72EA-4327-8326-1145F18CD28D}" dt="2022-10-20T10:17:37.481" v="28" actId="2696"/>
          <pc:sldLayoutMkLst>
            <pc:docMk/>
            <pc:sldMasterMk cId="1905006952" sldId="2147483774"/>
            <pc:sldLayoutMk cId="3167797022" sldId="2147483786"/>
          </pc:sldLayoutMkLst>
        </pc:sldLayoutChg>
        <pc:sldLayoutChg chg="del">
          <pc:chgData name="Saranya Sriram" userId="31246c95-b325-49bd-b9d7-da3f09848d21" providerId="ADAL" clId="{BD20BE7E-72EA-4327-8326-1145F18CD28D}" dt="2022-10-20T10:17:37.486" v="29" actId="2696"/>
          <pc:sldLayoutMkLst>
            <pc:docMk/>
            <pc:sldMasterMk cId="1905006952" sldId="2147483774"/>
            <pc:sldLayoutMk cId="2241542412" sldId="2147483787"/>
          </pc:sldLayoutMkLst>
        </pc:sldLayoutChg>
        <pc:sldLayoutChg chg="del">
          <pc:chgData name="Saranya Sriram" userId="31246c95-b325-49bd-b9d7-da3f09848d21" providerId="ADAL" clId="{BD20BE7E-72EA-4327-8326-1145F18CD28D}" dt="2022-10-20T10:17:37.488" v="30" actId="2696"/>
          <pc:sldLayoutMkLst>
            <pc:docMk/>
            <pc:sldMasterMk cId="1905006952" sldId="2147483774"/>
            <pc:sldLayoutMk cId="339493177" sldId="2147483788"/>
          </pc:sldLayoutMkLst>
        </pc:sldLayoutChg>
        <pc:sldLayoutChg chg="del">
          <pc:chgData name="Saranya Sriram" userId="31246c95-b325-49bd-b9d7-da3f09848d21" providerId="ADAL" clId="{BD20BE7E-72EA-4327-8326-1145F18CD28D}" dt="2022-10-20T10:17:37.490" v="31" actId="2696"/>
          <pc:sldLayoutMkLst>
            <pc:docMk/>
            <pc:sldMasterMk cId="1905006952" sldId="2147483774"/>
            <pc:sldLayoutMk cId="1224606502" sldId="2147483789"/>
          </pc:sldLayoutMkLst>
        </pc:sldLayoutChg>
        <pc:sldLayoutChg chg="del">
          <pc:chgData name="Saranya Sriram" userId="31246c95-b325-49bd-b9d7-da3f09848d21" providerId="ADAL" clId="{BD20BE7E-72EA-4327-8326-1145F18CD28D}" dt="2022-10-20T10:17:37.492" v="32" actId="2696"/>
          <pc:sldLayoutMkLst>
            <pc:docMk/>
            <pc:sldMasterMk cId="1905006952" sldId="2147483774"/>
            <pc:sldLayoutMk cId="3398430790" sldId="2147483790"/>
          </pc:sldLayoutMkLst>
        </pc:sldLayoutChg>
        <pc:sldLayoutChg chg="del">
          <pc:chgData name="Saranya Sriram" userId="31246c95-b325-49bd-b9d7-da3f09848d21" providerId="ADAL" clId="{BD20BE7E-72EA-4327-8326-1145F18CD28D}" dt="2022-10-20T10:17:37.495" v="33" actId="2696"/>
          <pc:sldLayoutMkLst>
            <pc:docMk/>
            <pc:sldMasterMk cId="1905006952" sldId="2147483774"/>
            <pc:sldLayoutMk cId="457352956" sldId="2147483791"/>
          </pc:sldLayoutMkLst>
        </pc:sldLayoutChg>
        <pc:sldLayoutChg chg="del">
          <pc:chgData name="Saranya Sriram" userId="31246c95-b325-49bd-b9d7-da3f09848d21" providerId="ADAL" clId="{BD20BE7E-72EA-4327-8326-1145F18CD28D}" dt="2022-10-20T10:17:37.495" v="34" actId="2696"/>
          <pc:sldLayoutMkLst>
            <pc:docMk/>
            <pc:sldMasterMk cId="1905006952" sldId="2147483774"/>
            <pc:sldLayoutMk cId="4197802571" sldId="2147483792"/>
          </pc:sldLayoutMkLst>
        </pc:sldLayoutChg>
        <pc:sldLayoutChg chg="del">
          <pc:chgData name="Saranya Sriram" userId="31246c95-b325-49bd-b9d7-da3f09848d21" providerId="ADAL" clId="{BD20BE7E-72EA-4327-8326-1145F18CD28D}" dt="2022-10-20T10:17:37.495" v="35" actId="2696"/>
          <pc:sldLayoutMkLst>
            <pc:docMk/>
            <pc:sldMasterMk cId="1905006952" sldId="2147483774"/>
            <pc:sldLayoutMk cId="502499078" sldId="2147483793"/>
          </pc:sldLayoutMkLst>
        </pc:sldLayoutChg>
        <pc:sldLayoutChg chg="del">
          <pc:chgData name="Saranya Sriram" userId="31246c95-b325-49bd-b9d7-da3f09848d21" providerId="ADAL" clId="{BD20BE7E-72EA-4327-8326-1145F18CD28D}" dt="2022-10-20T10:17:37.495" v="36" actId="2696"/>
          <pc:sldLayoutMkLst>
            <pc:docMk/>
            <pc:sldMasterMk cId="1905006952" sldId="2147483774"/>
            <pc:sldLayoutMk cId="4229532533" sldId="2147483794"/>
          </pc:sldLayoutMkLst>
        </pc:sldLayoutChg>
        <pc:sldLayoutChg chg="del">
          <pc:chgData name="Saranya Sriram" userId="31246c95-b325-49bd-b9d7-da3f09848d21" providerId="ADAL" clId="{BD20BE7E-72EA-4327-8326-1145F18CD28D}" dt="2022-10-20T10:17:37.508" v="37" actId="2696"/>
          <pc:sldLayoutMkLst>
            <pc:docMk/>
            <pc:sldMasterMk cId="1905006952" sldId="2147483774"/>
            <pc:sldLayoutMk cId="2005704012" sldId="2147483795"/>
          </pc:sldLayoutMkLst>
        </pc:sldLayoutChg>
        <pc:sldLayoutChg chg="del">
          <pc:chgData name="Saranya Sriram" userId="31246c95-b325-49bd-b9d7-da3f09848d21" providerId="ADAL" clId="{BD20BE7E-72EA-4327-8326-1145F18CD28D}" dt="2022-10-20T10:17:37.515" v="38" actId="2696"/>
          <pc:sldLayoutMkLst>
            <pc:docMk/>
            <pc:sldMasterMk cId="1905006952" sldId="2147483774"/>
            <pc:sldLayoutMk cId="1499248089" sldId="2147483796"/>
          </pc:sldLayoutMkLst>
        </pc:sldLayoutChg>
        <pc:sldLayoutChg chg="del">
          <pc:chgData name="Saranya Sriram" userId="31246c95-b325-49bd-b9d7-da3f09848d21" providerId="ADAL" clId="{BD20BE7E-72EA-4327-8326-1145F18CD28D}" dt="2022-10-20T10:17:37.520" v="39" actId="2696"/>
          <pc:sldLayoutMkLst>
            <pc:docMk/>
            <pc:sldMasterMk cId="1905006952" sldId="2147483774"/>
            <pc:sldLayoutMk cId="1414092504" sldId="2147483797"/>
          </pc:sldLayoutMkLst>
        </pc:sldLayoutChg>
        <pc:sldLayoutChg chg="del">
          <pc:chgData name="Saranya Sriram" userId="31246c95-b325-49bd-b9d7-da3f09848d21" providerId="ADAL" clId="{BD20BE7E-72EA-4327-8326-1145F18CD28D}" dt="2022-10-20T10:17:37.520" v="40" actId="2696"/>
          <pc:sldLayoutMkLst>
            <pc:docMk/>
            <pc:sldMasterMk cId="1905006952" sldId="2147483774"/>
            <pc:sldLayoutMk cId="3113100673" sldId="2147483798"/>
          </pc:sldLayoutMkLst>
        </pc:sldLayoutChg>
        <pc:sldLayoutChg chg="del">
          <pc:chgData name="Saranya Sriram" userId="31246c95-b325-49bd-b9d7-da3f09848d21" providerId="ADAL" clId="{BD20BE7E-72EA-4327-8326-1145F18CD28D}" dt="2022-10-20T10:17:37.525" v="41" actId="2696"/>
          <pc:sldLayoutMkLst>
            <pc:docMk/>
            <pc:sldMasterMk cId="1905006952" sldId="2147483774"/>
            <pc:sldLayoutMk cId="3500100330" sldId="2147483799"/>
          </pc:sldLayoutMkLst>
        </pc:sldLayoutChg>
        <pc:sldLayoutChg chg="del">
          <pc:chgData name="Saranya Sriram" userId="31246c95-b325-49bd-b9d7-da3f09848d21" providerId="ADAL" clId="{BD20BE7E-72EA-4327-8326-1145F18CD28D}" dt="2022-10-20T10:17:37.525" v="42" actId="2696"/>
          <pc:sldLayoutMkLst>
            <pc:docMk/>
            <pc:sldMasterMk cId="1905006952" sldId="2147483774"/>
            <pc:sldLayoutMk cId="4249965830" sldId="2147483800"/>
          </pc:sldLayoutMkLst>
        </pc:sldLayoutChg>
        <pc:sldLayoutChg chg="del">
          <pc:chgData name="Saranya Sriram" userId="31246c95-b325-49bd-b9d7-da3f09848d21" providerId="ADAL" clId="{BD20BE7E-72EA-4327-8326-1145F18CD28D}" dt="2022-10-20T10:17:37.532" v="43" actId="2696"/>
          <pc:sldLayoutMkLst>
            <pc:docMk/>
            <pc:sldMasterMk cId="1905006952" sldId="2147483774"/>
            <pc:sldLayoutMk cId="3957022161" sldId="2147483801"/>
          </pc:sldLayoutMkLst>
        </pc:sldLayoutChg>
        <pc:sldLayoutChg chg="del">
          <pc:chgData name="Saranya Sriram" userId="31246c95-b325-49bd-b9d7-da3f09848d21" providerId="ADAL" clId="{BD20BE7E-72EA-4327-8326-1145F18CD28D}" dt="2022-10-20T10:17:37.540" v="44" actId="2696"/>
          <pc:sldLayoutMkLst>
            <pc:docMk/>
            <pc:sldMasterMk cId="1905006952" sldId="2147483774"/>
            <pc:sldLayoutMk cId="2759259102" sldId="2147483802"/>
          </pc:sldLayoutMkLst>
        </pc:sldLayoutChg>
        <pc:sldLayoutChg chg="del">
          <pc:chgData name="Saranya Sriram" userId="31246c95-b325-49bd-b9d7-da3f09848d21" providerId="ADAL" clId="{BD20BE7E-72EA-4327-8326-1145F18CD28D}" dt="2022-10-20T10:17:37.545" v="45" actId="2696"/>
          <pc:sldLayoutMkLst>
            <pc:docMk/>
            <pc:sldMasterMk cId="1905006952" sldId="2147483774"/>
            <pc:sldLayoutMk cId="225851693" sldId="2147483803"/>
          </pc:sldLayoutMkLst>
        </pc:sldLayoutChg>
        <pc:sldLayoutChg chg="del">
          <pc:chgData name="Saranya Sriram" userId="31246c95-b325-49bd-b9d7-da3f09848d21" providerId="ADAL" clId="{BD20BE7E-72EA-4327-8326-1145F18CD28D}" dt="2022-10-20T10:17:37.548" v="46" actId="2696"/>
          <pc:sldLayoutMkLst>
            <pc:docMk/>
            <pc:sldMasterMk cId="1905006952" sldId="2147483774"/>
            <pc:sldLayoutMk cId="2986856124" sldId="2147483804"/>
          </pc:sldLayoutMkLst>
        </pc:sldLayoutChg>
        <pc:sldLayoutChg chg="del">
          <pc:chgData name="Saranya Sriram" userId="31246c95-b325-49bd-b9d7-da3f09848d21" providerId="ADAL" clId="{BD20BE7E-72EA-4327-8326-1145F18CD28D}" dt="2022-10-20T10:17:37.551" v="47" actId="2696"/>
          <pc:sldLayoutMkLst>
            <pc:docMk/>
            <pc:sldMasterMk cId="1905006952" sldId="2147483774"/>
            <pc:sldLayoutMk cId="3794679935" sldId="2147483805"/>
          </pc:sldLayoutMkLst>
        </pc:sldLayoutChg>
        <pc:sldLayoutChg chg="del">
          <pc:chgData name="Saranya Sriram" userId="31246c95-b325-49bd-b9d7-da3f09848d21" providerId="ADAL" clId="{BD20BE7E-72EA-4327-8326-1145F18CD28D}" dt="2022-10-20T10:17:37.553" v="48" actId="2696"/>
          <pc:sldLayoutMkLst>
            <pc:docMk/>
            <pc:sldMasterMk cId="1905006952" sldId="2147483774"/>
            <pc:sldLayoutMk cId="1240235611" sldId="2147483807"/>
          </pc:sldLayoutMkLst>
        </pc:sldLayoutChg>
        <pc:sldLayoutChg chg="del">
          <pc:chgData name="Saranya Sriram" userId="31246c95-b325-49bd-b9d7-da3f09848d21" providerId="ADAL" clId="{BD20BE7E-72EA-4327-8326-1145F18CD28D}" dt="2022-10-20T10:17:37.557" v="49" actId="2696"/>
          <pc:sldLayoutMkLst>
            <pc:docMk/>
            <pc:sldMasterMk cId="1905006952" sldId="2147483774"/>
            <pc:sldLayoutMk cId="1886234355" sldId="2147483808"/>
          </pc:sldLayoutMkLst>
        </pc:sldLayoutChg>
        <pc:sldLayoutChg chg="del">
          <pc:chgData name="Saranya Sriram" userId="31246c95-b325-49bd-b9d7-da3f09848d21" providerId="ADAL" clId="{BD20BE7E-72EA-4327-8326-1145F18CD28D}" dt="2022-10-20T10:17:37.557" v="50" actId="2696"/>
          <pc:sldLayoutMkLst>
            <pc:docMk/>
            <pc:sldMasterMk cId="1905006952" sldId="2147483774"/>
            <pc:sldLayoutMk cId="319337620" sldId="2147483809"/>
          </pc:sldLayoutMkLst>
        </pc:sldLayoutChg>
        <pc:sldLayoutChg chg="del">
          <pc:chgData name="Saranya Sriram" userId="31246c95-b325-49bd-b9d7-da3f09848d21" providerId="ADAL" clId="{BD20BE7E-72EA-4327-8326-1145F18CD28D}" dt="2022-10-20T10:17:37.561" v="51" actId="2696"/>
          <pc:sldLayoutMkLst>
            <pc:docMk/>
            <pc:sldMasterMk cId="1905006952" sldId="2147483774"/>
            <pc:sldLayoutMk cId="4267524313" sldId="2147483810"/>
          </pc:sldLayoutMkLst>
        </pc:sldLayoutChg>
      </pc:sldMasterChg>
      <pc:sldMasterChg chg="del delSldLayout">
        <pc:chgData name="Saranya Sriram" userId="31246c95-b325-49bd-b9d7-da3f09848d21" providerId="ADAL" clId="{BD20BE7E-72EA-4327-8326-1145F18CD28D}" dt="2022-10-20T10:17:38.694" v="277" actId="2696"/>
        <pc:sldMasterMkLst>
          <pc:docMk/>
          <pc:sldMasterMk cId="168588104" sldId="2147483828"/>
        </pc:sldMasterMkLst>
        <pc:sldLayoutChg chg="del">
          <pc:chgData name="Saranya Sriram" userId="31246c95-b325-49bd-b9d7-da3f09848d21" providerId="ADAL" clId="{BD20BE7E-72EA-4327-8326-1145F18CD28D}" dt="2022-10-20T10:17:38.679" v="266" actId="2696"/>
          <pc:sldLayoutMkLst>
            <pc:docMk/>
            <pc:sldMasterMk cId="168588104" sldId="2147483828"/>
            <pc:sldLayoutMk cId="3899004129" sldId="2147483829"/>
          </pc:sldLayoutMkLst>
        </pc:sldLayoutChg>
        <pc:sldLayoutChg chg="del">
          <pc:chgData name="Saranya Sriram" userId="31246c95-b325-49bd-b9d7-da3f09848d21" providerId="ADAL" clId="{BD20BE7E-72EA-4327-8326-1145F18CD28D}" dt="2022-10-20T10:17:38.682" v="267" actId="2696"/>
          <pc:sldLayoutMkLst>
            <pc:docMk/>
            <pc:sldMasterMk cId="168588104" sldId="2147483828"/>
            <pc:sldLayoutMk cId="4267746155" sldId="2147483830"/>
          </pc:sldLayoutMkLst>
        </pc:sldLayoutChg>
        <pc:sldLayoutChg chg="del">
          <pc:chgData name="Saranya Sriram" userId="31246c95-b325-49bd-b9d7-da3f09848d21" providerId="ADAL" clId="{BD20BE7E-72EA-4327-8326-1145F18CD28D}" dt="2022-10-20T10:17:38.683" v="268" actId="2696"/>
          <pc:sldLayoutMkLst>
            <pc:docMk/>
            <pc:sldMasterMk cId="168588104" sldId="2147483828"/>
            <pc:sldLayoutMk cId="4244962517" sldId="2147483831"/>
          </pc:sldLayoutMkLst>
        </pc:sldLayoutChg>
        <pc:sldLayoutChg chg="del">
          <pc:chgData name="Saranya Sriram" userId="31246c95-b325-49bd-b9d7-da3f09848d21" providerId="ADAL" clId="{BD20BE7E-72EA-4327-8326-1145F18CD28D}" dt="2022-10-20T10:17:38.683" v="269" actId="2696"/>
          <pc:sldLayoutMkLst>
            <pc:docMk/>
            <pc:sldMasterMk cId="168588104" sldId="2147483828"/>
            <pc:sldLayoutMk cId="3366668536" sldId="2147483832"/>
          </pc:sldLayoutMkLst>
        </pc:sldLayoutChg>
        <pc:sldLayoutChg chg="del">
          <pc:chgData name="Saranya Sriram" userId="31246c95-b325-49bd-b9d7-da3f09848d21" providerId="ADAL" clId="{BD20BE7E-72EA-4327-8326-1145F18CD28D}" dt="2022-10-20T10:17:38.683" v="270" actId="2696"/>
          <pc:sldLayoutMkLst>
            <pc:docMk/>
            <pc:sldMasterMk cId="168588104" sldId="2147483828"/>
            <pc:sldLayoutMk cId="2836364188" sldId="2147483833"/>
          </pc:sldLayoutMkLst>
        </pc:sldLayoutChg>
        <pc:sldLayoutChg chg="del">
          <pc:chgData name="Saranya Sriram" userId="31246c95-b325-49bd-b9d7-da3f09848d21" providerId="ADAL" clId="{BD20BE7E-72EA-4327-8326-1145F18CD28D}" dt="2022-10-20T10:17:38.683" v="271" actId="2696"/>
          <pc:sldLayoutMkLst>
            <pc:docMk/>
            <pc:sldMasterMk cId="168588104" sldId="2147483828"/>
            <pc:sldLayoutMk cId="1655073159" sldId="2147483834"/>
          </pc:sldLayoutMkLst>
        </pc:sldLayoutChg>
        <pc:sldLayoutChg chg="del">
          <pc:chgData name="Saranya Sriram" userId="31246c95-b325-49bd-b9d7-da3f09848d21" providerId="ADAL" clId="{BD20BE7E-72EA-4327-8326-1145F18CD28D}" dt="2022-10-20T10:17:38.683" v="272" actId="2696"/>
          <pc:sldLayoutMkLst>
            <pc:docMk/>
            <pc:sldMasterMk cId="168588104" sldId="2147483828"/>
            <pc:sldLayoutMk cId="172117465" sldId="2147483835"/>
          </pc:sldLayoutMkLst>
        </pc:sldLayoutChg>
        <pc:sldLayoutChg chg="del">
          <pc:chgData name="Saranya Sriram" userId="31246c95-b325-49bd-b9d7-da3f09848d21" providerId="ADAL" clId="{BD20BE7E-72EA-4327-8326-1145F18CD28D}" dt="2022-10-20T10:17:38.694" v="273" actId="2696"/>
          <pc:sldLayoutMkLst>
            <pc:docMk/>
            <pc:sldMasterMk cId="168588104" sldId="2147483828"/>
            <pc:sldLayoutMk cId="2268629082" sldId="2147483836"/>
          </pc:sldLayoutMkLst>
        </pc:sldLayoutChg>
        <pc:sldLayoutChg chg="del">
          <pc:chgData name="Saranya Sriram" userId="31246c95-b325-49bd-b9d7-da3f09848d21" providerId="ADAL" clId="{BD20BE7E-72EA-4327-8326-1145F18CD28D}" dt="2022-10-20T10:17:38.694" v="274" actId="2696"/>
          <pc:sldLayoutMkLst>
            <pc:docMk/>
            <pc:sldMasterMk cId="168588104" sldId="2147483828"/>
            <pc:sldLayoutMk cId="3256527070" sldId="2147483837"/>
          </pc:sldLayoutMkLst>
        </pc:sldLayoutChg>
        <pc:sldLayoutChg chg="del">
          <pc:chgData name="Saranya Sriram" userId="31246c95-b325-49bd-b9d7-da3f09848d21" providerId="ADAL" clId="{BD20BE7E-72EA-4327-8326-1145F18CD28D}" dt="2022-10-20T10:17:38.694" v="275" actId="2696"/>
          <pc:sldLayoutMkLst>
            <pc:docMk/>
            <pc:sldMasterMk cId="168588104" sldId="2147483828"/>
            <pc:sldLayoutMk cId="491108925" sldId="2147483838"/>
          </pc:sldLayoutMkLst>
        </pc:sldLayoutChg>
        <pc:sldLayoutChg chg="del">
          <pc:chgData name="Saranya Sriram" userId="31246c95-b325-49bd-b9d7-da3f09848d21" providerId="ADAL" clId="{BD20BE7E-72EA-4327-8326-1145F18CD28D}" dt="2022-10-20T10:17:38.694" v="276" actId="2696"/>
          <pc:sldLayoutMkLst>
            <pc:docMk/>
            <pc:sldMasterMk cId="168588104" sldId="2147483828"/>
            <pc:sldLayoutMk cId="2608318400" sldId="2147483839"/>
          </pc:sldLayoutMkLst>
        </pc:sldLayoutChg>
      </pc:sldMasterChg>
      <pc:sldMasterChg chg="del delSldLayout">
        <pc:chgData name="Saranya Sriram" userId="31246c95-b325-49bd-b9d7-da3f09848d21" providerId="ADAL" clId="{BD20BE7E-72EA-4327-8326-1145F18CD28D}" dt="2022-10-20T10:17:39.168" v="442" actId="2696"/>
        <pc:sldMasterMkLst>
          <pc:docMk/>
          <pc:sldMasterMk cId="1226823501" sldId="2147483840"/>
        </pc:sldMasterMkLst>
        <pc:sldLayoutChg chg="del">
          <pc:chgData name="Saranya Sriram" userId="31246c95-b325-49bd-b9d7-da3f09848d21" providerId="ADAL" clId="{BD20BE7E-72EA-4327-8326-1145F18CD28D}" dt="2022-10-20T10:17:39.080" v="404" actId="2696"/>
          <pc:sldLayoutMkLst>
            <pc:docMk/>
            <pc:sldMasterMk cId="1226823501" sldId="2147483840"/>
            <pc:sldLayoutMk cId="2485925821" sldId="2147483841"/>
          </pc:sldLayoutMkLst>
        </pc:sldLayoutChg>
        <pc:sldLayoutChg chg="del">
          <pc:chgData name="Saranya Sriram" userId="31246c95-b325-49bd-b9d7-da3f09848d21" providerId="ADAL" clId="{BD20BE7E-72EA-4327-8326-1145F18CD28D}" dt="2022-10-20T10:17:39.080" v="405" actId="2696"/>
          <pc:sldLayoutMkLst>
            <pc:docMk/>
            <pc:sldMasterMk cId="1226823501" sldId="2147483840"/>
            <pc:sldLayoutMk cId="2306520702" sldId="2147483842"/>
          </pc:sldLayoutMkLst>
        </pc:sldLayoutChg>
        <pc:sldLayoutChg chg="del">
          <pc:chgData name="Saranya Sriram" userId="31246c95-b325-49bd-b9d7-da3f09848d21" providerId="ADAL" clId="{BD20BE7E-72EA-4327-8326-1145F18CD28D}" dt="2022-10-20T10:17:39.088" v="406" actId="2696"/>
          <pc:sldLayoutMkLst>
            <pc:docMk/>
            <pc:sldMasterMk cId="1226823501" sldId="2147483840"/>
            <pc:sldLayoutMk cId="63467676" sldId="2147483843"/>
          </pc:sldLayoutMkLst>
        </pc:sldLayoutChg>
        <pc:sldLayoutChg chg="del">
          <pc:chgData name="Saranya Sriram" userId="31246c95-b325-49bd-b9d7-da3f09848d21" providerId="ADAL" clId="{BD20BE7E-72EA-4327-8326-1145F18CD28D}" dt="2022-10-20T10:17:39.091" v="407" actId="2696"/>
          <pc:sldLayoutMkLst>
            <pc:docMk/>
            <pc:sldMasterMk cId="1226823501" sldId="2147483840"/>
            <pc:sldLayoutMk cId="1207465164" sldId="2147483844"/>
          </pc:sldLayoutMkLst>
        </pc:sldLayoutChg>
        <pc:sldLayoutChg chg="del">
          <pc:chgData name="Saranya Sriram" userId="31246c95-b325-49bd-b9d7-da3f09848d21" providerId="ADAL" clId="{BD20BE7E-72EA-4327-8326-1145F18CD28D}" dt="2022-10-20T10:17:39.093" v="408" actId="2696"/>
          <pc:sldLayoutMkLst>
            <pc:docMk/>
            <pc:sldMasterMk cId="1226823501" sldId="2147483840"/>
            <pc:sldLayoutMk cId="1780580950" sldId="2147483845"/>
          </pc:sldLayoutMkLst>
        </pc:sldLayoutChg>
        <pc:sldLayoutChg chg="del">
          <pc:chgData name="Saranya Sriram" userId="31246c95-b325-49bd-b9d7-da3f09848d21" providerId="ADAL" clId="{BD20BE7E-72EA-4327-8326-1145F18CD28D}" dt="2022-10-20T10:17:39.095" v="409" actId="2696"/>
          <pc:sldLayoutMkLst>
            <pc:docMk/>
            <pc:sldMasterMk cId="1226823501" sldId="2147483840"/>
            <pc:sldLayoutMk cId="4190796771" sldId="2147483846"/>
          </pc:sldLayoutMkLst>
        </pc:sldLayoutChg>
        <pc:sldLayoutChg chg="del">
          <pc:chgData name="Saranya Sriram" userId="31246c95-b325-49bd-b9d7-da3f09848d21" providerId="ADAL" clId="{BD20BE7E-72EA-4327-8326-1145F18CD28D}" dt="2022-10-20T10:17:39.099" v="410" actId="2696"/>
          <pc:sldLayoutMkLst>
            <pc:docMk/>
            <pc:sldMasterMk cId="1226823501" sldId="2147483840"/>
            <pc:sldLayoutMk cId="715525126" sldId="2147483847"/>
          </pc:sldLayoutMkLst>
        </pc:sldLayoutChg>
        <pc:sldLayoutChg chg="del">
          <pc:chgData name="Saranya Sriram" userId="31246c95-b325-49bd-b9d7-da3f09848d21" providerId="ADAL" clId="{BD20BE7E-72EA-4327-8326-1145F18CD28D}" dt="2022-10-20T10:17:39.101" v="411" actId="2696"/>
          <pc:sldLayoutMkLst>
            <pc:docMk/>
            <pc:sldMasterMk cId="1226823501" sldId="2147483840"/>
            <pc:sldLayoutMk cId="4190048210" sldId="2147483848"/>
          </pc:sldLayoutMkLst>
        </pc:sldLayoutChg>
        <pc:sldLayoutChg chg="del">
          <pc:chgData name="Saranya Sriram" userId="31246c95-b325-49bd-b9d7-da3f09848d21" providerId="ADAL" clId="{BD20BE7E-72EA-4327-8326-1145F18CD28D}" dt="2022-10-20T10:17:39.104" v="412" actId="2696"/>
          <pc:sldLayoutMkLst>
            <pc:docMk/>
            <pc:sldMasterMk cId="1226823501" sldId="2147483840"/>
            <pc:sldLayoutMk cId="2136877473" sldId="2147483849"/>
          </pc:sldLayoutMkLst>
        </pc:sldLayoutChg>
        <pc:sldLayoutChg chg="del">
          <pc:chgData name="Saranya Sriram" userId="31246c95-b325-49bd-b9d7-da3f09848d21" providerId="ADAL" clId="{BD20BE7E-72EA-4327-8326-1145F18CD28D}" dt="2022-10-20T10:17:39.107" v="413" actId="2696"/>
          <pc:sldLayoutMkLst>
            <pc:docMk/>
            <pc:sldMasterMk cId="1226823501" sldId="2147483840"/>
            <pc:sldLayoutMk cId="2601478511" sldId="2147483850"/>
          </pc:sldLayoutMkLst>
        </pc:sldLayoutChg>
        <pc:sldLayoutChg chg="del">
          <pc:chgData name="Saranya Sriram" userId="31246c95-b325-49bd-b9d7-da3f09848d21" providerId="ADAL" clId="{BD20BE7E-72EA-4327-8326-1145F18CD28D}" dt="2022-10-20T10:17:39.109" v="414" actId="2696"/>
          <pc:sldLayoutMkLst>
            <pc:docMk/>
            <pc:sldMasterMk cId="1226823501" sldId="2147483840"/>
            <pc:sldLayoutMk cId="1026865270" sldId="2147483851"/>
          </pc:sldLayoutMkLst>
        </pc:sldLayoutChg>
        <pc:sldLayoutChg chg="del">
          <pc:chgData name="Saranya Sriram" userId="31246c95-b325-49bd-b9d7-da3f09848d21" providerId="ADAL" clId="{BD20BE7E-72EA-4327-8326-1145F18CD28D}" dt="2022-10-20T10:17:39.112" v="415" actId="2696"/>
          <pc:sldLayoutMkLst>
            <pc:docMk/>
            <pc:sldMasterMk cId="1226823501" sldId="2147483840"/>
            <pc:sldLayoutMk cId="614603790" sldId="2147483852"/>
          </pc:sldLayoutMkLst>
        </pc:sldLayoutChg>
        <pc:sldLayoutChg chg="del">
          <pc:chgData name="Saranya Sriram" userId="31246c95-b325-49bd-b9d7-da3f09848d21" providerId="ADAL" clId="{BD20BE7E-72EA-4327-8326-1145F18CD28D}" dt="2022-10-20T10:17:39.115" v="416" actId="2696"/>
          <pc:sldLayoutMkLst>
            <pc:docMk/>
            <pc:sldMasterMk cId="1226823501" sldId="2147483840"/>
            <pc:sldLayoutMk cId="376988040" sldId="2147483853"/>
          </pc:sldLayoutMkLst>
        </pc:sldLayoutChg>
        <pc:sldLayoutChg chg="del">
          <pc:chgData name="Saranya Sriram" userId="31246c95-b325-49bd-b9d7-da3f09848d21" providerId="ADAL" clId="{BD20BE7E-72EA-4327-8326-1145F18CD28D}" dt="2022-10-20T10:17:39.115" v="417" actId="2696"/>
          <pc:sldLayoutMkLst>
            <pc:docMk/>
            <pc:sldMasterMk cId="1226823501" sldId="2147483840"/>
            <pc:sldLayoutMk cId="1030891156" sldId="2147483854"/>
          </pc:sldLayoutMkLst>
        </pc:sldLayoutChg>
        <pc:sldLayoutChg chg="del">
          <pc:chgData name="Saranya Sriram" userId="31246c95-b325-49bd-b9d7-da3f09848d21" providerId="ADAL" clId="{BD20BE7E-72EA-4327-8326-1145F18CD28D}" dt="2022-10-20T10:17:39.119" v="418" actId="2696"/>
          <pc:sldLayoutMkLst>
            <pc:docMk/>
            <pc:sldMasterMk cId="1226823501" sldId="2147483840"/>
            <pc:sldLayoutMk cId="3753696560" sldId="2147483855"/>
          </pc:sldLayoutMkLst>
        </pc:sldLayoutChg>
        <pc:sldLayoutChg chg="del">
          <pc:chgData name="Saranya Sriram" userId="31246c95-b325-49bd-b9d7-da3f09848d21" providerId="ADAL" clId="{BD20BE7E-72EA-4327-8326-1145F18CD28D}" dt="2022-10-20T10:17:39.121" v="419" actId="2696"/>
          <pc:sldLayoutMkLst>
            <pc:docMk/>
            <pc:sldMasterMk cId="1226823501" sldId="2147483840"/>
            <pc:sldLayoutMk cId="2153741923" sldId="2147483856"/>
          </pc:sldLayoutMkLst>
        </pc:sldLayoutChg>
        <pc:sldLayoutChg chg="del">
          <pc:chgData name="Saranya Sriram" userId="31246c95-b325-49bd-b9d7-da3f09848d21" providerId="ADAL" clId="{BD20BE7E-72EA-4327-8326-1145F18CD28D}" dt="2022-10-20T10:17:39.123" v="420" actId="2696"/>
          <pc:sldLayoutMkLst>
            <pc:docMk/>
            <pc:sldMasterMk cId="1226823501" sldId="2147483840"/>
            <pc:sldLayoutMk cId="2595288212" sldId="2147483857"/>
          </pc:sldLayoutMkLst>
        </pc:sldLayoutChg>
        <pc:sldLayoutChg chg="del">
          <pc:chgData name="Saranya Sriram" userId="31246c95-b325-49bd-b9d7-da3f09848d21" providerId="ADAL" clId="{BD20BE7E-72EA-4327-8326-1145F18CD28D}" dt="2022-10-20T10:17:39.126" v="421" actId="2696"/>
          <pc:sldLayoutMkLst>
            <pc:docMk/>
            <pc:sldMasterMk cId="1226823501" sldId="2147483840"/>
            <pc:sldLayoutMk cId="1636069161" sldId="2147483858"/>
          </pc:sldLayoutMkLst>
        </pc:sldLayoutChg>
        <pc:sldLayoutChg chg="del">
          <pc:chgData name="Saranya Sriram" userId="31246c95-b325-49bd-b9d7-da3f09848d21" providerId="ADAL" clId="{BD20BE7E-72EA-4327-8326-1145F18CD28D}" dt="2022-10-20T10:17:39.129" v="422" actId="2696"/>
          <pc:sldLayoutMkLst>
            <pc:docMk/>
            <pc:sldMasterMk cId="1226823501" sldId="2147483840"/>
            <pc:sldLayoutMk cId="2223469391" sldId="2147483859"/>
          </pc:sldLayoutMkLst>
        </pc:sldLayoutChg>
        <pc:sldLayoutChg chg="del">
          <pc:chgData name="Saranya Sriram" userId="31246c95-b325-49bd-b9d7-da3f09848d21" providerId="ADAL" clId="{BD20BE7E-72EA-4327-8326-1145F18CD28D}" dt="2022-10-20T10:17:39.129" v="423" actId="2696"/>
          <pc:sldLayoutMkLst>
            <pc:docMk/>
            <pc:sldMasterMk cId="1226823501" sldId="2147483840"/>
            <pc:sldLayoutMk cId="763483216" sldId="2147483860"/>
          </pc:sldLayoutMkLst>
        </pc:sldLayoutChg>
        <pc:sldLayoutChg chg="del">
          <pc:chgData name="Saranya Sriram" userId="31246c95-b325-49bd-b9d7-da3f09848d21" providerId="ADAL" clId="{BD20BE7E-72EA-4327-8326-1145F18CD28D}" dt="2022-10-20T10:17:39.134" v="424" actId="2696"/>
          <pc:sldLayoutMkLst>
            <pc:docMk/>
            <pc:sldMasterMk cId="1226823501" sldId="2147483840"/>
            <pc:sldLayoutMk cId="1168743249" sldId="2147483861"/>
          </pc:sldLayoutMkLst>
        </pc:sldLayoutChg>
        <pc:sldLayoutChg chg="del">
          <pc:chgData name="Saranya Sriram" userId="31246c95-b325-49bd-b9d7-da3f09848d21" providerId="ADAL" clId="{BD20BE7E-72EA-4327-8326-1145F18CD28D}" dt="2022-10-20T10:17:39.136" v="425" actId="2696"/>
          <pc:sldLayoutMkLst>
            <pc:docMk/>
            <pc:sldMasterMk cId="1226823501" sldId="2147483840"/>
            <pc:sldLayoutMk cId="2524316493" sldId="2147483862"/>
          </pc:sldLayoutMkLst>
        </pc:sldLayoutChg>
        <pc:sldLayoutChg chg="del">
          <pc:chgData name="Saranya Sriram" userId="31246c95-b325-49bd-b9d7-da3f09848d21" providerId="ADAL" clId="{BD20BE7E-72EA-4327-8326-1145F18CD28D}" dt="2022-10-20T10:17:39.137" v="426" actId="2696"/>
          <pc:sldLayoutMkLst>
            <pc:docMk/>
            <pc:sldMasterMk cId="1226823501" sldId="2147483840"/>
            <pc:sldLayoutMk cId="3285045697" sldId="2147483863"/>
          </pc:sldLayoutMkLst>
        </pc:sldLayoutChg>
        <pc:sldLayoutChg chg="del">
          <pc:chgData name="Saranya Sriram" userId="31246c95-b325-49bd-b9d7-da3f09848d21" providerId="ADAL" clId="{BD20BE7E-72EA-4327-8326-1145F18CD28D}" dt="2022-10-20T10:17:39.137" v="427" actId="2696"/>
          <pc:sldLayoutMkLst>
            <pc:docMk/>
            <pc:sldMasterMk cId="1226823501" sldId="2147483840"/>
            <pc:sldLayoutMk cId="2235231710" sldId="2147483864"/>
          </pc:sldLayoutMkLst>
        </pc:sldLayoutChg>
        <pc:sldLayoutChg chg="del">
          <pc:chgData name="Saranya Sriram" userId="31246c95-b325-49bd-b9d7-da3f09848d21" providerId="ADAL" clId="{BD20BE7E-72EA-4327-8326-1145F18CD28D}" dt="2022-10-20T10:17:39.145" v="428" actId="2696"/>
          <pc:sldLayoutMkLst>
            <pc:docMk/>
            <pc:sldMasterMk cId="1226823501" sldId="2147483840"/>
            <pc:sldLayoutMk cId="1498200662" sldId="2147483865"/>
          </pc:sldLayoutMkLst>
        </pc:sldLayoutChg>
        <pc:sldLayoutChg chg="del">
          <pc:chgData name="Saranya Sriram" userId="31246c95-b325-49bd-b9d7-da3f09848d21" providerId="ADAL" clId="{BD20BE7E-72EA-4327-8326-1145F18CD28D}" dt="2022-10-20T10:17:39.146" v="429" actId="2696"/>
          <pc:sldLayoutMkLst>
            <pc:docMk/>
            <pc:sldMasterMk cId="1226823501" sldId="2147483840"/>
            <pc:sldLayoutMk cId="4046880239" sldId="2147483866"/>
          </pc:sldLayoutMkLst>
        </pc:sldLayoutChg>
        <pc:sldLayoutChg chg="del">
          <pc:chgData name="Saranya Sriram" userId="31246c95-b325-49bd-b9d7-da3f09848d21" providerId="ADAL" clId="{BD20BE7E-72EA-4327-8326-1145F18CD28D}" dt="2022-10-20T10:17:39.146" v="430" actId="2696"/>
          <pc:sldLayoutMkLst>
            <pc:docMk/>
            <pc:sldMasterMk cId="1226823501" sldId="2147483840"/>
            <pc:sldLayoutMk cId="360257755" sldId="2147483867"/>
          </pc:sldLayoutMkLst>
        </pc:sldLayoutChg>
        <pc:sldLayoutChg chg="del">
          <pc:chgData name="Saranya Sriram" userId="31246c95-b325-49bd-b9d7-da3f09848d21" providerId="ADAL" clId="{BD20BE7E-72EA-4327-8326-1145F18CD28D}" dt="2022-10-20T10:17:39.146" v="431" actId="2696"/>
          <pc:sldLayoutMkLst>
            <pc:docMk/>
            <pc:sldMasterMk cId="1226823501" sldId="2147483840"/>
            <pc:sldLayoutMk cId="2614185727" sldId="2147483868"/>
          </pc:sldLayoutMkLst>
        </pc:sldLayoutChg>
        <pc:sldLayoutChg chg="del">
          <pc:chgData name="Saranya Sriram" userId="31246c95-b325-49bd-b9d7-da3f09848d21" providerId="ADAL" clId="{BD20BE7E-72EA-4327-8326-1145F18CD28D}" dt="2022-10-20T10:17:39.153" v="432" actId="2696"/>
          <pc:sldLayoutMkLst>
            <pc:docMk/>
            <pc:sldMasterMk cId="1226823501" sldId="2147483840"/>
            <pc:sldLayoutMk cId="3020458776" sldId="2147483869"/>
          </pc:sldLayoutMkLst>
        </pc:sldLayoutChg>
        <pc:sldLayoutChg chg="del">
          <pc:chgData name="Saranya Sriram" userId="31246c95-b325-49bd-b9d7-da3f09848d21" providerId="ADAL" clId="{BD20BE7E-72EA-4327-8326-1145F18CD28D}" dt="2022-10-20T10:17:39.153" v="433" actId="2696"/>
          <pc:sldLayoutMkLst>
            <pc:docMk/>
            <pc:sldMasterMk cId="1226823501" sldId="2147483840"/>
            <pc:sldLayoutMk cId="2431956167" sldId="2147483870"/>
          </pc:sldLayoutMkLst>
        </pc:sldLayoutChg>
        <pc:sldLayoutChg chg="del">
          <pc:chgData name="Saranya Sriram" userId="31246c95-b325-49bd-b9d7-da3f09848d21" providerId="ADAL" clId="{BD20BE7E-72EA-4327-8326-1145F18CD28D}" dt="2022-10-20T10:17:39.153" v="434" actId="2696"/>
          <pc:sldLayoutMkLst>
            <pc:docMk/>
            <pc:sldMasterMk cId="1226823501" sldId="2147483840"/>
            <pc:sldLayoutMk cId="2592721879" sldId="2147483871"/>
          </pc:sldLayoutMkLst>
        </pc:sldLayoutChg>
        <pc:sldLayoutChg chg="del">
          <pc:chgData name="Saranya Sriram" userId="31246c95-b325-49bd-b9d7-da3f09848d21" providerId="ADAL" clId="{BD20BE7E-72EA-4327-8326-1145F18CD28D}" dt="2022-10-20T10:17:39.162" v="435" actId="2696"/>
          <pc:sldLayoutMkLst>
            <pc:docMk/>
            <pc:sldMasterMk cId="1226823501" sldId="2147483840"/>
            <pc:sldLayoutMk cId="2654859232" sldId="2147483872"/>
          </pc:sldLayoutMkLst>
        </pc:sldLayoutChg>
        <pc:sldLayoutChg chg="del">
          <pc:chgData name="Saranya Sriram" userId="31246c95-b325-49bd-b9d7-da3f09848d21" providerId="ADAL" clId="{BD20BE7E-72EA-4327-8326-1145F18CD28D}" dt="2022-10-20T10:17:39.162" v="436" actId="2696"/>
          <pc:sldLayoutMkLst>
            <pc:docMk/>
            <pc:sldMasterMk cId="1226823501" sldId="2147483840"/>
            <pc:sldLayoutMk cId="877924888" sldId="2147483873"/>
          </pc:sldLayoutMkLst>
        </pc:sldLayoutChg>
        <pc:sldLayoutChg chg="del">
          <pc:chgData name="Saranya Sriram" userId="31246c95-b325-49bd-b9d7-da3f09848d21" providerId="ADAL" clId="{BD20BE7E-72EA-4327-8326-1145F18CD28D}" dt="2022-10-20T10:17:39.166" v="437" actId="2696"/>
          <pc:sldLayoutMkLst>
            <pc:docMk/>
            <pc:sldMasterMk cId="1226823501" sldId="2147483840"/>
            <pc:sldLayoutMk cId="3437679869" sldId="2147483874"/>
          </pc:sldLayoutMkLst>
        </pc:sldLayoutChg>
        <pc:sldLayoutChg chg="del">
          <pc:chgData name="Saranya Sriram" userId="31246c95-b325-49bd-b9d7-da3f09848d21" providerId="ADAL" clId="{BD20BE7E-72EA-4327-8326-1145F18CD28D}" dt="2022-10-20T10:17:39.168" v="438" actId="2696"/>
          <pc:sldLayoutMkLst>
            <pc:docMk/>
            <pc:sldMasterMk cId="1226823501" sldId="2147483840"/>
            <pc:sldLayoutMk cId="1052728325" sldId="2147483875"/>
          </pc:sldLayoutMkLst>
        </pc:sldLayoutChg>
        <pc:sldLayoutChg chg="del">
          <pc:chgData name="Saranya Sriram" userId="31246c95-b325-49bd-b9d7-da3f09848d21" providerId="ADAL" clId="{BD20BE7E-72EA-4327-8326-1145F18CD28D}" dt="2022-10-20T10:17:39.168" v="439" actId="2696"/>
          <pc:sldLayoutMkLst>
            <pc:docMk/>
            <pc:sldMasterMk cId="1226823501" sldId="2147483840"/>
            <pc:sldLayoutMk cId="1177948323" sldId="2147483876"/>
          </pc:sldLayoutMkLst>
        </pc:sldLayoutChg>
        <pc:sldLayoutChg chg="del">
          <pc:chgData name="Saranya Sriram" userId="31246c95-b325-49bd-b9d7-da3f09848d21" providerId="ADAL" clId="{BD20BE7E-72EA-4327-8326-1145F18CD28D}" dt="2022-10-20T10:17:39.168" v="440" actId="2696"/>
          <pc:sldLayoutMkLst>
            <pc:docMk/>
            <pc:sldMasterMk cId="1226823501" sldId="2147483840"/>
            <pc:sldLayoutMk cId="2568478241" sldId="2147483877"/>
          </pc:sldLayoutMkLst>
        </pc:sldLayoutChg>
        <pc:sldLayoutChg chg="del">
          <pc:chgData name="Saranya Sriram" userId="31246c95-b325-49bd-b9d7-da3f09848d21" providerId="ADAL" clId="{BD20BE7E-72EA-4327-8326-1145F18CD28D}" dt="2022-10-20T10:17:39.168" v="441" actId="2696"/>
          <pc:sldLayoutMkLst>
            <pc:docMk/>
            <pc:sldMasterMk cId="1226823501" sldId="2147483840"/>
            <pc:sldLayoutMk cId="39682596" sldId="2147483878"/>
          </pc:sldLayoutMkLst>
        </pc:sldLayoutChg>
      </pc:sldMasterChg>
      <pc:sldMasterChg chg="del delSldLayout">
        <pc:chgData name="Saranya Sriram" userId="31246c95-b325-49bd-b9d7-da3f09848d21" providerId="ADAL" clId="{BD20BE7E-72EA-4327-8326-1145F18CD28D}" dt="2022-10-20T10:17:39.266" v="474" actId="2696"/>
        <pc:sldMasterMkLst>
          <pc:docMk/>
          <pc:sldMasterMk cId="1515429150" sldId="2147483891"/>
        </pc:sldMasterMkLst>
        <pc:sldLayoutChg chg="del">
          <pc:chgData name="Saranya Sriram" userId="31246c95-b325-49bd-b9d7-da3f09848d21" providerId="ADAL" clId="{BD20BE7E-72EA-4327-8326-1145F18CD28D}" dt="2022-10-20T10:17:39.168" v="443" actId="2696"/>
          <pc:sldLayoutMkLst>
            <pc:docMk/>
            <pc:sldMasterMk cId="1515429150" sldId="2147483891"/>
            <pc:sldLayoutMk cId="2743014870" sldId="2147483892"/>
          </pc:sldLayoutMkLst>
        </pc:sldLayoutChg>
        <pc:sldLayoutChg chg="del">
          <pc:chgData name="Saranya Sriram" userId="31246c95-b325-49bd-b9d7-da3f09848d21" providerId="ADAL" clId="{BD20BE7E-72EA-4327-8326-1145F18CD28D}" dt="2022-10-20T10:17:39.187" v="444" actId="2696"/>
          <pc:sldLayoutMkLst>
            <pc:docMk/>
            <pc:sldMasterMk cId="1515429150" sldId="2147483891"/>
            <pc:sldLayoutMk cId="2945402713" sldId="2147483893"/>
          </pc:sldLayoutMkLst>
        </pc:sldLayoutChg>
        <pc:sldLayoutChg chg="del">
          <pc:chgData name="Saranya Sriram" userId="31246c95-b325-49bd-b9d7-da3f09848d21" providerId="ADAL" clId="{BD20BE7E-72EA-4327-8326-1145F18CD28D}" dt="2022-10-20T10:17:39.189" v="445" actId="2696"/>
          <pc:sldLayoutMkLst>
            <pc:docMk/>
            <pc:sldMasterMk cId="1515429150" sldId="2147483891"/>
            <pc:sldLayoutMk cId="3032687922" sldId="2147483894"/>
          </pc:sldLayoutMkLst>
        </pc:sldLayoutChg>
        <pc:sldLayoutChg chg="del">
          <pc:chgData name="Saranya Sriram" userId="31246c95-b325-49bd-b9d7-da3f09848d21" providerId="ADAL" clId="{BD20BE7E-72EA-4327-8326-1145F18CD28D}" dt="2022-10-20T10:17:39.191" v="446" actId="2696"/>
          <pc:sldLayoutMkLst>
            <pc:docMk/>
            <pc:sldMasterMk cId="1515429150" sldId="2147483891"/>
            <pc:sldLayoutMk cId="1870539238" sldId="2147483895"/>
          </pc:sldLayoutMkLst>
        </pc:sldLayoutChg>
        <pc:sldLayoutChg chg="del">
          <pc:chgData name="Saranya Sriram" userId="31246c95-b325-49bd-b9d7-da3f09848d21" providerId="ADAL" clId="{BD20BE7E-72EA-4327-8326-1145F18CD28D}" dt="2022-10-20T10:17:39.195" v="447" actId="2696"/>
          <pc:sldLayoutMkLst>
            <pc:docMk/>
            <pc:sldMasterMk cId="1515429150" sldId="2147483891"/>
            <pc:sldLayoutMk cId="3744716541" sldId="2147483896"/>
          </pc:sldLayoutMkLst>
        </pc:sldLayoutChg>
        <pc:sldLayoutChg chg="del">
          <pc:chgData name="Saranya Sriram" userId="31246c95-b325-49bd-b9d7-da3f09848d21" providerId="ADAL" clId="{BD20BE7E-72EA-4327-8326-1145F18CD28D}" dt="2022-10-20T10:17:39.198" v="448" actId="2696"/>
          <pc:sldLayoutMkLst>
            <pc:docMk/>
            <pc:sldMasterMk cId="1515429150" sldId="2147483891"/>
            <pc:sldLayoutMk cId="2193215395" sldId="2147483897"/>
          </pc:sldLayoutMkLst>
        </pc:sldLayoutChg>
        <pc:sldLayoutChg chg="del">
          <pc:chgData name="Saranya Sriram" userId="31246c95-b325-49bd-b9d7-da3f09848d21" providerId="ADAL" clId="{BD20BE7E-72EA-4327-8326-1145F18CD28D}" dt="2022-10-20T10:17:39.199" v="449" actId="2696"/>
          <pc:sldLayoutMkLst>
            <pc:docMk/>
            <pc:sldMasterMk cId="1515429150" sldId="2147483891"/>
            <pc:sldLayoutMk cId="4023731837" sldId="2147483898"/>
          </pc:sldLayoutMkLst>
        </pc:sldLayoutChg>
        <pc:sldLayoutChg chg="del">
          <pc:chgData name="Saranya Sriram" userId="31246c95-b325-49bd-b9d7-da3f09848d21" providerId="ADAL" clId="{BD20BE7E-72EA-4327-8326-1145F18CD28D}" dt="2022-10-20T10:17:39.199" v="450" actId="2696"/>
          <pc:sldLayoutMkLst>
            <pc:docMk/>
            <pc:sldMasterMk cId="1515429150" sldId="2147483891"/>
            <pc:sldLayoutMk cId="4273610969" sldId="2147483899"/>
          </pc:sldLayoutMkLst>
        </pc:sldLayoutChg>
        <pc:sldLayoutChg chg="del">
          <pc:chgData name="Saranya Sriram" userId="31246c95-b325-49bd-b9d7-da3f09848d21" providerId="ADAL" clId="{BD20BE7E-72EA-4327-8326-1145F18CD28D}" dt="2022-10-20T10:17:39.203" v="451" actId="2696"/>
          <pc:sldLayoutMkLst>
            <pc:docMk/>
            <pc:sldMasterMk cId="1515429150" sldId="2147483891"/>
            <pc:sldLayoutMk cId="1537347247" sldId="2147483900"/>
          </pc:sldLayoutMkLst>
        </pc:sldLayoutChg>
        <pc:sldLayoutChg chg="del">
          <pc:chgData name="Saranya Sriram" userId="31246c95-b325-49bd-b9d7-da3f09848d21" providerId="ADAL" clId="{BD20BE7E-72EA-4327-8326-1145F18CD28D}" dt="2022-10-20T10:17:39.206" v="452" actId="2696"/>
          <pc:sldLayoutMkLst>
            <pc:docMk/>
            <pc:sldMasterMk cId="1515429150" sldId="2147483891"/>
            <pc:sldLayoutMk cId="1345699585" sldId="2147483901"/>
          </pc:sldLayoutMkLst>
        </pc:sldLayoutChg>
        <pc:sldLayoutChg chg="del">
          <pc:chgData name="Saranya Sriram" userId="31246c95-b325-49bd-b9d7-da3f09848d21" providerId="ADAL" clId="{BD20BE7E-72EA-4327-8326-1145F18CD28D}" dt="2022-10-20T10:17:39.206" v="453" actId="2696"/>
          <pc:sldLayoutMkLst>
            <pc:docMk/>
            <pc:sldMasterMk cId="1515429150" sldId="2147483891"/>
            <pc:sldLayoutMk cId="2816448779" sldId="2147483902"/>
          </pc:sldLayoutMkLst>
        </pc:sldLayoutChg>
        <pc:sldLayoutChg chg="del">
          <pc:chgData name="Saranya Sriram" userId="31246c95-b325-49bd-b9d7-da3f09848d21" providerId="ADAL" clId="{BD20BE7E-72EA-4327-8326-1145F18CD28D}" dt="2022-10-20T10:17:39.206" v="454" actId="2696"/>
          <pc:sldLayoutMkLst>
            <pc:docMk/>
            <pc:sldMasterMk cId="1515429150" sldId="2147483891"/>
            <pc:sldLayoutMk cId="2670546455" sldId="2147483903"/>
          </pc:sldLayoutMkLst>
        </pc:sldLayoutChg>
        <pc:sldLayoutChg chg="del">
          <pc:chgData name="Saranya Sriram" userId="31246c95-b325-49bd-b9d7-da3f09848d21" providerId="ADAL" clId="{BD20BE7E-72EA-4327-8326-1145F18CD28D}" dt="2022-10-20T10:17:39.215" v="455" actId="2696"/>
          <pc:sldLayoutMkLst>
            <pc:docMk/>
            <pc:sldMasterMk cId="1515429150" sldId="2147483891"/>
            <pc:sldLayoutMk cId="2962908643" sldId="2147483904"/>
          </pc:sldLayoutMkLst>
        </pc:sldLayoutChg>
        <pc:sldLayoutChg chg="del">
          <pc:chgData name="Saranya Sriram" userId="31246c95-b325-49bd-b9d7-da3f09848d21" providerId="ADAL" clId="{BD20BE7E-72EA-4327-8326-1145F18CD28D}" dt="2022-10-20T10:17:39.218" v="456" actId="2696"/>
          <pc:sldLayoutMkLst>
            <pc:docMk/>
            <pc:sldMasterMk cId="1515429150" sldId="2147483891"/>
            <pc:sldLayoutMk cId="2873728059" sldId="2147483905"/>
          </pc:sldLayoutMkLst>
        </pc:sldLayoutChg>
        <pc:sldLayoutChg chg="del">
          <pc:chgData name="Saranya Sriram" userId="31246c95-b325-49bd-b9d7-da3f09848d21" providerId="ADAL" clId="{BD20BE7E-72EA-4327-8326-1145F18CD28D}" dt="2022-10-20T10:17:39.221" v="457" actId="2696"/>
          <pc:sldLayoutMkLst>
            <pc:docMk/>
            <pc:sldMasterMk cId="1515429150" sldId="2147483891"/>
            <pc:sldLayoutMk cId="1603891979" sldId="2147483906"/>
          </pc:sldLayoutMkLst>
        </pc:sldLayoutChg>
        <pc:sldLayoutChg chg="del">
          <pc:chgData name="Saranya Sriram" userId="31246c95-b325-49bd-b9d7-da3f09848d21" providerId="ADAL" clId="{BD20BE7E-72EA-4327-8326-1145F18CD28D}" dt="2022-10-20T10:17:39.225" v="458" actId="2696"/>
          <pc:sldLayoutMkLst>
            <pc:docMk/>
            <pc:sldMasterMk cId="1515429150" sldId="2147483891"/>
            <pc:sldLayoutMk cId="3810730634" sldId="2147483907"/>
          </pc:sldLayoutMkLst>
        </pc:sldLayoutChg>
        <pc:sldLayoutChg chg="del">
          <pc:chgData name="Saranya Sriram" userId="31246c95-b325-49bd-b9d7-da3f09848d21" providerId="ADAL" clId="{BD20BE7E-72EA-4327-8326-1145F18CD28D}" dt="2022-10-20T10:17:39.228" v="459" actId="2696"/>
          <pc:sldLayoutMkLst>
            <pc:docMk/>
            <pc:sldMasterMk cId="1515429150" sldId="2147483891"/>
            <pc:sldLayoutMk cId="699312327" sldId="2147483908"/>
          </pc:sldLayoutMkLst>
        </pc:sldLayoutChg>
        <pc:sldLayoutChg chg="del">
          <pc:chgData name="Saranya Sriram" userId="31246c95-b325-49bd-b9d7-da3f09848d21" providerId="ADAL" clId="{BD20BE7E-72EA-4327-8326-1145F18CD28D}" dt="2022-10-20T10:17:39.230" v="460" actId="2696"/>
          <pc:sldLayoutMkLst>
            <pc:docMk/>
            <pc:sldMasterMk cId="1515429150" sldId="2147483891"/>
            <pc:sldLayoutMk cId="2553126719" sldId="2147483909"/>
          </pc:sldLayoutMkLst>
        </pc:sldLayoutChg>
        <pc:sldLayoutChg chg="del">
          <pc:chgData name="Saranya Sriram" userId="31246c95-b325-49bd-b9d7-da3f09848d21" providerId="ADAL" clId="{BD20BE7E-72EA-4327-8326-1145F18CD28D}" dt="2022-10-20T10:17:39.230" v="461" actId="2696"/>
          <pc:sldLayoutMkLst>
            <pc:docMk/>
            <pc:sldMasterMk cId="1515429150" sldId="2147483891"/>
            <pc:sldLayoutMk cId="1980306099" sldId="2147483910"/>
          </pc:sldLayoutMkLst>
        </pc:sldLayoutChg>
        <pc:sldLayoutChg chg="del">
          <pc:chgData name="Saranya Sriram" userId="31246c95-b325-49bd-b9d7-da3f09848d21" providerId="ADAL" clId="{BD20BE7E-72EA-4327-8326-1145F18CD28D}" dt="2022-10-20T10:17:39.235" v="462" actId="2696"/>
          <pc:sldLayoutMkLst>
            <pc:docMk/>
            <pc:sldMasterMk cId="1515429150" sldId="2147483891"/>
            <pc:sldLayoutMk cId="1160149789" sldId="2147483911"/>
          </pc:sldLayoutMkLst>
        </pc:sldLayoutChg>
        <pc:sldLayoutChg chg="del">
          <pc:chgData name="Saranya Sriram" userId="31246c95-b325-49bd-b9d7-da3f09848d21" providerId="ADAL" clId="{BD20BE7E-72EA-4327-8326-1145F18CD28D}" dt="2022-10-20T10:17:39.237" v="463" actId="2696"/>
          <pc:sldLayoutMkLst>
            <pc:docMk/>
            <pc:sldMasterMk cId="1515429150" sldId="2147483891"/>
            <pc:sldLayoutMk cId="3953982549" sldId="2147483912"/>
          </pc:sldLayoutMkLst>
        </pc:sldLayoutChg>
        <pc:sldLayoutChg chg="del">
          <pc:chgData name="Saranya Sriram" userId="31246c95-b325-49bd-b9d7-da3f09848d21" providerId="ADAL" clId="{BD20BE7E-72EA-4327-8326-1145F18CD28D}" dt="2022-10-20T10:17:39.239" v="464" actId="2696"/>
          <pc:sldLayoutMkLst>
            <pc:docMk/>
            <pc:sldMasterMk cId="1515429150" sldId="2147483891"/>
            <pc:sldLayoutMk cId="3815069195" sldId="2147483913"/>
          </pc:sldLayoutMkLst>
        </pc:sldLayoutChg>
        <pc:sldLayoutChg chg="del">
          <pc:chgData name="Saranya Sriram" userId="31246c95-b325-49bd-b9d7-da3f09848d21" providerId="ADAL" clId="{BD20BE7E-72EA-4327-8326-1145F18CD28D}" dt="2022-10-20T10:17:39.240" v="465" actId="2696"/>
          <pc:sldLayoutMkLst>
            <pc:docMk/>
            <pc:sldMasterMk cId="1515429150" sldId="2147483891"/>
            <pc:sldLayoutMk cId="2790375592" sldId="2147483914"/>
          </pc:sldLayoutMkLst>
        </pc:sldLayoutChg>
        <pc:sldLayoutChg chg="del">
          <pc:chgData name="Saranya Sriram" userId="31246c95-b325-49bd-b9d7-da3f09848d21" providerId="ADAL" clId="{BD20BE7E-72EA-4327-8326-1145F18CD28D}" dt="2022-10-20T10:17:39.240" v="466" actId="2696"/>
          <pc:sldLayoutMkLst>
            <pc:docMk/>
            <pc:sldMasterMk cId="1515429150" sldId="2147483891"/>
            <pc:sldLayoutMk cId="1747820979" sldId="2147483915"/>
          </pc:sldLayoutMkLst>
        </pc:sldLayoutChg>
        <pc:sldLayoutChg chg="del">
          <pc:chgData name="Saranya Sriram" userId="31246c95-b325-49bd-b9d7-da3f09848d21" providerId="ADAL" clId="{BD20BE7E-72EA-4327-8326-1145F18CD28D}" dt="2022-10-20T10:17:39.246" v="467" actId="2696"/>
          <pc:sldLayoutMkLst>
            <pc:docMk/>
            <pc:sldMasterMk cId="1515429150" sldId="2147483891"/>
            <pc:sldLayoutMk cId="1081447626" sldId="2147483916"/>
          </pc:sldLayoutMkLst>
        </pc:sldLayoutChg>
        <pc:sldLayoutChg chg="del">
          <pc:chgData name="Saranya Sriram" userId="31246c95-b325-49bd-b9d7-da3f09848d21" providerId="ADAL" clId="{BD20BE7E-72EA-4327-8326-1145F18CD28D}" dt="2022-10-20T10:17:39.246" v="468" actId="2696"/>
          <pc:sldLayoutMkLst>
            <pc:docMk/>
            <pc:sldMasterMk cId="1515429150" sldId="2147483891"/>
            <pc:sldLayoutMk cId="3407154411" sldId="2147483917"/>
          </pc:sldLayoutMkLst>
        </pc:sldLayoutChg>
        <pc:sldLayoutChg chg="del">
          <pc:chgData name="Saranya Sriram" userId="31246c95-b325-49bd-b9d7-da3f09848d21" providerId="ADAL" clId="{BD20BE7E-72EA-4327-8326-1145F18CD28D}" dt="2022-10-20T10:17:39.246" v="469" actId="2696"/>
          <pc:sldLayoutMkLst>
            <pc:docMk/>
            <pc:sldMasterMk cId="1515429150" sldId="2147483891"/>
            <pc:sldLayoutMk cId="3975126079" sldId="2147483918"/>
          </pc:sldLayoutMkLst>
        </pc:sldLayoutChg>
        <pc:sldLayoutChg chg="del">
          <pc:chgData name="Saranya Sriram" userId="31246c95-b325-49bd-b9d7-da3f09848d21" providerId="ADAL" clId="{BD20BE7E-72EA-4327-8326-1145F18CD28D}" dt="2022-10-20T10:17:39.252" v="470" actId="2696"/>
          <pc:sldLayoutMkLst>
            <pc:docMk/>
            <pc:sldMasterMk cId="1515429150" sldId="2147483891"/>
            <pc:sldLayoutMk cId="1778094493" sldId="2147483919"/>
          </pc:sldLayoutMkLst>
        </pc:sldLayoutChg>
        <pc:sldLayoutChg chg="del">
          <pc:chgData name="Saranya Sriram" userId="31246c95-b325-49bd-b9d7-da3f09848d21" providerId="ADAL" clId="{BD20BE7E-72EA-4327-8326-1145F18CD28D}" dt="2022-10-20T10:17:39.253" v="471" actId="2696"/>
          <pc:sldLayoutMkLst>
            <pc:docMk/>
            <pc:sldMasterMk cId="1515429150" sldId="2147483891"/>
            <pc:sldLayoutMk cId="4247713076" sldId="2147483920"/>
          </pc:sldLayoutMkLst>
        </pc:sldLayoutChg>
        <pc:sldLayoutChg chg="del">
          <pc:chgData name="Saranya Sriram" userId="31246c95-b325-49bd-b9d7-da3f09848d21" providerId="ADAL" clId="{BD20BE7E-72EA-4327-8326-1145F18CD28D}" dt="2022-10-20T10:17:39.253" v="472" actId="2696"/>
          <pc:sldLayoutMkLst>
            <pc:docMk/>
            <pc:sldMasterMk cId="1515429150" sldId="2147483891"/>
            <pc:sldLayoutMk cId="806351083" sldId="2147483921"/>
          </pc:sldLayoutMkLst>
        </pc:sldLayoutChg>
        <pc:sldLayoutChg chg="del">
          <pc:chgData name="Saranya Sriram" userId="31246c95-b325-49bd-b9d7-da3f09848d21" providerId="ADAL" clId="{BD20BE7E-72EA-4327-8326-1145F18CD28D}" dt="2022-10-20T10:17:39.253" v="473" actId="2696"/>
          <pc:sldLayoutMkLst>
            <pc:docMk/>
            <pc:sldMasterMk cId="1515429150" sldId="2147483891"/>
            <pc:sldLayoutMk cId="2256837755" sldId="2147483922"/>
          </pc:sldLayoutMkLst>
        </pc:sldLayoutChg>
      </pc:sldMasterChg>
      <pc:sldMasterChg chg="del delSldLayout">
        <pc:chgData name="Saranya Sriram" userId="31246c95-b325-49bd-b9d7-da3f09848d21" providerId="ADAL" clId="{BD20BE7E-72EA-4327-8326-1145F18CD28D}" dt="2022-10-20T10:17:38.937" v="358" actId="2696"/>
        <pc:sldMasterMkLst>
          <pc:docMk/>
          <pc:sldMasterMk cId="4028838311" sldId="2147483923"/>
        </pc:sldMasterMkLst>
        <pc:sldLayoutChg chg="del">
          <pc:chgData name="Saranya Sriram" userId="31246c95-b325-49bd-b9d7-da3f09848d21" providerId="ADAL" clId="{BD20BE7E-72EA-4327-8326-1145F18CD28D}" dt="2022-10-20T10:17:38.868" v="332" actId="2696"/>
          <pc:sldLayoutMkLst>
            <pc:docMk/>
            <pc:sldMasterMk cId="4028838311" sldId="2147483923"/>
            <pc:sldLayoutMk cId="1720769692" sldId="2147483924"/>
          </pc:sldLayoutMkLst>
        </pc:sldLayoutChg>
        <pc:sldLayoutChg chg="del">
          <pc:chgData name="Saranya Sriram" userId="31246c95-b325-49bd-b9d7-da3f09848d21" providerId="ADAL" clId="{BD20BE7E-72EA-4327-8326-1145F18CD28D}" dt="2022-10-20T10:17:38.868" v="333" actId="2696"/>
          <pc:sldLayoutMkLst>
            <pc:docMk/>
            <pc:sldMasterMk cId="4028838311" sldId="2147483923"/>
            <pc:sldLayoutMk cId="587796514" sldId="2147483925"/>
          </pc:sldLayoutMkLst>
        </pc:sldLayoutChg>
        <pc:sldLayoutChg chg="del">
          <pc:chgData name="Saranya Sriram" userId="31246c95-b325-49bd-b9d7-da3f09848d21" providerId="ADAL" clId="{BD20BE7E-72EA-4327-8326-1145F18CD28D}" dt="2022-10-20T10:17:38.868" v="334" actId="2696"/>
          <pc:sldLayoutMkLst>
            <pc:docMk/>
            <pc:sldMasterMk cId="4028838311" sldId="2147483923"/>
            <pc:sldLayoutMk cId="2814335729" sldId="2147483926"/>
          </pc:sldLayoutMkLst>
        </pc:sldLayoutChg>
        <pc:sldLayoutChg chg="del">
          <pc:chgData name="Saranya Sriram" userId="31246c95-b325-49bd-b9d7-da3f09848d21" providerId="ADAL" clId="{BD20BE7E-72EA-4327-8326-1145F18CD28D}" dt="2022-10-20T10:17:38.868" v="335" actId="2696"/>
          <pc:sldLayoutMkLst>
            <pc:docMk/>
            <pc:sldMasterMk cId="4028838311" sldId="2147483923"/>
            <pc:sldLayoutMk cId="3561575361" sldId="2147483927"/>
          </pc:sldLayoutMkLst>
        </pc:sldLayoutChg>
        <pc:sldLayoutChg chg="del">
          <pc:chgData name="Saranya Sriram" userId="31246c95-b325-49bd-b9d7-da3f09848d21" providerId="ADAL" clId="{BD20BE7E-72EA-4327-8326-1145F18CD28D}" dt="2022-10-20T10:17:38.868" v="336" actId="2696"/>
          <pc:sldLayoutMkLst>
            <pc:docMk/>
            <pc:sldMasterMk cId="4028838311" sldId="2147483923"/>
            <pc:sldLayoutMk cId="3481415927" sldId="2147483928"/>
          </pc:sldLayoutMkLst>
        </pc:sldLayoutChg>
        <pc:sldLayoutChg chg="del">
          <pc:chgData name="Saranya Sriram" userId="31246c95-b325-49bd-b9d7-da3f09848d21" providerId="ADAL" clId="{BD20BE7E-72EA-4327-8326-1145F18CD28D}" dt="2022-10-20T10:17:38.884" v="337" actId="2696"/>
          <pc:sldLayoutMkLst>
            <pc:docMk/>
            <pc:sldMasterMk cId="4028838311" sldId="2147483923"/>
            <pc:sldLayoutMk cId="2795887101" sldId="2147483929"/>
          </pc:sldLayoutMkLst>
        </pc:sldLayoutChg>
        <pc:sldLayoutChg chg="del">
          <pc:chgData name="Saranya Sriram" userId="31246c95-b325-49bd-b9d7-da3f09848d21" providerId="ADAL" clId="{BD20BE7E-72EA-4327-8326-1145F18CD28D}" dt="2022-10-20T10:17:38.884" v="338" actId="2696"/>
          <pc:sldLayoutMkLst>
            <pc:docMk/>
            <pc:sldMasterMk cId="4028838311" sldId="2147483923"/>
            <pc:sldLayoutMk cId="581669168" sldId="2147483930"/>
          </pc:sldLayoutMkLst>
        </pc:sldLayoutChg>
        <pc:sldLayoutChg chg="del">
          <pc:chgData name="Saranya Sriram" userId="31246c95-b325-49bd-b9d7-da3f09848d21" providerId="ADAL" clId="{BD20BE7E-72EA-4327-8326-1145F18CD28D}" dt="2022-10-20T10:17:38.884" v="339" actId="2696"/>
          <pc:sldLayoutMkLst>
            <pc:docMk/>
            <pc:sldMasterMk cId="4028838311" sldId="2147483923"/>
            <pc:sldLayoutMk cId="1249978027" sldId="2147483931"/>
          </pc:sldLayoutMkLst>
        </pc:sldLayoutChg>
        <pc:sldLayoutChg chg="del">
          <pc:chgData name="Saranya Sriram" userId="31246c95-b325-49bd-b9d7-da3f09848d21" providerId="ADAL" clId="{BD20BE7E-72EA-4327-8326-1145F18CD28D}" dt="2022-10-20T10:17:38.884" v="340" actId="2696"/>
          <pc:sldLayoutMkLst>
            <pc:docMk/>
            <pc:sldMasterMk cId="4028838311" sldId="2147483923"/>
            <pc:sldLayoutMk cId="3453052649" sldId="2147483932"/>
          </pc:sldLayoutMkLst>
        </pc:sldLayoutChg>
        <pc:sldLayoutChg chg="del">
          <pc:chgData name="Saranya Sriram" userId="31246c95-b325-49bd-b9d7-da3f09848d21" providerId="ADAL" clId="{BD20BE7E-72EA-4327-8326-1145F18CD28D}" dt="2022-10-20T10:17:38.894" v="341" actId="2696"/>
          <pc:sldLayoutMkLst>
            <pc:docMk/>
            <pc:sldMasterMk cId="4028838311" sldId="2147483923"/>
            <pc:sldLayoutMk cId="324015719" sldId="2147483933"/>
          </pc:sldLayoutMkLst>
        </pc:sldLayoutChg>
        <pc:sldLayoutChg chg="del">
          <pc:chgData name="Saranya Sriram" userId="31246c95-b325-49bd-b9d7-da3f09848d21" providerId="ADAL" clId="{BD20BE7E-72EA-4327-8326-1145F18CD28D}" dt="2022-10-20T10:17:38.895" v="342" actId="2696"/>
          <pc:sldLayoutMkLst>
            <pc:docMk/>
            <pc:sldMasterMk cId="4028838311" sldId="2147483923"/>
            <pc:sldLayoutMk cId="25822466" sldId="2147483934"/>
          </pc:sldLayoutMkLst>
        </pc:sldLayoutChg>
        <pc:sldLayoutChg chg="del">
          <pc:chgData name="Saranya Sriram" userId="31246c95-b325-49bd-b9d7-da3f09848d21" providerId="ADAL" clId="{BD20BE7E-72EA-4327-8326-1145F18CD28D}" dt="2022-10-20T10:17:38.898" v="343" actId="2696"/>
          <pc:sldLayoutMkLst>
            <pc:docMk/>
            <pc:sldMasterMk cId="4028838311" sldId="2147483923"/>
            <pc:sldLayoutMk cId="452829394" sldId="2147483935"/>
          </pc:sldLayoutMkLst>
        </pc:sldLayoutChg>
        <pc:sldLayoutChg chg="del">
          <pc:chgData name="Saranya Sriram" userId="31246c95-b325-49bd-b9d7-da3f09848d21" providerId="ADAL" clId="{BD20BE7E-72EA-4327-8326-1145F18CD28D}" dt="2022-10-20T10:17:38.901" v="344" actId="2696"/>
          <pc:sldLayoutMkLst>
            <pc:docMk/>
            <pc:sldMasterMk cId="4028838311" sldId="2147483923"/>
            <pc:sldLayoutMk cId="3666629173" sldId="2147483936"/>
          </pc:sldLayoutMkLst>
        </pc:sldLayoutChg>
        <pc:sldLayoutChg chg="del">
          <pc:chgData name="Saranya Sriram" userId="31246c95-b325-49bd-b9d7-da3f09848d21" providerId="ADAL" clId="{BD20BE7E-72EA-4327-8326-1145F18CD28D}" dt="2022-10-20T10:17:38.903" v="345" actId="2696"/>
          <pc:sldLayoutMkLst>
            <pc:docMk/>
            <pc:sldMasterMk cId="4028838311" sldId="2147483923"/>
            <pc:sldLayoutMk cId="4102981059" sldId="2147483937"/>
          </pc:sldLayoutMkLst>
        </pc:sldLayoutChg>
        <pc:sldLayoutChg chg="del">
          <pc:chgData name="Saranya Sriram" userId="31246c95-b325-49bd-b9d7-da3f09848d21" providerId="ADAL" clId="{BD20BE7E-72EA-4327-8326-1145F18CD28D}" dt="2022-10-20T10:17:38.906" v="346" actId="2696"/>
          <pc:sldLayoutMkLst>
            <pc:docMk/>
            <pc:sldMasterMk cId="4028838311" sldId="2147483923"/>
            <pc:sldLayoutMk cId="2894524922" sldId="2147483938"/>
          </pc:sldLayoutMkLst>
        </pc:sldLayoutChg>
        <pc:sldLayoutChg chg="del">
          <pc:chgData name="Saranya Sriram" userId="31246c95-b325-49bd-b9d7-da3f09848d21" providerId="ADAL" clId="{BD20BE7E-72EA-4327-8326-1145F18CD28D}" dt="2022-10-20T10:17:38.907" v="347" actId="2696"/>
          <pc:sldLayoutMkLst>
            <pc:docMk/>
            <pc:sldMasterMk cId="4028838311" sldId="2147483923"/>
            <pc:sldLayoutMk cId="4259168769" sldId="2147483939"/>
          </pc:sldLayoutMkLst>
        </pc:sldLayoutChg>
        <pc:sldLayoutChg chg="del">
          <pc:chgData name="Saranya Sriram" userId="31246c95-b325-49bd-b9d7-da3f09848d21" providerId="ADAL" clId="{BD20BE7E-72EA-4327-8326-1145F18CD28D}" dt="2022-10-20T10:17:38.910" v="348" actId="2696"/>
          <pc:sldLayoutMkLst>
            <pc:docMk/>
            <pc:sldMasterMk cId="4028838311" sldId="2147483923"/>
            <pc:sldLayoutMk cId="726298306" sldId="2147483940"/>
          </pc:sldLayoutMkLst>
        </pc:sldLayoutChg>
        <pc:sldLayoutChg chg="del">
          <pc:chgData name="Saranya Sriram" userId="31246c95-b325-49bd-b9d7-da3f09848d21" providerId="ADAL" clId="{BD20BE7E-72EA-4327-8326-1145F18CD28D}" dt="2022-10-20T10:17:38.912" v="349" actId="2696"/>
          <pc:sldLayoutMkLst>
            <pc:docMk/>
            <pc:sldMasterMk cId="4028838311" sldId="2147483923"/>
            <pc:sldLayoutMk cId="3576910896" sldId="2147483941"/>
          </pc:sldLayoutMkLst>
        </pc:sldLayoutChg>
        <pc:sldLayoutChg chg="del">
          <pc:chgData name="Saranya Sriram" userId="31246c95-b325-49bd-b9d7-da3f09848d21" providerId="ADAL" clId="{BD20BE7E-72EA-4327-8326-1145F18CD28D}" dt="2022-10-20T10:17:38.914" v="350" actId="2696"/>
          <pc:sldLayoutMkLst>
            <pc:docMk/>
            <pc:sldMasterMk cId="4028838311" sldId="2147483923"/>
            <pc:sldLayoutMk cId="351898627" sldId="2147483942"/>
          </pc:sldLayoutMkLst>
        </pc:sldLayoutChg>
        <pc:sldLayoutChg chg="del">
          <pc:chgData name="Saranya Sriram" userId="31246c95-b325-49bd-b9d7-da3f09848d21" providerId="ADAL" clId="{BD20BE7E-72EA-4327-8326-1145F18CD28D}" dt="2022-10-20T10:17:38.916" v="351" actId="2696"/>
          <pc:sldLayoutMkLst>
            <pc:docMk/>
            <pc:sldMasterMk cId="4028838311" sldId="2147483923"/>
            <pc:sldLayoutMk cId="3852008939" sldId="2147483943"/>
          </pc:sldLayoutMkLst>
        </pc:sldLayoutChg>
        <pc:sldLayoutChg chg="del">
          <pc:chgData name="Saranya Sriram" userId="31246c95-b325-49bd-b9d7-da3f09848d21" providerId="ADAL" clId="{BD20BE7E-72EA-4327-8326-1145F18CD28D}" dt="2022-10-20T10:17:38.919" v="352" actId="2696"/>
          <pc:sldLayoutMkLst>
            <pc:docMk/>
            <pc:sldMasterMk cId="4028838311" sldId="2147483923"/>
            <pc:sldLayoutMk cId="1294395697" sldId="2147483944"/>
          </pc:sldLayoutMkLst>
        </pc:sldLayoutChg>
        <pc:sldLayoutChg chg="del">
          <pc:chgData name="Saranya Sriram" userId="31246c95-b325-49bd-b9d7-da3f09848d21" providerId="ADAL" clId="{BD20BE7E-72EA-4327-8326-1145F18CD28D}" dt="2022-10-20T10:17:38.921" v="353" actId="2696"/>
          <pc:sldLayoutMkLst>
            <pc:docMk/>
            <pc:sldMasterMk cId="4028838311" sldId="2147483923"/>
            <pc:sldLayoutMk cId="559999567" sldId="2147483945"/>
          </pc:sldLayoutMkLst>
        </pc:sldLayoutChg>
        <pc:sldLayoutChg chg="del">
          <pc:chgData name="Saranya Sriram" userId="31246c95-b325-49bd-b9d7-da3f09848d21" providerId="ADAL" clId="{BD20BE7E-72EA-4327-8326-1145F18CD28D}" dt="2022-10-20T10:17:38.922" v="354" actId="2696"/>
          <pc:sldLayoutMkLst>
            <pc:docMk/>
            <pc:sldMasterMk cId="4028838311" sldId="2147483923"/>
            <pc:sldLayoutMk cId="3748644523" sldId="2147483946"/>
          </pc:sldLayoutMkLst>
        </pc:sldLayoutChg>
        <pc:sldLayoutChg chg="del">
          <pc:chgData name="Saranya Sriram" userId="31246c95-b325-49bd-b9d7-da3f09848d21" providerId="ADAL" clId="{BD20BE7E-72EA-4327-8326-1145F18CD28D}" dt="2022-10-20T10:17:38.925" v="355" actId="2696"/>
          <pc:sldLayoutMkLst>
            <pc:docMk/>
            <pc:sldMasterMk cId="4028838311" sldId="2147483923"/>
            <pc:sldLayoutMk cId="3579495877" sldId="2147483947"/>
          </pc:sldLayoutMkLst>
        </pc:sldLayoutChg>
        <pc:sldLayoutChg chg="del">
          <pc:chgData name="Saranya Sriram" userId="31246c95-b325-49bd-b9d7-da3f09848d21" providerId="ADAL" clId="{BD20BE7E-72EA-4327-8326-1145F18CD28D}" dt="2022-10-20T10:17:38.929" v="356" actId="2696"/>
          <pc:sldLayoutMkLst>
            <pc:docMk/>
            <pc:sldMasterMk cId="4028838311" sldId="2147483923"/>
            <pc:sldLayoutMk cId="458979762" sldId="2147483948"/>
          </pc:sldLayoutMkLst>
        </pc:sldLayoutChg>
        <pc:sldLayoutChg chg="del">
          <pc:chgData name="Saranya Sriram" userId="31246c95-b325-49bd-b9d7-da3f09848d21" providerId="ADAL" clId="{BD20BE7E-72EA-4327-8326-1145F18CD28D}" dt="2022-10-20T10:17:38.930" v="357" actId="2696"/>
          <pc:sldLayoutMkLst>
            <pc:docMk/>
            <pc:sldMasterMk cId="4028838311" sldId="2147483923"/>
            <pc:sldLayoutMk cId="2965173661" sldId="2147483949"/>
          </pc:sldLayoutMkLst>
        </pc:sldLayoutChg>
      </pc:sldMasterChg>
      <pc:sldMasterChg chg="del delSldLayout">
        <pc:chgData name="Saranya Sriram" userId="31246c95-b325-49bd-b9d7-da3f09848d21" providerId="ADAL" clId="{BD20BE7E-72EA-4327-8326-1145F18CD28D}" dt="2022-10-20T10:17:38.320" v="151" actId="2696"/>
        <pc:sldMasterMkLst>
          <pc:docMk/>
          <pc:sldMasterMk cId="859721774" sldId="2147483950"/>
        </pc:sldMasterMkLst>
        <pc:sldLayoutChg chg="del">
          <pc:chgData name="Saranya Sriram" userId="31246c95-b325-49bd-b9d7-da3f09848d21" providerId="ADAL" clId="{BD20BE7E-72EA-4327-8326-1145F18CD28D}" dt="2022-10-20T10:17:37.842" v="135" actId="2696"/>
          <pc:sldLayoutMkLst>
            <pc:docMk/>
            <pc:sldMasterMk cId="859721774" sldId="2147483950"/>
            <pc:sldLayoutMk cId="2751931645" sldId="2147483951"/>
          </pc:sldLayoutMkLst>
        </pc:sldLayoutChg>
        <pc:sldLayoutChg chg="del">
          <pc:chgData name="Saranya Sriram" userId="31246c95-b325-49bd-b9d7-da3f09848d21" providerId="ADAL" clId="{BD20BE7E-72EA-4327-8326-1145F18CD28D}" dt="2022-10-20T10:17:37.887" v="136" actId="2696"/>
          <pc:sldLayoutMkLst>
            <pc:docMk/>
            <pc:sldMasterMk cId="859721774" sldId="2147483950"/>
            <pc:sldLayoutMk cId="1406773118" sldId="2147483952"/>
          </pc:sldLayoutMkLst>
        </pc:sldLayoutChg>
        <pc:sldLayoutChg chg="del">
          <pc:chgData name="Saranya Sriram" userId="31246c95-b325-49bd-b9d7-da3f09848d21" providerId="ADAL" clId="{BD20BE7E-72EA-4327-8326-1145F18CD28D}" dt="2022-10-20T10:17:37.925" v="137" actId="2696"/>
          <pc:sldLayoutMkLst>
            <pc:docMk/>
            <pc:sldMasterMk cId="859721774" sldId="2147483950"/>
            <pc:sldLayoutMk cId="1529069327" sldId="2147483953"/>
          </pc:sldLayoutMkLst>
        </pc:sldLayoutChg>
        <pc:sldLayoutChg chg="del">
          <pc:chgData name="Saranya Sriram" userId="31246c95-b325-49bd-b9d7-da3f09848d21" providerId="ADAL" clId="{BD20BE7E-72EA-4327-8326-1145F18CD28D}" dt="2022-10-20T10:17:37.968" v="138" actId="2696"/>
          <pc:sldLayoutMkLst>
            <pc:docMk/>
            <pc:sldMasterMk cId="859721774" sldId="2147483950"/>
            <pc:sldLayoutMk cId="1722294419" sldId="2147483954"/>
          </pc:sldLayoutMkLst>
        </pc:sldLayoutChg>
        <pc:sldLayoutChg chg="del">
          <pc:chgData name="Saranya Sriram" userId="31246c95-b325-49bd-b9d7-da3f09848d21" providerId="ADAL" clId="{BD20BE7E-72EA-4327-8326-1145F18CD28D}" dt="2022-10-20T10:17:37.999" v="139" actId="2696"/>
          <pc:sldLayoutMkLst>
            <pc:docMk/>
            <pc:sldMasterMk cId="859721774" sldId="2147483950"/>
            <pc:sldLayoutMk cId="932848812" sldId="2147483955"/>
          </pc:sldLayoutMkLst>
        </pc:sldLayoutChg>
        <pc:sldLayoutChg chg="del">
          <pc:chgData name="Saranya Sriram" userId="31246c95-b325-49bd-b9d7-da3f09848d21" providerId="ADAL" clId="{BD20BE7E-72EA-4327-8326-1145F18CD28D}" dt="2022-10-20T10:17:38.055" v="140" actId="2696"/>
          <pc:sldLayoutMkLst>
            <pc:docMk/>
            <pc:sldMasterMk cId="859721774" sldId="2147483950"/>
            <pc:sldLayoutMk cId="2684848240" sldId="2147483956"/>
          </pc:sldLayoutMkLst>
        </pc:sldLayoutChg>
        <pc:sldLayoutChg chg="del">
          <pc:chgData name="Saranya Sriram" userId="31246c95-b325-49bd-b9d7-da3f09848d21" providerId="ADAL" clId="{BD20BE7E-72EA-4327-8326-1145F18CD28D}" dt="2022-10-20T10:17:38.097" v="141" actId="2696"/>
          <pc:sldLayoutMkLst>
            <pc:docMk/>
            <pc:sldMasterMk cId="859721774" sldId="2147483950"/>
            <pc:sldLayoutMk cId="1648016283" sldId="2147483957"/>
          </pc:sldLayoutMkLst>
        </pc:sldLayoutChg>
        <pc:sldLayoutChg chg="del">
          <pc:chgData name="Saranya Sriram" userId="31246c95-b325-49bd-b9d7-da3f09848d21" providerId="ADAL" clId="{BD20BE7E-72EA-4327-8326-1145F18CD28D}" dt="2022-10-20T10:17:38.140" v="142" actId="2696"/>
          <pc:sldLayoutMkLst>
            <pc:docMk/>
            <pc:sldMasterMk cId="859721774" sldId="2147483950"/>
            <pc:sldLayoutMk cId="1222532829" sldId="2147483958"/>
          </pc:sldLayoutMkLst>
        </pc:sldLayoutChg>
        <pc:sldLayoutChg chg="del">
          <pc:chgData name="Saranya Sriram" userId="31246c95-b325-49bd-b9d7-da3f09848d21" providerId="ADAL" clId="{BD20BE7E-72EA-4327-8326-1145F18CD28D}" dt="2022-10-20T10:17:38.171" v="143" actId="2696"/>
          <pc:sldLayoutMkLst>
            <pc:docMk/>
            <pc:sldMasterMk cId="859721774" sldId="2147483950"/>
            <pc:sldLayoutMk cId="3838907304" sldId="2147483959"/>
          </pc:sldLayoutMkLst>
        </pc:sldLayoutChg>
        <pc:sldLayoutChg chg="del">
          <pc:chgData name="Saranya Sriram" userId="31246c95-b325-49bd-b9d7-da3f09848d21" providerId="ADAL" clId="{BD20BE7E-72EA-4327-8326-1145F18CD28D}" dt="2022-10-20T10:17:38.222" v="144" actId="2696"/>
          <pc:sldLayoutMkLst>
            <pc:docMk/>
            <pc:sldMasterMk cId="859721774" sldId="2147483950"/>
            <pc:sldLayoutMk cId="2299191577" sldId="2147483960"/>
          </pc:sldLayoutMkLst>
        </pc:sldLayoutChg>
        <pc:sldLayoutChg chg="del">
          <pc:chgData name="Saranya Sriram" userId="31246c95-b325-49bd-b9d7-da3f09848d21" providerId="ADAL" clId="{BD20BE7E-72EA-4327-8326-1145F18CD28D}" dt="2022-10-20T10:17:38.253" v="145" actId="2696"/>
          <pc:sldLayoutMkLst>
            <pc:docMk/>
            <pc:sldMasterMk cId="859721774" sldId="2147483950"/>
            <pc:sldLayoutMk cId="1107821799" sldId="2147483961"/>
          </pc:sldLayoutMkLst>
        </pc:sldLayoutChg>
        <pc:sldLayoutChg chg="del">
          <pc:chgData name="Saranya Sriram" userId="31246c95-b325-49bd-b9d7-da3f09848d21" providerId="ADAL" clId="{BD20BE7E-72EA-4327-8326-1145F18CD28D}" dt="2022-10-20T10:17:38.301" v="146" actId="2696"/>
          <pc:sldLayoutMkLst>
            <pc:docMk/>
            <pc:sldMasterMk cId="859721774" sldId="2147483950"/>
            <pc:sldLayoutMk cId="3312235537" sldId="2147483962"/>
          </pc:sldLayoutMkLst>
        </pc:sldLayoutChg>
        <pc:sldLayoutChg chg="del">
          <pc:chgData name="Saranya Sriram" userId="31246c95-b325-49bd-b9d7-da3f09848d21" providerId="ADAL" clId="{BD20BE7E-72EA-4327-8326-1145F18CD28D}" dt="2022-10-20T10:17:38.301" v="147" actId="2696"/>
          <pc:sldLayoutMkLst>
            <pc:docMk/>
            <pc:sldMasterMk cId="859721774" sldId="2147483950"/>
            <pc:sldLayoutMk cId="3844457185" sldId="2147483963"/>
          </pc:sldLayoutMkLst>
        </pc:sldLayoutChg>
        <pc:sldLayoutChg chg="del">
          <pc:chgData name="Saranya Sriram" userId="31246c95-b325-49bd-b9d7-da3f09848d21" providerId="ADAL" clId="{BD20BE7E-72EA-4327-8326-1145F18CD28D}" dt="2022-10-20T10:17:38.301" v="148" actId="2696"/>
          <pc:sldLayoutMkLst>
            <pc:docMk/>
            <pc:sldMasterMk cId="859721774" sldId="2147483950"/>
            <pc:sldLayoutMk cId="2985121528" sldId="2147483964"/>
          </pc:sldLayoutMkLst>
        </pc:sldLayoutChg>
        <pc:sldLayoutChg chg="del">
          <pc:chgData name="Saranya Sriram" userId="31246c95-b325-49bd-b9d7-da3f09848d21" providerId="ADAL" clId="{BD20BE7E-72EA-4327-8326-1145F18CD28D}" dt="2022-10-20T10:17:38.301" v="149" actId="2696"/>
          <pc:sldLayoutMkLst>
            <pc:docMk/>
            <pc:sldMasterMk cId="859721774" sldId="2147483950"/>
            <pc:sldLayoutMk cId="3166319183" sldId="2147483965"/>
          </pc:sldLayoutMkLst>
        </pc:sldLayoutChg>
        <pc:sldLayoutChg chg="del">
          <pc:chgData name="Saranya Sriram" userId="31246c95-b325-49bd-b9d7-da3f09848d21" providerId="ADAL" clId="{BD20BE7E-72EA-4327-8326-1145F18CD28D}" dt="2022-10-20T10:17:38.312" v="150" actId="2696"/>
          <pc:sldLayoutMkLst>
            <pc:docMk/>
            <pc:sldMasterMk cId="859721774" sldId="2147483950"/>
            <pc:sldLayoutMk cId="756102061" sldId="2147483966"/>
          </pc:sldLayoutMkLst>
        </pc:sldLayoutChg>
      </pc:sldMasterChg>
      <pc:sldMasterChg chg="del delSldLayout">
        <pc:chgData name="Saranya Sriram" userId="31246c95-b325-49bd-b9d7-da3f09848d21" providerId="ADAL" clId="{BD20BE7E-72EA-4327-8326-1145F18CD28D}" dt="2022-10-20T10:17:39.078" v="403" actId="2696"/>
        <pc:sldMasterMkLst>
          <pc:docMk/>
          <pc:sldMasterMk cId="4223035275" sldId="2147483968"/>
        </pc:sldMasterMkLst>
        <pc:sldLayoutChg chg="del">
          <pc:chgData name="Saranya Sriram" userId="31246c95-b325-49bd-b9d7-da3f09848d21" providerId="ADAL" clId="{BD20BE7E-72EA-4327-8326-1145F18CD28D}" dt="2022-10-20T10:17:39.023" v="382" actId="2696"/>
          <pc:sldLayoutMkLst>
            <pc:docMk/>
            <pc:sldMasterMk cId="4223035275" sldId="2147483968"/>
            <pc:sldLayoutMk cId="3360384384" sldId="2147483969"/>
          </pc:sldLayoutMkLst>
        </pc:sldLayoutChg>
        <pc:sldLayoutChg chg="del">
          <pc:chgData name="Saranya Sriram" userId="31246c95-b325-49bd-b9d7-da3f09848d21" providerId="ADAL" clId="{BD20BE7E-72EA-4327-8326-1145F18CD28D}" dt="2022-10-20T10:17:39.026" v="383" actId="2696"/>
          <pc:sldLayoutMkLst>
            <pc:docMk/>
            <pc:sldMasterMk cId="4223035275" sldId="2147483968"/>
            <pc:sldLayoutMk cId="1008575883" sldId="2147483970"/>
          </pc:sldLayoutMkLst>
        </pc:sldLayoutChg>
        <pc:sldLayoutChg chg="del">
          <pc:chgData name="Saranya Sriram" userId="31246c95-b325-49bd-b9d7-da3f09848d21" providerId="ADAL" clId="{BD20BE7E-72EA-4327-8326-1145F18CD28D}" dt="2022-10-20T10:17:39.028" v="384" actId="2696"/>
          <pc:sldLayoutMkLst>
            <pc:docMk/>
            <pc:sldMasterMk cId="4223035275" sldId="2147483968"/>
            <pc:sldLayoutMk cId="496624563" sldId="2147483971"/>
          </pc:sldLayoutMkLst>
        </pc:sldLayoutChg>
        <pc:sldLayoutChg chg="del">
          <pc:chgData name="Saranya Sriram" userId="31246c95-b325-49bd-b9d7-da3f09848d21" providerId="ADAL" clId="{BD20BE7E-72EA-4327-8326-1145F18CD28D}" dt="2022-10-20T10:17:39.032" v="385" actId="2696"/>
          <pc:sldLayoutMkLst>
            <pc:docMk/>
            <pc:sldMasterMk cId="4223035275" sldId="2147483968"/>
            <pc:sldLayoutMk cId="3319828699" sldId="2147483972"/>
          </pc:sldLayoutMkLst>
        </pc:sldLayoutChg>
        <pc:sldLayoutChg chg="del">
          <pc:chgData name="Saranya Sriram" userId="31246c95-b325-49bd-b9d7-da3f09848d21" providerId="ADAL" clId="{BD20BE7E-72EA-4327-8326-1145F18CD28D}" dt="2022-10-20T10:17:39.033" v="386" actId="2696"/>
          <pc:sldLayoutMkLst>
            <pc:docMk/>
            <pc:sldMasterMk cId="4223035275" sldId="2147483968"/>
            <pc:sldLayoutMk cId="2881208599" sldId="2147483973"/>
          </pc:sldLayoutMkLst>
        </pc:sldLayoutChg>
        <pc:sldLayoutChg chg="del">
          <pc:chgData name="Saranya Sriram" userId="31246c95-b325-49bd-b9d7-da3f09848d21" providerId="ADAL" clId="{BD20BE7E-72EA-4327-8326-1145F18CD28D}" dt="2022-10-20T10:17:39.035" v="387" actId="2696"/>
          <pc:sldLayoutMkLst>
            <pc:docMk/>
            <pc:sldMasterMk cId="4223035275" sldId="2147483968"/>
            <pc:sldLayoutMk cId="560498932" sldId="2147483974"/>
          </pc:sldLayoutMkLst>
        </pc:sldLayoutChg>
        <pc:sldLayoutChg chg="del">
          <pc:chgData name="Saranya Sriram" userId="31246c95-b325-49bd-b9d7-da3f09848d21" providerId="ADAL" clId="{BD20BE7E-72EA-4327-8326-1145F18CD28D}" dt="2022-10-20T10:17:39.035" v="388" actId="2696"/>
          <pc:sldLayoutMkLst>
            <pc:docMk/>
            <pc:sldMasterMk cId="4223035275" sldId="2147483968"/>
            <pc:sldLayoutMk cId="3691612349" sldId="2147483975"/>
          </pc:sldLayoutMkLst>
        </pc:sldLayoutChg>
        <pc:sldLayoutChg chg="del">
          <pc:chgData name="Saranya Sriram" userId="31246c95-b325-49bd-b9d7-da3f09848d21" providerId="ADAL" clId="{BD20BE7E-72EA-4327-8326-1145F18CD28D}" dt="2022-10-20T10:17:39.042" v="389" actId="2696"/>
          <pc:sldLayoutMkLst>
            <pc:docMk/>
            <pc:sldMasterMk cId="4223035275" sldId="2147483968"/>
            <pc:sldLayoutMk cId="2298019250" sldId="2147483976"/>
          </pc:sldLayoutMkLst>
        </pc:sldLayoutChg>
        <pc:sldLayoutChg chg="del">
          <pc:chgData name="Saranya Sriram" userId="31246c95-b325-49bd-b9d7-da3f09848d21" providerId="ADAL" clId="{BD20BE7E-72EA-4327-8326-1145F18CD28D}" dt="2022-10-20T10:17:39.045" v="390" actId="2696"/>
          <pc:sldLayoutMkLst>
            <pc:docMk/>
            <pc:sldMasterMk cId="4223035275" sldId="2147483968"/>
            <pc:sldLayoutMk cId="4080807336" sldId="2147483977"/>
          </pc:sldLayoutMkLst>
        </pc:sldLayoutChg>
        <pc:sldLayoutChg chg="del">
          <pc:chgData name="Saranya Sriram" userId="31246c95-b325-49bd-b9d7-da3f09848d21" providerId="ADAL" clId="{BD20BE7E-72EA-4327-8326-1145F18CD28D}" dt="2022-10-20T10:17:39.048" v="391" actId="2696"/>
          <pc:sldLayoutMkLst>
            <pc:docMk/>
            <pc:sldMasterMk cId="4223035275" sldId="2147483968"/>
            <pc:sldLayoutMk cId="2907210126" sldId="2147483978"/>
          </pc:sldLayoutMkLst>
        </pc:sldLayoutChg>
        <pc:sldLayoutChg chg="del">
          <pc:chgData name="Saranya Sriram" userId="31246c95-b325-49bd-b9d7-da3f09848d21" providerId="ADAL" clId="{BD20BE7E-72EA-4327-8326-1145F18CD28D}" dt="2022-10-20T10:17:39.049" v="392" actId="2696"/>
          <pc:sldLayoutMkLst>
            <pc:docMk/>
            <pc:sldMasterMk cId="4223035275" sldId="2147483968"/>
            <pc:sldLayoutMk cId="2004664566" sldId="2147483979"/>
          </pc:sldLayoutMkLst>
        </pc:sldLayoutChg>
        <pc:sldLayoutChg chg="del">
          <pc:chgData name="Saranya Sriram" userId="31246c95-b325-49bd-b9d7-da3f09848d21" providerId="ADAL" clId="{BD20BE7E-72EA-4327-8326-1145F18CD28D}" dt="2022-10-20T10:17:39.053" v="393" actId="2696"/>
          <pc:sldLayoutMkLst>
            <pc:docMk/>
            <pc:sldMasterMk cId="4223035275" sldId="2147483968"/>
            <pc:sldLayoutMk cId="2116655872" sldId="2147483980"/>
          </pc:sldLayoutMkLst>
        </pc:sldLayoutChg>
        <pc:sldLayoutChg chg="del">
          <pc:chgData name="Saranya Sriram" userId="31246c95-b325-49bd-b9d7-da3f09848d21" providerId="ADAL" clId="{BD20BE7E-72EA-4327-8326-1145F18CD28D}" dt="2022-10-20T10:17:39.056" v="394" actId="2696"/>
          <pc:sldLayoutMkLst>
            <pc:docMk/>
            <pc:sldMasterMk cId="4223035275" sldId="2147483968"/>
            <pc:sldLayoutMk cId="1310667189" sldId="2147483981"/>
          </pc:sldLayoutMkLst>
        </pc:sldLayoutChg>
        <pc:sldLayoutChg chg="del">
          <pc:chgData name="Saranya Sriram" userId="31246c95-b325-49bd-b9d7-da3f09848d21" providerId="ADAL" clId="{BD20BE7E-72EA-4327-8326-1145F18CD28D}" dt="2022-10-20T10:17:39.058" v="395" actId="2696"/>
          <pc:sldLayoutMkLst>
            <pc:docMk/>
            <pc:sldMasterMk cId="4223035275" sldId="2147483968"/>
            <pc:sldLayoutMk cId="1839188241" sldId="2147483982"/>
          </pc:sldLayoutMkLst>
        </pc:sldLayoutChg>
        <pc:sldLayoutChg chg="del">
          <pc:chgData name="Saranya Sriram" userId="31246c95-b325-49bd-b9d7-da3f09848d21" providerId="ADAL" clId="{BD20BE7E-72EA-4327-8326-1145F18CD28D}" dt="2022-10-20T10:17:39.060" v="396" actId="2696"/>
          <pc:sldLayoutMkLst>
            <pc:docMk/>
            <pc:sldMasterMk cId="4223035275" sldId="2147483968"/>
            <pc:sldLayoutMk cId="1083945009" sldId="2147483983"/>
          </pc:sldLayoutMkLst>
        </pc:sldLayoutChg>
        <pc:sldLayoutChg chg="del">
          <pc:chgData name="Saranya Sriram" userId="31246c95-b325-49bd-b9d7-da3f09848d21" providerId="ADAL" clId="{BD20BE7E-72EA-4327-8326-1145F18CD28D}" dt="2022-10-20T10:17:39.060" v="397" actId="2696"/>
          <pc:sldLayoutMkLst>
            <pc:docMk/>
            <pc:sldMasterMk cId="4223035275" sldId="2147483968"/>
            <pc:sldLayoutMk cId="526975201" sldId="2147483984"/>
          </pc:sldLayoutMkLst>
        </pc:sldLayoutChg>
        <pc:sldLayoutChg chg="del">
          <pc:chgData name="Saranya Sriram" userId="31246c95-b325-49bd-b9d7-da3f09848d21" providerId="ADAL" clId="{BD20BE7E-72EA-4327-8326-1145F18CD28D}" dt="2022-10-20T10:17:39.065" v="398" actId="2696"/>
          <pc:sldLayoutMkLst>
            <pc:docMk/>
            <pc:sldMasterMk cId="4223035275" sldId="2147483968"/>
            <pc:sldLayoutMk cId="702597149" sldId="2147483985"/>
          </pc:sldLayoutMkLst>
        </pc:sldLayoutChg>
        <pc:sldLayoutChg chg="del">
          <pc:chgData name="Saranya Sriram" userId="31246c95-b325-49bd-b9d7-da3f09848d21" providerId="ADAL" clId="{BD20BE7E-72EA-4327-8326-1145F18CD28D}" dt="2022-10-20T10:17:39.066" v="399" actId="2696"/>
          <pc:sldLayoutMkLst>
            <pc:docMk/>
            <pc:sldMasterMk cId="4223035275" sldId="2147483968"/>
            <pc:sldLayoutMk cId="2941145671" sldId="2147483986"/>
          </pc:sldLayoutMkLst>
        </pc:sldLayoutChg>
        <pc:sldLayoutChg chg="del">
          <pc:chgData name="Saranya Sriram" userId="31246c95-b325-49bd-b9d7-da3f09848d21" providerId="ADAL" clId="{BD20BE7E-72EA-4327-8326-1145F18CD28D}" dt="2022-10-20T10:17:39.068" v="400" actId="2696"/>
          <pc:sldLayoutMkLst>
            <pc:docMk/>
            <pc:sldMasterMk cId="4223035275" sldId="2147483968"/>
            <pc:sldLayoutMk cId="3105681726" sldId="2147483987"/>
          </pc:sldLayoutMkLst>
        </pc:sldLayoutChg>
        <pc:sldLayoutChg chg="del">
          <pc:chgData name="Saranya Sriram" userId="31246c95-b325-49bd-b9d7-da3f09848d21" providerId="ADAL" clId="{BD20BE7E-72EA-4327-8326-1145F18CD28D}" dt="2022-10-20T10:17:39.070" v="401" actId="2696"/>
          <pc:sldLayoutMkLst>
            <pc:docMk/>
            <pc:sldMasterMk cId="4223035275" sldId="2147483968"/>
            <pc:sldLayoutMk cId="1632362490" sldId="2147483988"/>
          </pc:sldLayoutMkLst>
        </pc:sldLayoutChg>
        <pc:sldLayoutChg chg="del">
          <pc:chgData name="Saranya Sriram" userId="31246c95-b325-49bd-b9d7-da3f09848d21" providerId="ADAL" clId="{BD20BE7E-72EA-4327-8326-1145F18CD28D}" dt="2022-10-20T10:17:39.073" v="402" actId="2696"/>
          <pc:sldLayoutMkLst>
            <pc:docMk/>
            <pc:sldMasterMk cId="4223035275" sldId="2147483968"/>
            <pc:sldLayoutMk cId="2054908" sldId="2147483989"/>
          </pc:sldLayoutMkLst>
        </pc:sldLayoutChg>
      </pc:sldMasterChg>
      <pc:sldMasterChg chg="del delSldLayout">
        <pc:chgData name="Saranya Sriram" userId="31246c95-b325-49bd-b9d7-da3f09848d21" providerId="ADAL" clId="{BD20BE7E-72EA-4327-8326-1145F18CD28D}" dt="2022-10-20T10:17:39.019" v="381" actId="2696"/>
        <pc:sldMasterMkLst>
          <pc:docMk/>
          <pc:sldMasterMk cId="564993270" sldId="2147484009"/>
        </pc:sldMasterMkLst>
        <pc:sldLayoutChg chg="del">
          <pc:chgData name="Saranya Sriram" userId="31246c95-b325-49bd-b9d7-da3f09848d21" providerId="ADAL" clId="{BD20BE7E-72EA-4327-8326-1145F18CD28D}" dt="2022-10-20T10:17:38.937" v="359" actId="2696"/>
          <pc:sldLayoutMkLst>
            <pc:docMk/>
            <pc:sldMasterMk cId="564993270" sldId="2147484009"/>
            <pc:sldLayoutMk cId="233951072" sldId="2147484010"/>
          </pc:sldLayoutMkLst>
        </pc:sldLayoutChg>
        <pc:sldLayoutChg chg="del">
          <pc:chgData name="Saranya Sriram" userId="31246c95-b325-49bd-b9d7-da3f09848d21" providerId="ADAL" clId="{BD20BE7E-72EA-4327-8326-1145F18CD28D}" dt="2022-10-20T10:17:38.947" v="360" actId="2696"/>
          <pc:sldLayoutMkLst>
            <pc:docMk/>
            <pc:sldMasterMk cId="564993270" sldId="2147484009"/>
            <pc:sldLayoutMk cId="3769100844" sldId="2147484011"/>
          </pc:sldLayoutMkLst>
        </pc:sldLayoutChg>
        <pc:sldLayoutChg chg="del">
          <pc:chgData name="Saranya Sriram" userId="31246c95-b325-49bd-b9d7-da3f09848d21" providerId="ADAL" clId="{BD20BE7E-72EA-4327-8326-1145F18CD28D}" dt="2022-10-20T10:17:38.947" v="361" actId="2696"/>
          <pc:sldLayoutMkLst>
            <pc:docMk/>
            <pc:sldMasterMk cId="564993270" sldId="2147484009"/>
            <pc:sldLayoutMk cId="1049892173" sldId="2147484012"/>
          </pc:sldLayoutMkLst>
        </pc:sldLayoutChg>
        <pc:sldLayoutChg chg="del">
          <pc:chgData name="Saranya Sriram" userId="31246c95-b325-49bd-b9d7-da3f09848d21" providerId="ADAL" clId="{BD20BE7E-72EA-4327-8326-1145F18CD28D}" dt="2022-10-20T10:17:38.947" v="362" actId="2696"/>
          <pc:sldLayoutMkLst>
            <pc:docMk/>
            <pc:sldMasterMk cId="564993270" sldId="2147484009"/>
            <pc:sldLayoutMk cId="428200691" sldId="2147484013"/>
          </pc:sldLayoutMkLst>
        </pc:sldLayoutChg>
        <pc:sldLayoutChg chg="del">
          <pc:chgData name="Saranya Sriram" userId="31246c95-b325-49bd-b9d7-da3f09848d21" providerId="ADAL" clId="{BD20BE7E-72EA-4327-8326-1145F18CD28D}" dt="2022-10-20T10:17:38.947" v="363" actId="2696"/>
          <pc:sldLayoutMkLst>
            <pc:docMk/>
            <pc:sldMasterMk cId="564993270" sldId="2147484009"/>
            <pc:sldLayoutMk cId="2620140467" sldId="2147484014"/>
          </pc:sldLayoutMkLst>
        </pc:sldLayoutChg>
        <pc:sldLayoutChg chg="del">
          <pc:chgData name="Saranya Sriram" userId="31246c95-b325-49bd-b9d7-da3f09848d21" providerId="ADAL" clId="{BD20BE7E-72EA-4327-8326-1145F18CD28D}" dt="2022-10-20T10:17:38.947" v="364" actId="2696"/>
          <pc:sldLayoutMkLst>
            <pc:docMk/>
            <pc:sldMasterMk cId="564993270" sldId="2147484009"/>
            <pc:sldLayoutMk cId="2666987910" sldId="2147484015"/>
          </pc:sldLayoutMkLst>
        </pc:sldLayoutChg>
        <pc:sldLayoutChg chg="del">
          <pc:chgData name="Saranya Sriram" userId="31246c95-b325-49bd-b9d7-da3f09848d21" providerId="ADAL" clId="{BD20BE7E-72EA-4327-8326-1145F18CD28D}" dt="2022-10-20T10:17:38.963" v="365" actId="2696"/>
          <pc:sldLayoutMkLst>
            <pc:docMk/>
            <pc:sldMasterMk cId="564993270" sldId="2147484009"/>
            <pc:sldLayoutMk cId="3779142289" sldId="2147484016"/>
          </pc:sldLayoutMkLst>
        </pc:sldLayoutChg>
        <pc:sldLayoutChg chg="del">
          <pc:chgData name="Saranya Sriram" userId="31246c95-b325-49bd-b9d7-da3f09848d21" providerId="ADAL" clId="{BD20BE7E-72EA-4327-8326-1145F18CD28D}" dt="2022-10-20T10:17:38.963" v="366" actId="2696"/>
          <pc:sldLayoutMkLst>
            <pc:docMk/>
            <pc:sldMasterMk cId="564993270" sldId="2147484009"/>
            <pc:sldLayoutMk cId="495356911" sldId="2147484017"/>
          </pc:sldLayoutMkLst>
        </pc:sldLayoutChg>
        <pc:sldLayoutChg chg="del">
          <pc:chgData name="Saranya Sriram" userId="31246c95-b325-49bd-b9d7-da3f09848d21" providerId="ADAL" clId="{BD20BE7E-72EA-4327-8326-1145F18CD28D}" dt="2022-10-20T10:17:38.963" v="367" actId="2696"/>
          <pc:sldLayoutMkLst>
            <pc:docMk/>
            <pc:sldMasterMk cId="564993270" sldId="2147484009"/>
            <pc:sldLayoutMk cId="1360104792" sldId="2147484018"/>
          </pc:sldLayoutMkLst>
        </pc:sldLayoutChg>
        <pc:sldLayoutChg chg="del">
          <pc:chgData name="Saranya Sriram" userId="31246c95-b325-49bd-b9d7-da3f09848d21" providerId="ADAL" clId="{BD20BE7E-72EA-4327-8326-1145F18CD28D}" dt="2022-10-20T10:17:38.963" v="368" actId="2696"/>
          <pc:sldLayoutMkLst>
            <pc:docMk/>
            <pc:sldMasterMk cId="564993270" sldId="2147484009"/>
            <pc:sldLayoutMk cId="3239468180" sldId="2147484019"/>
          </pc:sldLayoutMkLst>
        </pc:sldLayoutChg>
        <pc:sldLayoutChg chg="del">
          <pc:chgData name="Saranya Sriram" userId="31246c95-b325-49bd-b9d7-da3f09848d21" providerId="ADAL" clId="{BD20BE7E-72EA-4327-8326-1145F18CD28D}" dt="2022-10-20T10:17:38.979" v="369" actId="2696"/>
          <pc:sldLayoutMkLst>
            <pc:docMk/>
            <pc:sldMasterMk cId="564993270" sldId="2147484009"/>
            <pc:sldLayoutMk cId="1499957044" sldId="2147484020"/>
          </pc:sldLayoutMkLst>
        </pc:sldLayoutChg>
        <pc:sldLayoutChg chg="del">
          <pc:chgData name="Saranya Sriram" userId="31246c95-b325-49bd-b9d7-da3f09848d21" providerId="ADAL" clId="{BD20BE7E-72EA-4327-8326-1145F18CD28D}" dt="2022-10-20T10:17:38.987" v="370" actId="2696"/>
          <pc:sldLayoutMkLst>
            <pc:docMk/>
            <pc:sldMasterMk cId="564993270" sldId="2147484009"/>
            <pc:sldLayoutMk cId="1983726831" sldId="2147484021"/>
          </pc:sldLayoutMkLst>
        </pc:sldLayoutChg>
        <pc:sldLayoutChg chg="del">
          <pc:chgData name="Saranya Sriram" userId="31246c95-b325-49bd-b9d7-da3f09848d21" providerId="ADAL" clId="{BD20BE7E-72EA-4327-8326-1145F18CD28D}" dt="2022-10-20T10:17:38.989" v="371" actId="2696"/>
          <pc:sldLayoutMkLst>
            <pc:docMk/>
            <pc:sldMasterMk cId="564993270" sldId="2147484009"/>
            <pc:sldLayoutMk cId="828386144" sldId="2147484022"/>
          </pc:sldLayoutMkLst>
        </pc:sldLayoutChg>
        <pc:sldLayoutChg chg="del">
          <pc:chgData name="Saranya Sriram" userId="31246c95-b325-49bd-b9d7-da3f09848d21" providerId="ADAL" clId="{BD20BE7E-72EA-4327-8326-1145F18CD28D}" dt="2022-10-20T10:17:38.991" v="372" actId="2696"/>
          <pc:sldLayoutMkLst>
            <pc:docMk/>
            <pc:sldMasterMk cId="564993270" sldId="2147484009"/>
            <pc:sldLayoutMk cId="4002550003" sldId="2147484023"/>
          </pc:sldLayoutMkLst>
        </pc:sldLayoutChg>
        <pc:sldLayoutChg chg="del">
          <pc:chgData name="Saranya Sriram" userId="31246c95-b325-49bd-b9d7-da3f09848d21" providerId="ADAL" clId="{BD20BE7E-72EA-4327-8326-1145F18CD28D}" dt="2022-10-20T10:17:38.995" v="373" actId="2696"/>
          <pc:sldLayoutMkLst>
            <pc:docMk/>
            <pc:sldMasterMk cId="564993270" sldId="2147484009"/>
            <pc:sldLayoutMk cId="2791487574" sldId="2147484024"/>
          </pc:sldLayoutMkLst>
        </pc:sldLayoutChg>
        <pc:sldLayoutChg chg="del">
          <pc:chgData name="Saranya Sriram" userId="31246c95-b325-49bd-b9d7-da3f09848d21" providerId="ADAL" clId="{BD20BE7E-72EA-4327-8326-1145F18CD28D}" dt="2022-10-20T10:17:38.996" v="374" actId="2696"/>
          <pc:sldLayoutMkLst>
            <pc:docMk/>
            <pc:sldMasterMk cId="564993270" sldId="2147484009"/>
            <pc:sldLayoutMk cId="1632996253" sldId="2147484025"/>
          </pc:sldLayoutMkLst>
        </pc:sldLayoutChg>
        <pc:sldLayoutChg chg="del">
          <pc:chgData name="Saranya Sriram" userId="31246c95-b325-49bd-b9d7-da3f09848d21" providerId="ADAL" clId="{BD20BE7E-72EA-4327-8326-1145F18CD28D}" dt="2022-10-20T10:17:39.002" v="375" actId="2696"/>
          <pc:sldLayoutMkLst>
            <pc:docMk/>
            <pc:sldMasterMk cId="564993270" sldId="2147484009"/>
            <pc:sldLayoutMk cId="4059501317" sldId="2147484026"/>
          </pc:sldLayoutMkLst>
        </pc:sldLayoutChg>
        <pc:sldLayoutChg chg="del">
          <pc:chgData name="Saranya Sriram" userId="31246c95-b325-49bd-b9d7-da3f09848d21" providerId="ADAL" clId="{BD20BE7E-72EA-4327-8326-1145F18CD28D}" dt="2022-10-20T10:17:39.006" v="376" actId="2696"/>
          <pc:sldLayoutMkLst>
            <pc:docMk/>
            <pc:sldMasterMk cId="564993270" sldId="2147484009"/>
            <pc:sldLayoutMk cId="3290086892" sldId="2147484027"/>
          </pc:sldLayoutMkLst>
        </pc:sldLayoutChg>
        <pc:sldLayoutChg chg="del">
          <pc:chgData name="Saranya Sriram" userId="31246c95-b325-49bd-b9d7-da3f09848d21" providerId="ADAL" clId="{BD20BE7E-72EA-4327-8326-1145F18CD28D}" dt="2022-10-20T10:17:39.008" v="377" actId="2696"/>
          <pc:sldLayoutMkLst>
            <pc:docMk/>
            <pc:sldMasterMk cId="564993270" sldId="2147484009"/>
            <pc:sldLayoutMk cId="404286301" sldId="2147484028"/>
          </pc:sldLayoutMkLst>
        </pc:sldLayoutChg>
        <pc:sldLayoutChg chg="del">
          <pc:chgData name="Saranya Sriram" userId="31246c95-b325-49bd-b9d7-da3f09848d21" providerId="ADAL" clId="{BD20BE7E-72EA-4327-8326-1145F18CD28D}" dt="2022-10-20T10:17:39.011" v="378" actId="2696"/>
          <pc:sldLayoutMkLst>
            <pc:docMk/>
            <pc:sldMasterMk cId="564993270" sldId="2147484009"/>
            <pc:sldLayoutMk cId="3623759022" sldId="2147484029"/>
          </pc:sldLayoutMkLst>
        </pc:sldLayoutChg>
        <pc:sldLayoutChg chg="del">
          <pc:chgData name="Saranya Sriram" userId="31246c95-b325-49bd-b9d7-da3f09848d21" providerId="ADAL" clId="{BD20BE7E-72EA-4327-8326-1145F18CD28D}" dt="2022-10-20T10:17:39.014" v="379" actId="2696"/>
          <pc:sldLayoutMkLst>
            <pc:docMk/>
            <pc:sldMasterMk cId="564993270" sldId="2147484009"/>
            <pc:sldLayoutMk cId="1918959675" sldId="2147484030"/>
          </pc:sldLayoutMkLst>
        </pc:sldLayoutChg>
        <pc:sldLayoutChg chg="del">
          <pc:chgData name="Saranya Sriram" userId="31246c95-b325-49bd-b9d7-da3f09848d21" providerId="ADAL" clId="{BD20BE7E-72EA-4327-8326-1145F18CD28D}" dt="2022-10-20T10:17:39.016" v="380" actId="2696"/>
          <pc:sldLayoutMkLst>
            <pc:docMk/>
            <pc:sldMasterMk cId="564993270" sldId="2147484009"/>
            <pc:sldLayoutMk cId="1469492913" sldId="2147484031"/>
          </pc:sldLayoutMkLst>
        </pc:sldLayoutChg>
      </pc:sldMasterChg>
      <pc:sldMasterChg chg="del delSldLayout">
        <pc:chgData name="Saranya Sriram" userId="31246c95-b325-49bd-b9d7-da3f09848d21" providerId="ADAL" clId="{BD20BE7E-72EA-4327-8326-1145F18CD28D}" dt="2022-10-20T10:17:37.676" v="84" actId="2696"/>
        <pc:sldMasterMkLst>
          <pc:docMk/>
          <pc:sldMasterMk cId="476062542" sldId="2147484032"/>
        </pc:sldMasterMkLst>
        <pc:sldLayoutChg chg="del">
          <pc:chgData name="Saranya Sriram" userId="31246c95-b325-49bd-b9d7-da3f09848d21" providerId="ADAL" clId="{BD20BE7E-72EA-4327-8326-1145F18CD28D}" dt="2022-10-20T10:17:37.571" v="53" actId="2696"/>
          <pc:sldLayoutMkLst>
            <pc:docMk/>
            <pc:sldMasterMk cId="476062542" sldId="2147484032"/>
            <pc:sldLayoutMk cId="3668612264" sldId="2147484033"/>
          </pc:sldLayoutMkLst>
        </pc:sldLayoutChg>
        <pc:sldLayoutChg chg="del">
          <pc:chgData name="Saranya Sriram" userId="31246c95-b325-49bd-b9d7-da3f09848d21" providerId="ADAL" clId="{BD20BE7E-72EA-4327-8326-1145F18CD28D}" dt="2022-10-20T10:17:37.571" v="54" actId="2696"/>
          <pc:sldLayoutMkLst>
            <pc:docMk/>
            <pc:sldMasterMk cId="476062542" sldId="2147484032"/>
            <pc:sldLayoutMk cId="40364965" sldId="2147484034"/>
          </pc:sldLayoutMkLst>
        </pc:sldLayoutChg>
        <pc:sldLayoutChg chg="del">
          <pc:chgData name="Saranya Sriram" userId="31246c95-b325-49bd-b9d7-da3f09848d21" providerId="ADAL" clId="{BD20BE7E-72EA-4327-8326-1145F18CD28D}" dt="2022-10-20T10:17:37.578" v="55" actId="2696"/>
          <pc:sldLayoutMkLst>
            <pc:docMk/>
            <pc:sldMasterMk cId="476062542" sldId="2147484032"/>
            <pc:sldLayoutMk cId="2650033662" sldId="2147484035"/>
          </pc:sldLayoutMkLst>
        </pc:sldLayoutChg>
        <pc:sldLayoutChg chg="del">
          <pc:chgData name="Saranya Sriram" userId="31246c95-b325-49bd-b9d7-da3f09848d21" providerId="ADAL" clId="{BD20BE7E-72EA-4327-8326-1145F18CD28D}" dt="2022-10-20T10:17:37.582" v="56" actId="2696"/>
          <pc:sldLayoutMkLst>
            <pc:docMk/>
            <pc:sldMasterMk cId="476062542" sldId="2147484032"/>
            <pc:sldLayoutMk cId="2157856433" sldId="2147484036"/>
          </pc:sldLayoutMkLst>
        </pc:sldLayoutChg>
        <pc:sldLayoutChg chg="del">
          <pc:chgData name="Saranya Sriram" userId="31246c95-b325-49bd-b9d7-da3f09848d21" providerId="ADAL" clId="{BD20BE7E-72EA-4327-8326-1145F18CD28D}" dt="2022-10-20T10:17:37.583" v="57" actId="2696"/>
          <pc:sldLayoutMkLst>
            <pc:docMk/>
            <pc:sldMasterMk cId="476062542" sldId="2147484032"/>
            <pc:sldLayoutMk cId="2175442230" sldId="2147484037"/>
          </pc:sldLayoutMkLst>
        </pc:sldLayoutChg>
        <pc:sldLayoutChg chg="del">
          <pc:chgData name="Saranya Sriram" userId="31246c95-b325-49bd-b9d7-da3f09848d21" providerId="ADAL" clId="{BD20BE7E-72EA-4327-8326-1145F18CD28D}" dt="2022-10-20T10:17:37.587" v="58" actId="2696"/>
          <pc:sldLayoutMkLst>
            <pc:docMk/>
            <pc:sldMasterMk cId="476062542" sldId="2147484032"/>
            <pc:sldLayoutMk cId="3583105035" sldId="2147484038"/>
          </pc:sldLayoutMkLst>
        </pc:sldLayoutChg>
        <pc:sldLayoutChg chg="del">
          <pc:chgData name="Saranya Sriram" userId="31246c95-b325-49bd-b9d7-da3f09848d21" providerId="ADAL" clId="{BD20BE7E-72EA-4327-8326-1145F18CD28D}" dt="2022-10-20T10:17:37.591" v="59" actId="2696"/>
          <pc:sldLayoutMkLst>
            <pc:docMk/>
            <pc:sldMasterMk cId="476062542" sldId="2147484032"/>
            <pc:sldLayoutMk cId="3819957040" sldId="2147484039"/>
          </pc:sldLayoutMkLst>
        </pc:sldLayoutChg>
        <pc:sldLayoutChg chg="del">
          <pc:chgData name="Saranya Sriram" userId="31246c95-b325-49bd-b9d7-da3f09848d21" providerId="ADAL" clId="{BD20BE7E-72EA-4327-8326-1145F18CD28D}" dt="2022-10-20T10:17:37.593" v="60" actId="2696"/>
          <pc:sldLayoutMkLst>
            <pc:docMk/>
            <pc:sldMasterMk cId="476062542" sldId="2147484032"/>
            <pc:sldLayoutMk cId="851392174" sldId="2147484040"/>
          </pc:sldLayoutMkLst>
        </pc:sldLayoutChg>
        <pc:sldLayoutChg chg="del">
          <pc:chgData name="Saranya Sriram" userId="31246c95-b325-49bd-b9d7-da3f09848d21" providerId="ADAL" clId="{BD20BE7E-72EA-4327-8326-1145F18CD28D}" dt="2022-10-20T10:17:37.593" v="61" actId="2696"/>
          <pc:sldLayoutMkLst>
            <pc:docMk/>
            <pc:sldMasterMk cId="476062542" sldId="2147484032"/>
            <pc:sldLayoutMk cId="1854681090" sldId="2147484041"/>
          </pc:sldLayoutMkLst>
        </pc:sldLayoutChg>
        <pc:sldLayoutChg chg="del">
          <pc:chgData name="Saranya Sriram" userId="31246c95-b325-49bd-b9d7-da3f09848d21" providerId="ADAL" clId="{BD20BE7E-72EA-4327-8326-1145F18CD28D}" dt="2022-10-20T10:17:37.593" v="62" actId="2696"/>
          <pc:sldLayoutMkLst>
            <pc:docMk/>
            <pc:sldMasterMk cId="476062542" sldId="2147484032"/>
            <pc:sldLayoutMk cId="1299292496" sldId="2147484042"/>
          </pc:sldLayoutMkLst>
        </pc:sldLayoutChg>
        <pc:sldLayoutChg chg="del">
          <pc:chgData name="Saranya Sriram" userId="31246c95-b325-49bd-b9d7-da3f09848d21" providerId="ADAL" clId="{BD20BE7E-72EA-4327-8326-1145F18CD28D}" dt="2022-10-20T10:17:37.601" v="63" actId="2696"/>
          <pc:sldLayoutMkLst>
            <pc:docMk/>
            <pc:sldMasterMk cId="476062542" sldId="2147484032"/>
            <pc:sldLayoutMk cId="1016473481" sldId="2147484043"/>
          </pc:sldLayoutMkLst>
        </pc:sldLayoutChg>
        <pc:sldLayoutChg chg="del">
          <pc:chgData name="Saranya Sriram" userId="31246c95-b325-49bd-b9d7-da3f09848d21" providerId="ADAL" clId="{BD20BE7E-72EA-4327-8326-1145F18CD28D}" dt="2022-10-20T10:17:37.603" v="64" actId="2696"/>
          <pc:sldLayoutMkLst>
            <pc:docMk/>
            <pc:sldMasterMk cId="476062542" sldId="2147484032"/>
            <pc:sldLayoutMk cId="1389015547" sldId="2147484044"/>
          </pc:sldLayoutMkLst>
        </pc:sldLayoutChg>
        <pc:sldLayoutChg chg="del">
          <pc:chgData name="Saranya Sriram" userId="31246c95-b325-49bd-b9d7-da3f09848d21" providerId="ADAL" clId="{BD20BE7E-72EA-4327-8326-1145F18CD28D}" dt="2022-10-20T10:17:37.603" v="65" actId="2696"/>
          <pc:sldLayoutMkLst>
            <pc:docMk/>
            <pc:sldMasterMk cId="476062542" sldId="2147484032"/>
            <pc:sldLayoutMk cId="1493961295" sldId="2147484045"/>
          </pc:sldLayoutMkLst>
        </pc:sldLayoutChg>
        <pc:sldLayoutChg chg="del">
          <pc:chgData name="Saranya Sriram" userId="31246c95-b325-49bd-b9d7-da3f09848d21" providerId="ADAL" clId="{BD20BE7E-72EA-4327-8326-1145F18CD28D}" dt="2022-10-20T10:17:37.603" v="66" actId="2696"/>
          <pc:sldLayoutMkLst>
            <pc:docMk/>
            <pc:sldMasterMk cId="476062542" sldId="2147484032"/>
            <pc:sldLayoutMk cId="1023466665" sldId="2147484046"/>
          </pc:sldLayoutMkLst>
        </pc:sldLayoutChg>
        <pc:sldLayoutChg chg="del">
          <pc:chgData name="Saranya Sriram" userId="31246c95-b325-49bd-b9d7-da3f09848d21" providerId="ADAL" clId="{BD20BE7E-72EA-4327-8326-1145F18CD28D}" dt="2022-10-20T10:17:37.603" v="67" actId="2696"/>
          <pc:sldLayoutMkLst>
            <pc:docMk/>
            <pc:sldMasterMk cId="476062542" sldId="2147484032"/>
            <pc:sldLayoutMk cId="44073613" sldId="2147484047"/>
          </pc:sldLayoutMkLst>
        </pc:sldLayoutChg>
        <pc:sldLayoutChg chg="del">
          <pc:chgData name="Saranya Sriram" userId="31246c95-b325-49bd-b9d7-da3f09848d21" providerId="ADAL" clId="{BD20BE7E-72EA-4327-8326-1145F18CD28D}" dt="2022-10-20T10:17:37.618" v="68" actId="2696"/>
          <pc:sldLayoutMkLst>
            <pc:docMk/>
            <pc:sldMasterMk cId="476062542" sldId="2147484032"/>
            <pc:sldLayoutMk cId="3993775078" sldId="2147484048"/>
          </pc:sldLayoutMkLst>
        </pc:sldLayoutChg>
        <pc:sldLayoutChg chg="del">
          <pc:chgData name="Saranya Sriram" userId="31246c95-b325-49bd-b9d7-da3f09848d21" providerId="ADAL" clId="{BD20BE7E-72EA-4327-8326-1145F18CD28D}" dt="2022-10-20T10:17:37.618" v="69" actId="2696"/>
          <pc:sldLayoutMkLst>
            <pc:docMk/>
            <pc:sldMasterMk cId="476062542" sldId="2147484032"/>
            <pc:sldLayoutMk cId="4005633430" sldId="2147484049"/>
          </pc:sldLayoutMkLst>
        </pc:sldLayoutChg>
        <pc:sldLayoutChg chg="del">
          <pc:chgData name="Saranya Sriram" userId="31246c95-b325-49bd-b9d7-da3f09848d21" providerId="ADAL" clId="{BD20BE7E-72EA-4327-8326-1145F18CD28D}" dt="2022-10-20T10:17:37.625" v="70" actId="2696"/>
          <pc:sldLayoutMkLst>
            <pc:docMk/>
            <pc:sldMasterMk cId="476062542" sldId="2147484032"/>
            <pc:sldLayoutMk cId="2321017217" sldId="2147484050"/>
          </pc:sldLayoutMkLst>
        </pc:sldLayoutChg>
        <pc:sldLayoutChg chg="del">
          <pc:chgData name="Saranya Sriram" userId="31246c95-b325-49bd-b9d7-da3f09848d21" providerId="ADAL" clId="{BD20BE7E-72EA-4327-8326-1145F18CD28D}" dt="2022-10-20T10:17:37.628" v="71" actId="2696"/>
          <pc:sldLayoutMkLst>
            <pc:docMk/>
            <pc:sldMasterMk cId="476062542" sldId="2147484032"/>
            <pc:sldLayoutMk cId="2659665614" sldId="2147484051"/>
          </pc:sldLayoutMkLst>
        </pc:sldLayoutChg>
        <pc:sldLayoutChg chg="del">
          <pc:chgData name="Saranya Sriram" userId="31246c95-b325-49bd-b9d7-da3f09848d21" providerId="ADAL" clId="{BD20BE7E-72EA-4327-8326-1145F18CD28D}" dt="2022-10-20T10:17:37.631" v="72" actId="2696"/>
          <pc:sldLayoutMkLst>
            <pc:docMk/>
            <pc:sldMasterMk cId="476062542" sldId="2147484032"/>
            <pc:sldLayoutMk cId="3797721373" sldId="2147484052"/>
          </pc:sldLayoutMkLst>
        </pc:sldLayoutChg>
        <pc:sldLayoutChg chg="del">
          <pc:chgData name="Saranya Sriram" userId="31246c95-b325-49bd-b9d7-da3f09848d21" providerId="ADAL" clId="{BD20BE7E-72EA-4327-8326-1145F18CD28D}" dt="2022-10-20T10:17:37.634" v="73" actId="2696"/>
          <pc:sldLayoutMkLst>
            <pc:docMk/>
            <pc:sldMasterMk cId="476062542" sldId="2147484032"/>
            <pc:sldLayoutMk cId="1417184942" sldId="2147484053"/>
          </pc:sldLayoutMkLst>
        </pc:sldLayoutChg>
        <pc:sldLayoutChg chg="del">
          <pc:chgData name="Saranya Sriram" userId="31246c95-b325-49bd-b9d7-da3f09848d21" providerId="ADAL" clId="{BD20BE7E-72EA-4327-8326-1145F18CD28D}" dt="2022-10-20T10:17:37.634" v="74" actId="2696"/>
          <pc:sldLayoutMkLst>
            <pc:docMk/>
            <pc:sldMasterMk cId="476062542" sldId="2147484032"/>
            <pc:sldLayoutMk cId="990952079" sldId="2147484054"/>
          </pc:sldLayoutMkLst>
        </pc:sldLayoutChg>
        <pc:sldLayoutChg chg="del">
          <pc:chgData name="Saranya Sriram" userId="31246c95-b325-49bd-b9d7-da3f09848d21" providerId="ADAL" clId="{BD20BE7E-72EA-4327-8326-1145F18CD28D}" dt="2022-10-20T10:17:37.634" v="75" actId="2696"/>
          <pc:sldLayoutMkLst>
            <pc:docMk/>
            <pc:sldMasterMk cId="476062542" sldId="2147484032"/>
            <pc:sldLayoutMk cId="618849512" sldId="2147484055"/>
          </pc:sldLayoutMkLst>
        </pc:sldLayoutChg>
        <pc:sldLayoutChg chg="del">
          <pc:chgData name="Saranya Sriram" userId="31246c95-b325-49bd-b9d7-da3f09848d21" providerId="ADAL" clId="{BD20BE7E-72EA-4327-8326-1145F18CD28D}" dt="2022-10-20T10:17:37.634" v="76" actId="2696"/>
          <pc:sldLayoutMkLst>
            <pc:docMk/>
            <pc:sldMasterMk cId="476062542" sldId="2147484032"/>
            <pc:sldLayoutMk cId="2102472822" sldId="2147484056"/>
          </pc:sldLayoutMkLst>
        </pc:sldLayoutChg>
        <pc:sldLayoutChg chg="del">
          <pc:chgData name="Saranya Sriram" userId="31246c95-b325-49bd-b9d7-da3f09848d21" providerId="ADAL" clId="{BD20BE7E-72EA-4327-8326-1145F18CD28D}" dt="2022-10-20T10:17:37.650" v="77" actId="2696"/>
          <pc:sldLayoutMkLst>
            <pc:docMk/>
            <pc:sldMasterMk cId="476062542" sldId="2147484032"/>
            <pc:sldLayoutMk cId="4129088208" sldId="2147484057"/>
          </pc:sldLayoutMkLst>
        </pc:sldLayoutChg>
        <pc:sldLayoutChg chg="del">
          <pc:chgData name="Saranya Sriram" userId="31246c95-b325-49bd-b9d7-da3f09848d21" providerId="ADAL" clId="{BD20BE7E-72EA-4327-8326-1145F18CD28D}" dt="2022-10-20T10:17:37.650" v="78" actId="2696"/>
          <pc:sldLayoutMkLst>
            <pc:docMk/>
            <pc:sldMasterMk cId="476062542" sldId="2147484032"/>
            <pc:sldLayoutMk cId="1989817791" sldId="2147484058"/>
          </pc:sldLayoutMkLst>
        </pc:sldLayoutChg>
        <pc:sldLayoutChg chg="del">
          <pc:chgData name="Saranya Sriram" userId="31246c95-b325-49bd-b9d7-da3f09848d21" providerId="ADAL" clId="{BD20BE7E-72EA-4327-8326-1145F18CD28D}" dt="2022-10-20T10:17:37.650" v="79" actId="2696"/>
          <pc:sldLayoutMkLst>
            <pc:docMk/>
            <pc:sldMasterMk cId="476062542" sldId="2147484032"/>
            <pc:sldLayoutMk cId="2647615050" sldId="2147484059"/>
          </pc:sldLayoutMkLst>
        </pc:sldLayoutChg>
        <pc:sldLayoutChg chg="del">
          <pc:chgData name="Saranya Sriram" userId="31246c95-b325-49bd-b9d7-da3f09848d21" providerId="ADAL" clId="{BD20BE7E-72EA-4327-8326-1145F18CD28D}" dt="2022-10-20T10:17:37.650" v="80" actId="2696"/>
          <pc:sldLayoutMkLst>
            <pc:docMk/>
            <pc:sldMasterMk cId="476062542" sldId="2147484032"/>
            <pc:sldLayoutMk cId="119981344" sldId="2147484060"/>
          </pc:sldLayoutMkLst>
        </pc:sldLayoutChg>
        <pc:sldLayoutChg chg="del">
          <pc:chgData name="Saranya Sriram" userId="31246c95-b325-49bd-b9d7-da3f09848d21" providerId="ADAL" clId="{BD20BE7E-72EA-4327-8326-1145F18CD28D}" dt="2022-10-20T10:17:37.650" v="81" actId="2696"/>
          <pc:sldLayoutMkLst>
            <pc:docMk/>
            <pc:sldMasterMk cId="476062542" sldId="2147484032"/>
            <pc:sldLayoutMk cId="1130327816" sldId="2147484061"/>
          </pc:sldLayoutMkLst>
        </pc:sldLayoutChg>
        <pc:sldLayoutChg chg="del">
          <pc:chgData name="Saranya Sriram" userId="31246c95-b325-49bd-b9d7-da3f09848d21" providerId="ADAL" clId="{BD20BE7E-72EA-4327-8326-1145F18CD28D}" dt="2022-10-20T10:17:37.650" v="82" actId="2696"/>
          <pc:sldLayoutMkLst>
            <pc:docMk/>
            <pc:sldMasterMk cId="476062542" sldId="2147484032"/>
            <pc:sldLayoutMk cId="1799649249" sldId="2147484062"/>
          </pc:sldLayoutMkLst>
        </pc:sldLayoutChg>
        <pc:sldLayoutChg chg="del">
          <pc:chgData name="Saranya Sriram" userId="31246c95-b325-49bd-b9d7-da3f09848d21" providerId="ADAL" clId="{BD20BE7E-72EA-4327-8326-1145F18CD28D}" dt="2022-10-20T10:17:37.650" v="83" actId="2696"/>
          <pc:sldLayoutMkLst>
            <pc:docMk/>
            <pc:sldMasterMk cId="476062542" sldId="2147484032"/>
            <pc:sldLayoutMk cId="2364077355" sldId="2147484063"/>
          </pc:sldLayoutMkLst>
        </pc:sldLayoutChg>
      </pc:sldMasterChg>
      <pc:sldMasterChg chg="del delSldLayout">
        <pc:chgData name="Saranya Sriram" userId="31246c95-b325-49bd-b9d7-da3f09848d21" providerId="ADAL" clId="{BD20BE7E-72EA-4327-8326-1145F18CD28D}" dt="2022-10-20T10:17:37.796" v="134" actId="2696"/>
        <pc:sldMasterMkLst>
          <pc:docMk/>
          <pc:sldMasterMk cId="2362795655" sldId="2147484077"/>
        </pc:sldMasterMkLst>
        <pc:sldLayoutChg chg="del">
          <pc:chgData name="Saranya Sriram" userId="31246c95-b325-49bd-b9d7-da3f09848d21" providerId="ADAL" clId="{BD20BE7E-72EA-4327-8326-1145F18CD28D}" dt="2022-10-20T10:17:37.676" v="85" actId="2696"/>
          <pc:sldLayoutMkLst>
            <pc:docMk/>
            <pc:sldMasterMk cId="2362795655" sldId="2147484077"/>
            <pc:sldLayoutMk cId="2260516177" sldId="2147484078"/>
          </pc:sldLayoutMkLst>
        </pc:sldLayoutChg>
        <pc:sldLayoutChg chg="del">
          <pc:chgData name="Saranya Sriram" userId="31246c95-b325-49bd-b9d7-da3f09848d21" providerId="ADAL" clId="{BD20BE7E-72EA-4327-8326-1145F18CD28D}" dt="2022-10-20T10:17:37.681" v="86" actId="2696"/>
          <pc:sldLayoutMkLst>
            <pc:docMk/>
            <pc:sldMasterMk cId="2362795655" sldId="2147484077"/>
            <pc:sldLayoutMk cId="1309988898" sldId="2147484079"/>
          </pc:sldLayoutMkLst>
        </pc:sldLayoutChg>
        <pc:sldLayoutChg chg="del">
          <pc:chgData name="Saranya Sriram" userId="31246c95-b325-49bd-b9d7-da3f09848d21" providerId="ADAL" clId="{BD20BE7E-72EA-4327-8326-1145F18CD28D}" dt="2022-10-20T10:17:37.681" v="87" actId="2696"/>
          <pc:sldLayoutMkLst>
            <pc:docMk/>
            <pc:sldMasterMk cId="2362795655" sldId="2147484077"/>
            <pc:sldLayoutMk cId="4203286357" sldId="2147484080"/>
          </pc:sldLayoutMkLst>
        </pc:sldLayoutChg>
        <pc:sldLayoutChg chg="del">
          <pc:chgData name="Saranya Sriram" userId="31246c95-b325-49bd-b9d7-da3f09848d21" providerId="ADAL" clId="{BD20BE7E-72EA-4327-8326-1145F18CD28D}" dt="2022-10-20T10:17:37.681" v="88" actId="2696"/>
          <pc:sldLayoutMkLst>
            <pc:docMk/>
            <pc:sldMasterMk cId="2362795655" sldId="2147484077"/>
            <pc:sldLayoutMk cId="605715105" sldId="2147484081"/>
          </pc:sldLayoutMkLst>
        </pc:sldLayoutChg>
        <pc:sldLayoutChg chg="del">
          <pc:chgData name="Saranya Sriram" userId="31246c95-b325-49bd-b9d7-da3f09848d21" providerId="ADAL" clId="{BD20BE7E-72EA-4327-8326-1145F18CD28D}" dt="2022-10-20T10:17:37.681" v="89" actId="2696"/>
          <pc:sldLayoutMkLst>
            <pc:docMk/>
            <pc:sldMasterMk cId="2362795655" sldId="2147484077"/>
            <pc:sldLayoutMk cId="2995657682" sldId="2147484082"/>
          </pc:sldLayoutMkLst>
        </pc:sldLayoutChg>
        <pc:sldLayoutChg chg="del">
          <pc:chgData name="Saranya Sriram" userId="31246c95-b325-49bd-b9d7-da3f09848d21" providerId="ADAL" clId="{BD20BE7E-72EA-4327-8326-1145F18CD28D}" dt="2022-10-20T10:17:37.681" v="90" actId="2696"/>
          <pc:sldLayoutMkLst>
            <pc:docMk/>
            <pc:sldMasterMk cId="2362795655" sldId="2147484077"/>
            <pc:sldLayoutMk cId="730481411" sldId="2147484083"/>
          </pc:sldLayoutMkLst>
        </pc:sldLayoutChg>
        <pc:sldLayoutChg chg="del">
          <pc:chgData name="Saranya Sriram" userId="31246c95-b325-49bd-b9d7-da3f09848d21" providerId="ADAL" clId="{BD20BE7E-72EA-4327-8326-1145F18CD28D}" dt="2022-10-20T10:17:37.681" v="91" actId="2696"/>
          <pc:sldLayoutMkLst>
            <pc:docMk/>
            <pc:sldMasterMk cId="2362795655" sldId="2147484077"/>
            <pc:sldLayoutMk cId="1145300515" sldId="2147484084"/>
          </pc:sldLayoutMkLst>
        </pc:sldLayoutChg>
        <pc:sldLayoutChg chg="del">
          <pc:chgData name="Saranya Sriram" userId="31246c95-b325-49bd-b9d7-da3f09848d21" providerId="ADAL" clId="{BD20BE7E-72EA-4327-8326-1145F18CD28D}" dt="2022-10-20T10:17:37.697" v="92" actId="2696"/>
          <pc:sldLayoutMkLst>
            <pc:docMk/>
            <pc:sldMasterMk cId="2362795655" sldId="2147484077"/>
            <pc:sldLayoutMk cId="2753296790" sldId="2147484085"/>
          </pc:sldLayoutMkLst>
        </pc:sldLayoutChg>
        <pc:sldLayoutChg chg="del">
          <pc:chgData name="Saranya Sriram" userId="31246c95-b325-49bd-b9d7-da3f09848d21" providerId="ADAL" clId="{BD20BE7E-72EA-4327-8326-1145F18CD28D}" dt="2022-10-20T10:17:37.699" v="93" actId="2696"/>
          <pc:sldLayoutMkLst>
            <pc:docMk/>
            <pc:sldMasterMk cId="2362795655" sldId="2147484077"/>
            <pc:sldLayoutMk cId="2343897910" sldId="2147484086"/>
          </pc:sldLayoutMkLst>
        </pc:sldLayoutChg>
        <pc:sldLayoutChg chg="del">
          <pc:chgData name="Saranya Sriram" userId="31246c95-b325-49bd-b9d7-da3f09848d21" providerId="ADAL" clId="{BD20BE7E-72EA-4327-8326-1145F18CD28D}" dt="2022-10-20T10:17:37.700" v="94" actId="2696"/>
          <pc:sldLayoutMkLst>
            <pc:docMk/>
            <pc:sldMasterMk cId="2362795655" sldId="2147484077"/>
            <pc:sldLayoutMk cId="3659518313" sldId="2147484087"/>
          </pc:sldLayoutMkLst>
        </pc:sldLayoutChg>
        <pc:sldLayoutChg chg="del">
          <pc:chgData name="Saranya Sriram" userId="31246c95-b325-49bd-b9d7-da3f09848d21" providerId="ADAL" clId="{BD20BE7E-72EA-4327-8326-1145F18CD28D}" dt="2022-10-20T10:17:37.700" v="95" actId="2696"/>
          <pc:sldLayoutMkLst>
            <pc:docMk/>
            <pc:sldMasterMk cId="2362795655" sldId="2147484077"/>
            <pc:sldLayoutMk cId="641941669" sldId="2147484088"/>
          </pc:sldLayoutMkLst>
        </pc:sldLayoutChg>
        <pc:sldLayoutChg chg="del">
          <pc:chgData name="Saranya Sriram" userId="31246c95-b325-49bd-b9d7-da3f09848d21" providerId="ADAL" clId="{BD20BE7E-72EA-4327-8326-1145F18CD28D}" dt="2022-10-20T10:17:37.700" v="96" actId="2696"/>
          <pc:sldLayoutMkLst>
            <pc:docMk/>
            <pc:sldMasterMk cId="2362795655" sldId="2147484077"/>
            <pc:sldLayoutMk cId="63689227" sldId="2147484089"/>
          </pc:sldLayoutMkLst>
        </pc:sldLayoutChg>
        <pc:sldLayoutChg chg="del">
          <pc:chgData name="Saranya Sriram" userId="31246c95-b325-49bd-b9d7-da3f09848d21" providerId="ADAL" clId="{BD20BE7E-72EA-4327-8326-1145F18CD28D}" dt="2022-10-20T10:17:37.713" v="97" actId="2696"/>
          <pc:sldLayoutMkLst>
            <pc:docMk/>
            <pc:sldMasterMk cId="2362795655" sldId="2147484077"/>
            <pc:sldLayoutMk cId="1004949510" sldId="2147484090"/>
          </pc:sldLayoutMkLst>
        </pc:sldLayoutChg>
        <pc:sldLayoutChg chg="del">
          <pc:chgData name="Saranya Sriram" userId="31246c95-b325-49bd-b9d7-da3f09848d21" providerId="ADAL" clId="{BD20BE7E-72EA-4327-8326-1145F18CD28D}" dt="2022-10-20T10:17:37.713" v="98" actId="2696"/>
          <pc:sldLayoutMkLst>
            <pc:docMk/>
            <pc:sldMasterMk cId="2362795655" sldId="2147484077"/>
            <pc:sldLayoutMk cId="402136874" sldId="2147484091"/>
          </pc:sldLayoutMkLst>
        </pc:sldLayoutChg>
        <pc:sldLayoutChg chg="del">
          <pc:chgData name="Saranya Sriram" userId="31246c95-b325-49bd-b9d7-da3f09848d21" providerId="ADAL" clId="{BD20BE7E-72EA-4327-8326-1145F18CD28D}" dt="2022-10-20T10:17:37.713" v="99" actId="2696"/>
          <pc:sldLayoutMkLst>
            <pc:docMk/>
            <pc:sldMasterMk cId="2362795655" sldId="2147484077"/>
            <pc:sldLayoutMk cId="2368670254" sldId="2147484092"/>
          </pc:sldLayoutMkLst>
        </pc:sldLayoutChg>
        <pc:sldLayoutChg chg="del">
          <pc:chgData name="Saranya Sriram" userId="31246c95-b325-49bd-b9d7-da3f09848d21" providerId="ADAL" clId="{BD20BE7E-72EA-4327-8326-1145F18CD28D}" dt="2022-10-20T10:17:37.722" v="100" actId="2696"/>
          <pc:sldLayoutMkLst>
            <pc:docMk/>
            <pc:sldMasterMk cId="2362795655" sldId="2147484077"/>
            <pc:sldLayoutMk cId="442544587" sldId="2147484093"/>
          </pc:sldLayoutMkLst>
        </pc:sldLayoutChg>
        <pc:sldLayoutChg chg="del">
          <pc:chgData name="Saranya Sriram" userId="31246c95-b325-49bd-b9d7-da3f09848d21" providerId="ADAL" clId="{BD20BE7E-72EA-4327-8326-1145F18CD28D}" dt="2022-10-20T10:17:37.725" v="101" actId="2696"/>
          <pc:sldLayoutMkLst>
            <pc:docMk/>
            <pc:sldMasterMk cId="2362795655" sldId="2147484077"/>
            <pc:sldLayoutMk cId="111141750" sldId="2147484094"/>
          </pc:sldLayoutMkLst>
        </pc:sldLayoutChg>
        <pc:sldLayoutChg chg="del">
          <pc:chgData name="Saranya Sriram" userId="31246c95-b325-49bd-b9d7-da3f09848d21" providerId="ADAL" clId="{BD20BE7E-72EA-4327-8326-1145F18CD28D}" dt="2022-10-20T10:17:37.725" v="102" actId="2696"/>
          <pc:sldLayoutMkLst>
            <pc:docMk/>
            <pc:sldMasterMk cId="2362795655" sldId="2147484077"/>
            <pc:sldLayoutMk cId="2341095905" sldId="2147484095"/>
          </pc:sldLayoutMkLst>
        </pc:sldLayoutChg>
        <pc:sldLayoutChg chg="del">
          <pc:chgData name="Saranya Sriram" userId="31246c95-b325-49bd-b9d7-da3f09848d21" providerId="ADAL" clId="{BD20BE7E-72EA-4327-8326-1145F18CD28D}" dt="2022-10-20T10:17:37.729" v="103" actId="2696"/>
          <pc:sldLayoutMkLst>
            <pc:docMk/>
            <pc:sldMasterMk cId="2362795655" sldId="2147484077"/>
            <pc:sldLayoutMk cId="176168821" sldId="2147484096"/>
          </pc:sldLayoutMkLst>
        </pc:sldLayoutChg>
        <pc:sldLayoutChg chg="del">
          <pc:chgData name="Saranya Sriram" userId="31246c95-b325-49bd-b9d7-da3f09848d21" providerId="ADAL" clId="{BD20BE7E-72EA-4327-8326-1145F18CD28D}" dt="2022-10-20T10:17:37.729" v="104" actId="2696"/>
          <pc:sldLayoutMkLst>
            <pc:docMk/>
            <pc:sldMasterMk cId="2362795655" sldId="2147484077"/>
            <pc:sldLayoutMk cId="83001390" sldId="2147484097"/>
          </pc:sldLayoutMkLst>
        </pc:sldLayoutChg>
        <pc:sldLayoutChg chg="del">
          <pc:chgData name="Saranya Sriram" userId="31246c95-b325-49bd-b9d7-da3f09848d21" providerId="ADAL" clId="{BD20BE7E-72EA-4327-8326-1145F18CD28D}" dt="2022-10-20T10:17:37.729" v="105" actId="2696"/>
          <pc:sldLayoutMkLst>
            <pc:docMk/>
            <pc:sldMasterMk cId="2362795655" sldId="2147484077"/>
            <pc:sldLayoutMk cId="3776712663" sldId="2147484098"/>
          </pc:sldLayoutMkLst>
        </pc:sldLayoutChg>
        <pc:sldLayoutChg chg="del">
          <pc:chgData name="Saranya Sriram" userId="31246c95-b325-49bd-b9d7-da3f09848d21" providerId="ADAL" clId="{BD20BE7E-72EA-4327-8326-1145F18CD28D}" dt="2022-10-20T10:17:37.729" v="106" actId="2696"/>
          <pc:sldLayoutMkLst>
            <pc:docMk/>
            <pc:sldMasterMk cId="2362795655" sldId="2147484077"/>
            <pc:sldLayoutMk cId="154659531" sldId="2147484099"/>
          </pc:sldLayoutMkLst>
        </pc:sldLayoutChg>
        <pc:sldLayoutChg chg="del">
          <pc:chgData name="Saranya Sriram" userId="31246c95-b325-49bd-b9d7-da3f09848d21" providerId="ADAL" clId="{BD20BE7E-72EA-4327-8326-1145F18CD28D}" dt="2022-10-20T10:17:37.729" v="107" actId="2696"/>
          <pc:sldLayoutMkLst>
            <pc:docMk/>
            <pc:sldMasterMk cId="2362795655" sldId="2147484077"/>
            <pc:sldLayoutMk cId="1888179127" sldId="2147484100"/>
          </pc:sldLayoutMkLst>
        </pc:sldLayoutChg>
        <pc:sldLayoutChg chg="del">
          <pc:chgData name="Saranya Sriram" userId="31246c95-b325-49bd-b9d7-da3f09848d21" providerId="ADAL" clId="{BD20BE7E-72EA-4327-8326-1145F18CD28D}" dt="2022-10-20T10:17:37.729" v="108" actId="2696"/>
          <pc:sldLayoutMkLst>
            <pc:docMk/>
            <pc:sldMasterMk cId="2362795655" sldId="2147484077"/>
            <pc:sldLayoutMk cId="496208483" sldId="2147484101"/>
          </pc:sldLayoutMkLst>
        </pc:sldLayoutChg>
        <pc:sldLayoutChg chg="del">
          <pc:chgData name="Saranya Sriram" userId="31246c95-b325-49bd-b9d7-da3f09848d21" providerId="ADAL" clId="{BD20BE7E-72EA-4327-8326-1145F18CD28D}" dt="2022-10-20T10:17:37.744" v="109" actId="2696"/>
          <pc:sldLayoutMkLst>
            <pc:docMk/>
            <pc:sldMasterMk cId="2362795655" sldId="2147484077"/>
            <pc:sldLayoutMk cId="3287216913" sldId="2147484102"/>
          </pc:sldLayoutMkLst>
        </pc:sldLayoutChg>
        <pc:sldLayoutChg chg="del">
          <pc:chgData name="Saranya Sriram" userId="31246c95-b325-49bd-b9d7-da3f09848d21" providerId="ADAL" clId="{BD20BE7E-72EA-4327-8326-1145F18CD28D}" dt="2022-10-20T10:17:37.744" v="110" actId="2696"/>
          <pc:sldLayoutMkLst>
            <pc:docMk/>
            <pc:sldMasterMk cId="2362795655" sldId="2147484077"/>
            <pc:sldLayoutMk cId="1584535661" sldId="2147484103"/>
          </pc:sldLayoutMkLst>
        </pc:sldLayoutChg>
        <pc:sldLayoutChg chg="del">
          <pc:chgData name="Saranya Sriram" userId="31246c95-b325-49bd-b9d7-da3f09848d21" providerId="ADAL" clId="{BD20BE7E-72EA-4327-8326-1145F18CD28D}" dt="2022-10-20T10:17:37.744" v="111" actId="2696"/>
          <pc:sldLayoutMkLst>
            <pc:docMk/>
            <pc:sldMasterMk cId="2362795655" sldId="2147484077"/>
            <pc:sldLayoutMk cId="3980974672" sldId="2147484104"/>
          </pc:sldLayoutMkLst>
        </pc:sldLayoutChg>
        <pc:sldLayoutChg chg="del">
          <pc:chgData name="Saranya Sriram" userId="31246c95-b325-49bd-b9d7-da3f09848d21" providerId="ADAL" clId="{BD20BE7E-72EA-4327-8326-1145F18CD28D}" dt="2022-10-20T10:17:37.744" v="112" actId="2696"/>
          <pc:sldLayoutMkLst>
            <pc:docMk/>
            <pc:sldMasterMk cId="2362795655" sldId="2147484077"/>
            <pc:sldLayoutMk cId="1902480624" sldId="2147484105"/>
          </pc:sldLayoutMkLst>
        </pc:sldLayoutChg>
        <pc:sldLayoutChg chg="del">
          <pc:chgData name="Saranya Sriram" userId="31246c95-b325-49bd-b9d7-da3f09848d21" providerId="ADAL" clId="{BD20BE7E-72EA-4327-8326-1145F18CD28D}" dt="2022-10-20T10:17:37.754" v="113" actId="2696"/>
          <pc:sldLayoutMkLst>
            <pc:docMk/>
            <pc:sldMasterMk cId="2362795655" sldId="2147484077"/>
            <pc:sldLayoutMk cId="1220145385" sldId="2147484106"/>
          </pc:sldLayoutMkLst>
        </pc:sldLayoutChg>
        <pc:sldLayoutChg chg="del">
          <pc:chgData name="Saranya Sriram" userId="31246c95-b325-49bd-b9d7-da3f09848d21" providerId="ADAL" clId="{BD20BE7E-72EA-4327-8326-1145F18CD28D}" dt="2022-10-20T10:17:37.756" v="114" actId="2696"/>
          <pc:sldLayoutMkLst>
            <pc:docMk/>
            <pc:sldMasterMk cId="2362795655" sldId="2147484077"/>
            <pc:sldLayoutMk cId="1147868962" sldId="2147484107"/>
          </pc:sldLayoutMkLst>
        </pc:sldLayoutChg>
        <pc:sldLayoutChg chg="del">
          <pc:chgData name="Saranya Sriram" userId="31246c95-b325-49bd-b9d7-da3f09848d21" providerId="ADAL" clId="{BD20BE7E-72EA-4327-8326-1145F18CD28D}" dt="2022-10-20T10:17:37.757" v="115" actId="2696"/>
          <pc:sldLayoutMkLst>
            <pc:docMk/>
            <pc:sldMasterMk cId="2362795655" sldId="2147484077"/>
            <pc:sldLayoutMk cId="1301330286" sldId="2147484108"/>
          </pc:sldLayoutMkLst>
        </pc:sldLayoutChg>
        <pc:sldLayoutChg chg="del">
          <pc:chgData name="Saranya Sriram" userId="31246c95-b325-49bd-b9d7-da3f09848d21" providerId="ADAL" clId="{BD20BE7E-72EA-4327-8326-1145F18CD28D}" dt="2022-10-20T10:17:37.760" v="116" actId="2696"/>
          <pc:sldLayoutMkLst>
            <pc:docMk/>
            <pc:sldMasterMk cId="2362795655" sldId="2147484077"/>
            <pc:sldLayoutMk cId="2731020563" sldId="2147484109"/>
          </pc:sldLayoutMkLst>
        </pc:sldLayoutChg>
        <pc:sldLayoutChg chg="del">
          <pc:chgData name="Saranya Sriram" userId="31246c95-b325-49bd-b9d7-da3f09848d21" providerId="ADAL" clId="{BD20BE7E-72EA-4327-8326-1145F18CD28D}" dt="2022-10-20T10:17:37.761" v="117" actId="2696"/>
          <pc:sldLayoutMkLst>
            <pc:docMk/>
            <pc:sldMasterMk cId="2362795655" sldId="2147484077"/>
            <pc:sldLayoutMk cId="818728741" sldId="2147484110"/>
          </pc:sldLayoutMkLst>
        </pc:sldLayoutChg>
        <pc:sldLayoutChg chg="del">
          <pc:chgData name="Saranya Sriram" userId="31246c95-b325-49bd-b9d7-da3f09848d21" providerId="ADAL" clId="{BD20BE7E-72EA-4327-8326-1145F18CD28D}" dt="2022-10-20T10:17:37.765" v="118" actId="2696"/>
          <pc:sldLayoutMkLst>
            <pc:docMk/>
            <pc:sldMasterMk cId="2362795655" sldId="2147484077"/>
            <pc:sldLayoutMk cId="521981524" sldId="2147484111"/>
          </pc:sldLayoutMkLst>
        </pc:sldLayoutChg>
        <pc:sldLayoutChg chg="del">
          <pc:chgData name="Saranya Sriram" userId="31246c95-b325-49bd-b9d7-da3f09848d21" providerId="ADAL" clId="{BD20BE7E-72EA-4327-8326-1145F18CD28D}" dt="2022-10-20T10:17:37.766" v="119" actId="2696"/>
          <pc:sldLayoutMkLst>
            <pc:docMk/>
            <pc:sldMasterMk cId="2362795655" sldId="2147484077"/>
            <pc:sldLayoutMk cId="615181585" sldId="2147484112"/>
          </pc:sldLayoutMkLst>
        </pc:sldLayoutChg>
        <pc:sldLayoutChg chg="del">
          <pc:chgData name="Saranya Sriram" userId="31246c95-b325-49bd-b9d7-da3f09848d21" providerId="ADAL" clId="{BD20BE7E-72EA-4327-8326-1145F18CD28D}" dt="2022-10-20T10:17:37.766" v="120" actId="2696"/>
          <pc:sldLayoutMkLst>
            <pc:docMk/>
            <pc:sldMasterMk cId="2362795655" sldId="2147484077"/>
            <pc:sldLayoutMk cId="62035746" sldId="2147484113"/>
          </pc:sldLayoutMkLst>
        </pc:sldLayoutChg>
        <pc:sldLayoutChg chg="del">
          <pc:chgData name="Saranya Sriram" userId="31246c95-b325-49bd-b9d7-da3f09848d21" providerId="ADAL" clId="{BD20BE7E-72EA-4327-8326-1145F18CD28D}" dt="2022-10-20T10:17:37.770" v="121" actId="2696"/>
          <pc:sldLayoutMkLst>
            <pc:docMk/>
            <pc:sldMasterMk cId="2362795655" sldId="2147484077"/>
            <pc:sldLayoutMk cId="1823030384" sldId="2147484114"/>
          </pc:sldLayoutMkLst>
        </pc:sldLayoutChg>
        <pc:sldLayoutChg chg="del">
          <pc:chgData name="Saranya Sriram" userId="31246c95-b325-49bd-b9d7-da3f09848d21" providerId="ADAL" clId="{BD20BE7E-72EA-4327-8326-1145F18CD28D}" dt="2022-10-20T10:17:37.770" v="122" actId="2696"/>
          <pc:sldLayoutMkLst>
            <pc:docMk/>
            <pc:sldMasterMk cId="2362795655" sldId="2147484077"/>
            <pc:sldLayoutMk cId="999048275" sldId="2147484115"/>
          </pc:sldLayoutMkLst>
        </pc:sldLayoutChg>
        <pc:sldLayoutChg chg="del">
          <pc:chgData name="Saranya Sriram" userId="31246c95-b325-49bd-b9d7-da3f09848d21" providerId="ADAL" clId="{BD20BE7E-72EA-4327-8326-1145F18CD28D}" dt="2022-10-20T10:17:37.775" v="123" actId="2696"/>
          <pc:sldLayoutMkLst>
            <pc:docMk/>
            <pc:sldMasterMk cId="2362795655" sldId="2147484077"/>
            <pc:sldLayoutMk cId="771071668" sldId="2147484116"/>
          </pc:sldLayoutMkLst>
        </pc:sldLayoutChg>
        <pc:sldLayoutChg chg="del">
          <pc:chgData name="Saranya Sriram" userId="31246c95-b325-49bd-b9d7-da3f09848d21" providerId="ADAL" clId="{BD20BE7E-72EA-4327-8326-1145F18CD28D}" dt="2022-10-20T10:17:37.778" v="124" actId="2696"/>
          <pc:sldLayoutMkLst>
            <pc:docMk/>
            <pc:sldMasterMk cId="2362795655" sldId="2147484077"/>
            <pc:sldLayoutMk cId="1886890022" sldId="2147484117"/>
          </pc:sldLayoutMkLst>
        </pc:sldLayoutChg>
        <pc:sldLayoutChg chg="del">
          <pc:chgData name="Saranya Sriram" userId="31246c95-b325-49bd-b9d7-da3f09848d21" providerId="ADAL" clId="{BD20BE7E-72EA-4327-8326-1145F18CD28D}" dt="2022-10-20T10:17:37.779" v="125" actId="2696"/>
          <pc:sldLayoutMkLst>
            <pc:docMk/>
            <pc:sldMasterMk cId="2362795655" sldId="2147484077"/>
            <pc:sldLayoutMk cId="2860736033" sldId="2147484118"/>
          </pc:sldLayoutMkLst>
        </pc:sldLayoutChg>
        <pc:sldLayoutChg chg="del">
          <pc:chgData name="Saranya Sriram" userId="31246c95-b325-49bd-b9d7-da3f09848d21" providerId="ADAL" clId="{BD20BE7E-72EA-4327-8326-1145F18CD28D}" dt="2022-10-20T10:17:37.779" v="126" actId="2696"/>
          <pc:sldLayoutMkLst>
            <pc:docMk/>
            <pc:sldMasterMk cId="2362795655" sldId="2147484077"/>
            <pc:sldLayoutMk cId="3408336172" sldId="2147484119"/>
          </pc:sldLayoutMkLst>
        </pc:sldLayoutChg>
        <pc:sldLayoutChg chg="del">
          <pc:chgData name="Saranya Sriram" userId="31246c95-b325-49bd-b9d7-da3f09848d21" providerId="ADAL" clId="{BD20BE7E-72EA-4327-8326-1145F18CD28D}" dt="2022-10-20T10:17:37.779" v="127" actId="2696"/>
          <pc:sldLayoutMkLst>
            <pc:docMk/>
            <pc:sldMasterMk cId="2362795655" sldId="2147484077"/>
            <pc:sldLayoutMk cId="1684190405" sldId="2147484120"/>
          </pc:sldLayoutMkLst>
        </pc:sldLayoutChg>
        <pc:sldLayoutChg chg="del">
          <pc:chgData name="Saranya Sriram" userId="31246c95-b325-49bd-b9d7-da3f09848d21" providerId="ADAL" clId="{BD20BE7E-72EA-4327-8326-1145F18CD28D}" dt="2022-10-20T10:17:37.785" v="128" actId="2696"/>
          <pc:sldLayoutMkLst>
            <pc:docMk/>
            <pc:sldMasterMk cId="2362795655" sldId="2147484077"/>
            <pc:sldLayoutMk cId="612377172" sldId="2147484121"/>
          </pc:sldLayoutMkLst>
        </pc:sldLayoutChg>
        <pc:sldLayoutChg chg="del">
          <pc:chgData name="Saranya Sriram" userId="31246c95-b325-49bd-b9d7-da3f09848d21" providerId="ADAL" clId="{BD20BE7E-72EA-4327-8326-1145F18CD28D}" dt="2022-10-20T10:17:37.785" v="129" actId="2696"/>
          <pc:sldLayoutMkLst>
            <pc:docMk/>
            <pc:sldMasterMk cId="2362795655" sldId="2147484077"/>
            <pc:sldLayoutMk cId="3495876400" sldId="2147484122"/>
          </pc:sldLayoutMkLst>
        </pc:sldLayoutChg>
        <pc:sldLayoutChg chg="del">
          <pc:chgData name="Saranya Sriram" userId="31246c95-b325-49bd-b9d7-da3f09848d21" providerId="ADAL" clId="{BD20BE7E-72EA-4327-8326-1145F18CD28D}" dt="2022-10-20T10:17:37.791" v="130" actId="2696"/>
          <pc:sldLayoutMkLst>
            <pc:docMk/>
            <pc:sldMasterMk cId="2362795655" sldId="2147484077"/>
            <pc:sldLayoutMk cId="663454836" sldId="2147484123"/>
          </pc:sldLayoutMkLst>
        </pc:sldLayoutChg>
        <pc:sldLayoutChg chg="del">
          <pc:chgData name="Saranya Sriram" userId="31246c95-b325-49bd-b9d7-da3f09848d21" providerId="ADAL" clId="{BD20BE7E-72EA-4327-8326-1145F18CD28D}" dt="2022-10-20T10:17:37.794" v="131" actId="2696"/>
          <pc:sldLayoutMkLst>
            <pc:docMk/>
            <pc:sldMasterMk cId="2362795655" sldId="2147484077"/>
            <pc:sldLayoutMk cId="896100911" sldId="2147484124"/>
          </pc:sldLayoutMkLst>
        </pc:sldLayoutChg>
        <pc:sldLayoutChg chg="del">
          <pc:chgData name="Saranya Sriram" userId="31246c95-b325-49bd-b9d7-da3f09848d21" providerId="ADAL" clId="{BD20BE7E-72EA-4327-8326-1145F18CD28D}" dt="2022-10-20T10:17:37.794" v="132" actId="2696"/>
          <pc:sldLayoutMkLst>
            <pc:docMk/>
            <pc:sldMasterMk cId="2362795655" sldId="2147484077"/>
            <pc:sldLayoutMk cId="2428490170" sldId="2147484125"/>
          </pc:sldLayoutMkLst>
        </pc:sldLayoutChg>
        <pc:sldLayoutChg chg="del">
          <pc:chgData name="Saranya Sriram" userId="31246c95-b325-49bd-b9d7-da3f09848d21" providerId="ADAL" clId="{BD20BE7E-72EA-4327-8326-1145F18CD28D}" dt="2022-10-20T10:17:37.796" v="133" actId="2696"/>
          <pc:sldLayoutMkLst>
            <pc:docMk/>
            <pc:sldMasterMk cId="2362795655" sldId="2147484077"/>
            <pc:sldLayoutMk cId="3164857637" sldId="2147484126"/>
          </pc:sldLayoutMkLst>
        </pc:sldLayoutChg>
      </pc:sldMasterChg>
      <pc:sldMasterChg chg="del delSldLayout">
        <pc:chgData name="Saranya Sriram" userId="31246c95-b325-49bd-b9d7-da3f09848d21" providerId="ADAL" clId="{BD20BE7E-72EA-4327-8326-1145F18CD28D}" dt="2022-10-20T10:17:38.677" v="265" actId="2696"/>
        <pc:sldMasterMkLst>
          <pc:docMk/>
          <pc:sldMasterMk cId="1164832412" sldId="2147484127"/>
        </pc:sldMasterMkLst>
        <pc:sldLayoutChg chg="del">
          <pc:chgData name="Saranya Sriram" userId="31246c95-b325-49bd-b9d7-da3f09848d21" providerId="ADAL" clId="{BD20BE7E-72EA-4327-8326-1145F18CD28D}" dt="2022-10-20T10:17:38.324" v="152" actId="2696"/>
          <pc:sldLayoutMkLst>
            <pc:docMk/>
            <pc:sldMasterMk cId="1164832412" sldId="2147484127"/>
            <pc:sldLayoutMk cId="2828946192" sldId="2147484128"/>
          </pc:sldLayoutMkLst>
        </pc:sldLayoutChg>
        <pc:sldLayoutChg chg="del">
          <pc:chgData name="Saranya Sriram" userId="31246c95-b325-49bd-b9d7-da3f09848d21" providerId="ADAL" clId="{BD20BE7E-72EA-4327-8326-1145F18CD28D}" dt="2022-10-20T10:17:38.327" v="153" actId="2696"/>
          <pc:sldLayoutMkLst>
            <pc:docMk/>
            <pc:sldMasterMk cId="1164832412" sldId="2147484127"/>
            <pc:sldLayoutMk cId="2829869647" sldId="2147484129"/>
          </pc:sldLayoutMkLst>
        </pc:sldLayoutChg>
        <pc:sldLayoutChg chg="del">
          <pc:chgData name="Saranya Sriram" userId="31246c95-b325-49bd-b9d7-da3f09848d21" providerId="ADAL" clId="{BD20BE7E-72EA-4327-8326-1145F18CD28D}" dt="2022-10-20T10:17:38.330" v="154" actId="2696"/>
          <pc:sldLayoutMkLst>
            <pc:docMk/>
            <pc:sldMasterMk cId="1164832412" sldId="2147484127"/>
            <pc:sldLayoutMk cId="3028485607" sldId="2147484130"/>
          </pc:sldLayoutMkLst>
        </pc:sldLayoutChg>
        <pc:sldLayoutChg chg="del">
          <pc:chgData name="Saranya Sriram" userId="31246c95-b325-49bd-b9d7-da3f09848d21" providerId="ADAL" clId="{BD20BE7E-72EA-4327-8326-1145F18CD28D}" dt="2022-10-20T10:17:38.333" v="155" actId="2696"/>
          <pc:sldLayoutMkLst>
            <pc:docMk/>
            <pc:sldMasterMk cId="1164832412" sldId="2147484127"/>
            <pc:sldLayoutMk cId="2708993170" sldId="2147484131"/>
          </pc:sldLayoutMkLst>
        </pc:sldLayoutChg>
        <pc:sldLayoutChg chg="del">
          <pc:chgData name="Saranya Sriram" userId="31246c95-b325-49bd-b9d7-da3f09848d21" providerId="ADAL" clId="{BD20BE7E-72EA-4327-8326-1145F18CD28D}" dt="2022-10-20T10:17:38.334" v="156" actId="2696"/>
          <pc:sldLayoutMkLst>
            <pc:docMk/>
            <pc:sldMasterMk cId="1164832412" sldId="2147484127"/>
            <pc:sldLayoutMk cId="3082781300" sldId="2147484132"/>
          </pc:sldLayoutMkLst>
        </pc:sldLayoutChg>
        <pc:sldLayoutChg chg="del">
          <pc:chgData name="Saranya Sriram" userId="31246c95-b325-49bd-b9d7-da3f09848d21" providerId="ADAL" clId="{BD20BE7E-72EA-4327-8326-1145F18CD28D}" dt="2022-10-20T10:17:38.339" v="157" actId="2696"/>
          <pc:sldLayoutMkLst>
            <pc:docMk/>
            <pc:sldMasterMk cId="1164832412" sldId="2147484127"/>
            <pc:sldLayoutMk cId="906151635" sldId="2147484133"/>
          </pc:sldLayoutMkLst>
        </pc:sldLayoutChg>
        <pc:sldLayoutChg chg="del">
          <pc:chgData name="Saranya Sriram" userId="31246c95-b325-49bd-b9d7-da3f09848d21" providerId="ADAL" clId="{BD20BE7E-72EA-4327-8326-1145F18CD28D}" dt="2022-10-20T10:17:38.341" v="158" actId="2696"/>
          <pc:sldLayoutMkLst>
            <pc:docMk/>
            <pc:sldMasterMk cId="1164832412" sldId="2147484127"/>
            <pc:sldLayoutMk cId="1878838792" sldId="2147484134"/>
          </pc:sldLayoutMkLst>
        </pc:sldLayoutChg>
        <pc:sldLayoutChg chg="del">
          <pc:chgData name="Saranya Sriram" userId="31246c95-b325-49bd-b9d7-da3f09848d21" providerId="ADAL" clId="{BD20BE7E-72EA-4327-8326-1145F18CD28D}" dt="2022-10-20T10:17:38.345" v="159" actId="2696"/>
          <pc:sldLayoutMkLst>
            <pc:docMk/>
            <pc:sldMasterMk cId="1164832412" sldId="2147484127"/>
            <pc:sldLayoutMk cId="4226348024" sldId="2147484135"/>
          </pc:sldLayoutMkLst>
        </pc:sldLayoutChg>
        <pc:sldLayoutChg chg="del">
          <pc:chgData name="Saranya Sriram" userId="31246c95-b325-49bd-b9d7-da3f09848d21" providerId="ADAL" clId="{BD20BE7E-72EA-4327-8326-1145F18CD28D}" dt="2022-10-20T10:17:38.348" v="160" actId="2696"/>
          <pc:sldLayoutMkLst>
            <pc:docMk/>
            <pc:sldMasterMk cId="1164832412" sldId="2147484127"/>
            <pc:sldLayoutMk cId="3695396543" sldId="2147484136"/>
          </pc:sldLayoutMkLst>
        </pc:sldLayoutChg>
        <pc:sldLayoutChg chg="del">
          <pc:chgData name="Saranya Sriram" userId="31246c95-b325-49bd-b9d7-da3f09848d21" providerId="ADAL" clId="{BD20BE7E-72EA-4327-8326-1145F18CD28D}" dt="2022-10-20T10:17:38.351" v="161" actId="2696"/>
          <pc:sldLayoutMkLst>
            <pc:docMk/>
            <pc:sldMasterMk cId="1164832412" sldId="2147484127"/>
            <pc:sldLayoutMk cId="4127036339" sldId="2147484137"/>
          </pc:sldLayoutMkLst>
        </pc:sldLayoutChg>
        <pc:sldLayoutChg chg="del">
          <pc:chgData name="Saranya Sriram" userId="31246c95-b325-49bd-b9d7-da3f09848d21" providerId="ADAL" clId="{BD20BE7E-72EA-4327-8326-1145F18CD28D}" dt="2022-10-20T10:17:38.354" v="162" actId="2696"/>
          <pc:sldLayoutMkLst>
            <pc:docMk/>
            <pc:sldMasterMk cId="1164832412" sldId="2147484127"/>
            <pc:sldLayoutMk cId="600990637" sldId="2147484138"/>
          </pc:sldLayoutMkLst>
        </pc:sldLayoutChg>
        <pc:sldLayoutChg chg="del">
          <pc:chgData name="Saranya Sriram" userId="31246c95-b325-49bd-b9d7-da3f09848d21" providerId="ADAL" clId="{BD20BE7E-72EA-4327-8326-1145F18CD28D}" dt="2022-10-20T10:17:38.356" v="163" actId="2696"/>
          <pc:sldLayoutMkLst>
            <pc:docMk/>
            <pc:sldMasterMk cId="1164832412" sldId="2147484127"/>
            <pc:sldLayoutMk cId="2118643905" sldId="2147484139"/>
          </pc:sldLayoutMkLst>
        </pc:sldLayoutChg>
        <pc:sldLayoutChg chg="del">
          <pc:chgData name="Saranya Sriram" userId="31246c95-b325-49bd-b9d7-da3f09848d21" providerId="ADAL" clId="{BD20BE7E-72EA-4327-8326-1145F18CD28D}" dt="2022-10-20T10:17:38.359" v="164" actId="2696"/>
          <pc:sldLayoutMkLst>
            <pc:docMk/>
            <pc:sldMasterMk cId="1164832412" sldId="2147484127"/>
            <pc:sldLayoutMk cId="643609105" sldId="2147484140"/>
          </pc:sldLayoutMkLst>
        </pc:sldLayoutChg>
        <pc:sldLayoutChg chg="del">
          <pc:chgData name="Saranya Sriram" userId="31246c95-b325-49bd-b9d7-da3f09848d21" providerId="ADAL" clId="{BD20BE7E-72EA-4327-8326-1145F18CD28D}" dt="2022-10-20T10:17:38.362" v="165" actId="2696"/>
          <pc:sldLayoutMkLst>
            <pc:docMk/>
            <pc:sldMasterMk cId="1164832412" sldId="2147484127"/>
            <pc:sldLayoutMk cId="3177110096" sldId="2147484141"/>
          </pc:sldLayoutMkLst>
        </pc:sldLayoutChg>
        <pc:sldLayoutChg chg="del">
          <pc:chgData name="Saranya Sriram" userId="31246c95-b325-49bd-b9d7-da3f09848d21" providerId="ADAL" clId="{BD20BE7E-72EA-4327-8326-1145F18CD28D}" dt="2022-10-20T10:17:38.364" v="166" actId="2696"/>
          <pc:sldLayoutMkLst>
            <pc:docMk/>
            <pc:sldMasterMk cId="1164832412" sldId="2147484127"/>
            <pc:sldLayoutMk cId="3828406533" sldId="2147484142"/>
          </pc:sldLayoutMkLst>
        </pc:sldLayoutChg>
        <pc:sldLayoutChg chg="del">
          <pc:chgData name="Saranya Sriram" userId="31246c95-b325-49bd-b9d7-da3f09848d21" providerId="ADAL" clId="{BD20BE7E-72EA-4327-8326-1145F18CD28D}" dt="2022-10-20T10:17:38.367" v="167" actId="2696"/>
          <pc:sldLayoutMkLst>
            <pc:docMk/>
            <pc:sldMasterMk cId="1164832412" sldId="2147484127"/>
            <pc:sldLayoutMk cId="3104652772" sldId="2147484143"/>
          </pc:sldLayoutMkLst>
        </pc:sldLayoutChg>
        <pc:sldLayoutChg chg="del">
          <pc:chgData name="Saranya Sriram" userId="31246c95-b325-49bd-b9d7-da3f09848d21" providerId="ADAL" clId="{BD20BE7E-72EA-4327-8326-1145F18CD28D}" dt="2022-10-20T10:17:38.372" v="168" actId="2696"/>
          <pc:sldLayoutMkLst>
            <pc:docMk/>
            <pc:sldMasterMk cId="1164832412" sldId="2147484127"/>
            <pc:sldLayoutMk cId="1730756893" sldId="2147484144"/>
          </pc:sldLayoutMkLst>
        </pc:sldLayoutChg>
        <pc:sldLayoutChg chg="del">
          <pc:chgData name="Saranya Sriram" userId="31246c95-b325-49bd-b9d7-da3f09848d21" providerId="ADAL" clId="{BD20BE7E-72EA-4327-8326-1145F18CD28D}" dt="2022-10-20T10:17:38.375" v="169" actId="2696"/>
          <pc:sldLayoutMkLst>
            <pc:docMk/>
            <pc:sldMasterMk cId="1164832412" sldId="2147484127"/>
            <pc:sldLayoutMk cId="2312085728" sldId="2147484145"/>
          </pc:sldLayoutMkLst>
        </pc:sldLayoutChg>
        <pc:sldLayoutChg chg="del">
          <pc:chgData name="Saranya Sriram" userId="31246c95-b325-49bd-b9d7-da3f09848d21" providerId="ADAL" clId="{BD20BE7E-72EA-4327-8326-1145F18CD28D}" dt="2022-10-20T10:17:38.378" v="170" actId="2696"/>
          <pc:sldLayoutMkLst>
            <pc:docMk/>
            <pc:sldMasterMk cId="1164832412" sldId="2147484127"/>
            <pc:sldLayoutMk cId="2103135904" sldId="2147484146"/>
          </pc:sldLayoutMkLst>
        </pc:sldLayoutChg>
        <pc:sldLayoutChg chg="del">
          <pc:chgData name="Saranya Sriram" userId="31246c95-b325-49bd-b9d7-da3f09848d21" providerId="ADAL" clId="{BD20BE7E-72EA-4327-8326-1145F18CD28D}" dt="2022-10-20T10:17:38.379" v="171" actId="2696"/>
          <pc:sldLayoutMkLst>
            <pc:docMk/>
            <pc:sldMasterMk cId="1164832412" sldId="2147484127"/>
            <pc:sldLayoutMk cId="3937383128" sldId="2147484147"/>
          </pc:sldLayoutMkLst>
        </pc:sldLayoutChg>
        <pc:sldLayoutChg chg="del">
          <pc:chgData name="Saranya Sriram" userId="31246c95-b325-49bd-b9d7-da3f09848d21" providerId="ADAL" clId="{BD20BE7E-72EA-4327-8326-1145F18CD28D}" dt="2022-10-20T10:17:38.382" v="172" actId="2696"/>
          <pc:sldLayoutMkLst>
            <pc:docMk/>
            <pc:sldMasterMk cId="1164832412" sldId="2147484127"/>
            <pc:sldLayoutMk cId="3228773348" sldId="2147484148"/>
          </pc:sldLayoutMkLst>
        </pc:sldLayoutChg>
        <pc:sldLayoutChg chg="del">
          <pc:chgData name="Saranya Sriram" userId="31246c95-b325-49bd-b9d7-da3f09848d21" providerId="ADAL" clId="{BD20BE7E-72EA-4327-8326-1145F18CD28D}" dt="2022-10-20T10:17:38.384" v="173" actId="2696"/>
          <pc:sldLayoutMkLst>
            <pc:docMk/>
            <pc:sldMasterMk cId="1164832412" sldId="2147484127"/>
            <pc:sldLayoutMk cId="3266246950" sldId="2147484149"/>
          </pc:sldLayoutMkLst>
        </pc:sldLayoutChg>
        <pc:sldLayoutChg chg="del">
          <pc:chgData name="Saranya Sriram" userId="31246c95-b325-49bd-b9d7-da3f09848d21" providerId="ADAL" clId="{BD20BE7E-72EA-4327-8326-1145F18CD28D}" dt="2022-10-20T10:17:38.388" v="174" actId="2696"/>
          <pc:sldLayoutMkLst>
            <pc:docMk/>
            <pc:sldMasterMk cId="1164832412" sldId="2147484127"/>
            <pc:sldLayoutMk cId="2011438241" sldId="2147484150"/>
          </pc:sldLayoutMkLst>
        </pc:sldLayoutChg>
        <pc:sldLayoutChg chg="del">
          <pc:chgData name="Saranya Sriram" userId="31246c95-b325-49bd-b9d7-da3f09848d21" providerId="ADAL" clId="{BD20BE7E-72EA-4327-8326-1145F18CD28D}" dt="2022-10-20T10:17:38.389" v="175" actId="2696"/>
          <pc:sldLayoutMkLst>
            <pc:docMk/>
            <pc:sldMasterMk cId="1164832412" sldId="2147484127"/>
            <pc:sldLayoutMk cId="318551798" sldId="2147484151"/>
          </pc:sldLayoutMkLst>
        </pc:sldLayoutChg>
        <pc:sldLayoutChg chg="del">
          <pc:chgData name="Saranya Sriram" userId="31246c95-b325-49bd-b9d7-da3f09848d21" providerId="ADAL" clId="{BD20BE7E-72EA-4327-8326-1145F18CD28D}" dt="2022-10-20T10:17:38.394" v="176" actId="2696"/>
          <pc:sldLayoutMkLst>
            <pc:docMk/>
            <pc:sldMasterMk cId="1164832412" sldId="2147484127"/>
            <pc:sldLayoutMk cId="3789847206" sldId="2147484152"/>
          </pc:sldLayoutMkLst>
        </pc:sldLayoutChg>
        <pc:sldLayoutChg chg="del">
          <pc:chgData name="Saranya Sriram" userId="31246c95-b325-49bd-b9d7-da3f09848d21" providerId="ADAL" clId="{BD20BE7E-72EA-4327-8326-1145F18CD28D}" dt="2022-10-20T10:17:38.398" v="177" actId="2696"/>
          <pc:sldLayoutMkLst>
            <pc:docMk/>
            <pc:sldMasterMk cId="1164832412" sldId="2147484127"/>
            <pc:sldLayoutMk cId="3377732865" sldId="2147484153"/>
          </pc:sldLayoutMkLst>
        </pc:sldLayoutChg>
        <pc:sldLayoutChg chg="del">
          <pc:chgData name="Saranya Sriram" userId="31246c95-b325-49bd-b9d7-da3f09848d21" providerId="ADAL" clId="{BD20BE7E-72EA-4327-8326-1145F18CD28D}" dt="2022-10-20T10:17:38.401" v="178" actId="2696"/>
          <pc:sldLayoutMkLst>
            <pc:docMk/>
            <pc:sldMasterMk cId="1164832412" sldId="2147484127"/>
            <pc:sldLayoutMk cId="1182902706" sldId="2147484154"/>
          </pc:sldLayoutMkLst>
        </pc:sldLayoutChg>
        <pc:sldLayoutChg chg="del">
          <pc:chgData name="Saranya Sriram" userId="31246c95-b325-49bd-b9d7-da3f09848d21" providerId="ADAL" clId="{BD20BE7E-72EA-4327-8326-1145F18CD28D}" dt="2022-10-20T10:17:38.404" v="179" actId="2696"/>
          <pc:sldLayoutMkLst>
            <pc:docMk/>
            <pc:sldMasterMk cId="1164832412" sldId="2147484127"/>
            <pc:sldLayoutMk cId="409250173" sldId="2147484155"/>
          </pc:sldLayoutMkLst>
        </pc:sldLayoutChg>
        <pc:sldLayoutChg chg="del">
          <pc:chgData name="Saranya Sriram" userId="31246c95-b325-49bd-b9d7-da3f09848d21" providerId="ADAL" clId="{BD20BE7E-72EA-4327-8326-1145F18CD28D}" dt="2022-10-20T10:17:38.407" v="180" actId="2696"/>
          <pc:sldLayoutMkLst>
            <pc:docMk/>
            <pc:sldMasterMk cId="1164832412" sldId="2147484127"/>
            <pc:sldLayoutMk cId="1266313804" sldId="2147484156"/>
          </pc:sldLayoutMkLst>
        </pc:sldLayoutChg>
        <pc:sldLayoutChg chg="del">
          <pc:chgData name="Saranya Sriram" userId="31246c95-b325-49bd-b9d7-da3f09848d21" providerId="ADAL" clId="{BD20BE7E-72EA-4327-8326-1145F18CD28D}" dt="2022-10-20T10:17:38.411" v="181" actId="2696"/>
          <pc:sldLayoutMkLst>
            <pc:docMk/>
            <pc:sldMasterMk cId="1164832412" sldId="2147484127"/>
            <pc:sldLayoutMk cId="2063225854" sldId="2147484157"/>
          </pc:sldLayoutMkLst>
        </pc:sldLayoutChg>
        <pc:sldLayoutChg chg="del">
          <pc:chgData name="Saranya Sriram" userId="31246c95-b325-49bd-b9d7-da3f09848d21" providerId="ADAL" clId="{BD20BE7E-72EA-4327-8326-1145F18CD28D}" dt="2022-10-20T10:17:38.414" v="182" actId="2696"/>
          <pc:sldLayoutMkLst>
            <pc:docMk/>
            <pc:sldMasterMk cId="1164832412" sldId="2147484127"/>
            <pc:sldLayoutMk cId="2093180219" sldId="2147484158"/>
          </pc:sldLayoutMkLst>
        </pc:sldLayoutChg>
        <pc:sldLayoutChg chg="del">
          <pc:chgData name="Saranya Sriram" userId="31246c95-b325-49bd-b9d7-da3f09848d21" providerId="ADAL" clId="{BD20BE7E-72EA-4327-8326-1145F18CD28D}" dt="2022-10-20T10:17:38.415" v="183" actId="2696"/>
          <pc:sldLayoutMkLst>
            <pc:docMk/>
            <pc:sldMasterMk cId="1164832412" sldId="2147484127"/>
            <pc:sldLayoutMk cId="757387045" sldId="2147484159"/>
          </pc:sldLayoutMkLst>
        </pc:sldLayoutChg>
        <pc:sldLayoutChg chg="del">
          <pc:chgData name="Saranya Sriram" userId="31246c95-b325-49bd-b9d7-da3f09848d21" providerId="ADAL" clId="{BD20BE7E-72EA-4327-8326-1145F18CD28D}" dt="2022-10-20T10:17:38.421" v="184" actId="2696"/>
          <pc:sldLayoutMkLst>
            <pc:docMk/>
            <pc:sldMasterMk cId="1164832412" sldId="2147484127"/>
            <pc:sldLayoutMk cId="273669002" sldId="2147484160"/>
          </pc:sldLayoutMkLst>
        </pc:sldLayoutChg>
        <pc:sldLayoutChg chg="del">
          <pc:chgData name="Saranya Sriram" userId="31246c95-b325-49bd-b9d7-da3f09848d21" providerId="ADAL" clId="{BD20BE7E-72EA-4327-8326-1145F18CD28D}" dt="2022-10-20T10:17:38.423" v="185" actId="2696"/>
          <pc:sldLayoutMkLst>
            <pc:docMk/>
            <pc:sldMasterMk cId="1164832412" sldId="2147484127"/>
            <pc:sldLayoutMk cId="1448608263" sldId="2147484161"/>
          </pc:sldLayoutMkLst>
        </pc:sldLayoutChg>
        <pc:sldLayoutChg chg="del">
          <pc:chgData name="Saranya Sriram" userId="31246c95-b325-49bd-b9d7-da3f09848d21" providerId="ADAL" clId="{BD20BE7E-72EA-4327-8326-1145F18CD28D}" dt="2022-10-20T10:17:38.425" v="186" actId="2696"/>
          <pc:sldLayoutMkLst>
            <pc:docMk/>
            <pc:sldMasterMk cId="1164832412" sldId="2147484127"/>
            <pc:sldLayoutMk cId="3965937610" sldId="2147484162"/>
          </pc:sldLayoutMkLst>
        </pc:sldLayoutChg>
        <pc:sldLayoutChg chg="del">
          <pc:chgData name="Saranya Sriram" userId="31246c95-b325-49bd-b9d7-da3f09848d21" providerId="ADAL" clId="{BD20BE7E-72EA-4327-8326-1145F18CD28D}" dt="2022-10-20T10:17:38.430" v="187" actId="2696"/>
          <pc:sldLayoutMkLst>
            <pc:docMk/>
            <pc:sldMasterMk cId="1164832412" sldId="2147484127"/>
            <pc:sldLayoutMk cId="1982111846" sldId="2147484163"/>
          </pc:sldLayoutMkLst>
        </pc:sldLayoutChg>
        <pc:sldLayoutChg chg="del">
          <pc:chgData name="Saranya Sriram" userId="31246c95-b325-49bd-b9d7-da3f09848d21" providerId="ADAL" clId="{BD20BE7E-72EA-4327-8326-1145F18CD28D}" dt="2022-10-20T10:17:38.433" v="188" actId="2696"/>
          <pc:sldLayoutMkLst>
            <pc:docMk/>
            <pc:sldMasterMk cId="1164832412" sldId="2147484127"/>
            <pc:sldLayoutMk cId="3531290064" sldId="2147484164"/>
          </pc:sldLayoutMkLst>
        </pc:sldLayoutChg>
        <pc:sldLayoutChg chg="del">
          <pc:chgData name="Saranya Sriram" userId="31246c95-b325-49bd-b9d7-da3f09848d21" providerId="ADAL" clId="{BD20BE7E-72EA-4327-8326-1145F18CD28D}" dt="2022-10-20T10:17:38.440" v="189" actId="2696"/>
          <pc:sldLayoutMkLst>
            <pc:docMk/>
            <pc:sldMasterMk cId="1164832412" sldId="2147484127"/>
            <pc:sldLayoutMk cId="939817197" sldId="2147484165"/>
          </pc:sldLayoutMkLst>
        </pc:sldLayoutChg>
        <pc:sldLayoutChg chg="del">
          <pc:chgData name="Saranya Sriram" userId="31246c95-b325-49bd-b9d7-da3f09848d21" providerId="ADAL" clId="{BD20BE7E-72EA-4327-8326-1145F18CD28D}" dt="2022-10-20T10:17:38.447" v="190" actId="2696"/>
          <pc:sldLayoutMkLst>
            <pc:docMk/>
            <pc:sldMasterMk cId="1164832412" sldId="2147484127"/>
            <pc:sldLayoutMk cId="1476543488" sldId="2147484166"/>
          </pc:sldLayoutMkLst>
        </pc:sldLayoutChg>
        <pc:sldLayoutChg chg="del">
          <pc:chgData name="Saranya Sriram" userId="31246c95-b325-49bd-b9d7-da3f09848d21" providerId="ADAL" clId="{BD20BE7E-72EA-4327-8326-1145F18CD28D}" dt="2022-10-20T10:17:38.453" v="191" actId="2696"/>
          <pc:sldLayoutMkLst>
            <pc:docMk/>
            <pc:sldMasterMk cId="1164832412" sldId="2147484127"/>
            <pc:sldLayoutMk cId="2109224604" sldId="2147484167"/>
          </pc:sldLayoutMkLst>
        </pc:sldLayoutChg>
        <pc:sldLayoutChg chg="del">
          <pc:chgData name="Saranya Sriram" userId="31246c95-b325-49bd-b9d7-da3f09848d21" providerId="ADAL" clId="{BD20BE7E-72EA-4327-8326-1145F18CD28D}" dt="2022-10-20T10:17:38.457" v="192" actId="2696"/>
          <pc:sldLayoutMkLst>
            <pc:docMk/>
            <pc:sldMasterMk cId="1164832412" sldId="2147484127"/>
            <pc:sldLayoutMk cId="1789481530" sldId="2147484168"/>
          </pc:sldLayoutMkLst>
        </pc:sldLayoutChg>
        <pc:sldLayoutChg chg="del">
          <pc:chgData name="Saranya Sriram" userId="31246c95-b325-49bd-b9d7-da3f09848d21" providerId="ADAL" clId="{BD20BE7E-72EA-4327-8326-1145F18CD28D}" dt="2022-10-20T10:17:38.460" v="193" actId="2696"/>
          <pc:sldLayoutMkLst>
            <pc:docMk/>
            <pc:sldMasterMk cId="1164832412" sldId="2147484127"/>
            <pc:sldLayoutMk cId="4146304232" sldId="2147484169"/>
          </pc:sldLayoutMkLst>
        </pc:sldLayoutChg>
        <pc:sldLayoutChg chg="del">
          <pc:chgData name="Saranya Sriram" userId="31246c95-b325-49bd-b9d7-da3f09848d21" providerId="ADAL" clId="{BD20BE7E-72EA-4327-8326-1145F18CD28D}" dt="2022-10-20T10:17:38.463" v="194" actId="2696"/>
          <pc:sldLayoutMkLst>
            <pc:docMk/>
            <pc:sldMasterMk cId="1164832412" sldId="2147484127"/>
            <pc:sldLayoutMk cId="2114143235" sldId="2147484170"/>
          </pc:sldLayoutMkLst>
        </pc:sldLayoutChg>
        <pc:sldLayoutChg chg="del">
          <pc:chgData name="Saranya Sriram" userId="31246c95-b325-49bd-b9d7-da3f09848d21" providerId="ADAL" clId="{BD20BE7E-72EA-4327-8326-1145F18CD28D}" dt="2022-10-20T10:17:38.466" v="195" actId="2696"/>
          <pc:sldLayoutMkLst>
            <pc:docMk/>
            <pc:sldMasterMk cId="1164832412" sldId="2147484127"/>
            <pc:sldLayoutMk cId="4280638635" sldId="2147484171"/>
          </pc:sldLayoutMkLst>
        </pc:sldLayoutChg>
        <pc:sldLayoutChg chg="del">
          <pc:chgData name="Saranya Sriram" userId="31246c95-b325-49bd-b9d7-da3f09848d21" providerId="ADAL" clId="{BD20BE7E-72EA-4327-8326-1145F18CD28D}" dt="2022-10-20T10:17:38.468" v="196" actId="2696"/>
          <pc:sldLayoutMkLst>
            <pc:docMk/>
            <pc:sldMasterMk cId="1164832412" sldId="2147484127"/>
            <pc:sldLayoutMk cId="3588975868" sldId="2147484172"/>
          </pc:sldLayoutMkLst>
        </pc:sldLayoutChg>
        <pc:sldLayoutChg chg="del">
          <pc:chgData name="Saranya Sriram" userId="31246c95-b325-49bd-b9d7-da3f09848d21" providerId="ADAL" clId="{BD20BE7E-72EA-4327-8326-1145F18CD28D}" dt="2022-10-20T10:17:38.471" v="197" actId="2696"/>
          <pc:sldLayoutMkLst>
            <pc:docMk/>
            <pc:sldMasterMk cId="1164832412" sldId="2147484127"/>
            <pc:sldLayoutMk cId="1273662438" sldId="2147484173"/>
          </pc:sldLayoutMkLst>
        </pc:sldLayoutChg>
        <pc:sldLayoutChg chg="del">
          <pc:chgData name="Saranya Sriram" userId="31246c95-b325-49bd-b9d7-da3f09848d21" providerId="ADAL" clId="{BD20BE7E-72EA-4327-8326-1145F18CD28D}" dt="2022-10-20T10:17:38.474" v="198" actId="2696"/>
          <pc:sldLayoutMkLst>
            <pc:docMk/>
            <pc:sldMasterMk cId="1164832412" sldId="2147484127"/>
            <pc:sldLayoutMk cId="343030023" sldId="2147484174"/>
          </pc:sldLayoutMkLst>
        </pc:sldLayoutChg>
        <pc:sldLayoutChg chg="del">
          <pc:chgData name="Saranya Sriram" userId="31246c95-b325-49bd-b9d7-da3f09848d21" providerId="ADAL" clId="{BD20BE7E-72EA-4327-8326-1145F18CD28D}" dt="2022-10-20T10:17:38.477" v="199" actId="2696"/>
          <pc:sldLayoutMkLst>
            <pc:docMk/>
            <pc:sldMasterMk cId="1164832412" sldId="2147484127"/>
            <pc:sldLayoutMk cId="2738873596" sldId="2147484175"/>
          </pc:sldLayoutMkLst>
        </pc:sldLayoutChg>
        <pc:sldLayoutChg chg="del">
          <pc:chgData name="Saranya Sriram" userId="31246c95-b325-49bd-b9d7-da3f09848d21" providerId="ADAL" clId="{BD20BE7E-72EA-4327-8326-1145F18CD28D}" dt="2022-10-20T10:17:38.480" v="200" actId="2696"/>
          <pc:sldLayoutMkLst>
            <pc:docMk/>
            <pc:sldMasterMk cId="1164832412" sldId="2147484127"/>
            <pc:sldLayoutMk cId="515537420" sldId="2147484176"/>
          </pc:sldLayoutMkLst>
        </pc:sldLayoutChg>
        <pc:sldLayoutChg chg="del">
          <pc:chgData name="Saranya Sriram" userId="31246c95-b325-49bd-b9d7-da3f09848d21" providerId="ADAL" clId="{BD20BE7E-72EA-4327-8326-1145F18CD28D}" dt="2022-10-20T10:17:38.482" v="201" actId="2696"/>
          <pc:sldLayoutMkLst>
            <pc:docMk/>
            <pc:sldMasterMk cId="1164832412" sldId="2147484127"/>
            <pc:sldLayoutMk cId="359844603" sldId="2147484177"/>
          </pc:sldLayoutMkLst>
        </pc:sldLayoutChg>
        <pc:sldLayoutChg chg="del">
          <pc:chgData name="Saranya Sriram" userId="31246c95-b325-49bd-b9d7-da3f09848d21" providerId="ADAL" clId="{BD20BE7E-72EA-4327-8326-1145F18CD28D}" dt="2022-10-20T10:17:38.486" v="202" actId="2696"/>
          <pc:sldLayoutMkLst>
            <pc:docMk/>
            <pc:sldMasterMk cId="1164832412" sldId="2147484127"/>
            <pc:sldLayoutMk cId="273697449" sldId="2147484178"/>
          </pc:sldLayoutMkLst>
        </pc:sldLayoutChg>
        <pc:sldLayoutChg chg="del">
          <pc:chgData name="Saranya Sriram" userId="31246c95-b325-49bd-b9d7-da3f09848d21" providerId="ADAL" clId="{BD20BE7E-72EA-4327-8326-1145F18CD28D}" dt="2022-10-20T10:17:38.489" v="203" actId="2696"/>
          <pc:sldLayoutMkLst>
            <pc:docMk/>
            <pc:sldMasterMk cId="1164832412" sldId="2147484127"/>
            <pc:sldLayoutMk cId="32949933" sldId="2147484179"/>
          </pc:sldLayoutMkLst>
        </pc:sldLayoutChg>
        <pc:sldLayoutChg chg="del">
          <pc:chgData name="Saranya Sriram" userId="31246c95-b325-49bd-b9d7-da3f09848d21" providerId="ADAL" clId="{BD20BE7E-72EA-4327-8326-1145F18CD28D}" dt="2022-10-20T10:17:38.491" v="204" actId="2696"/>
          <pc:sldLayoutMkLst>
            <pc:docMk/>
            <pc:sldMasterMk cId="1164832412" sldId="2147484127"/>
            <pc:sldLayoutMk cId="645954464" sldId="2147484180"/>
          </pc:sldLayoutMkLst>
        </pc:sldLayoutChg>
        <pc:sldLayoutChg chg="del">
          <pc:chgData name="Saranya Sriram" userId="31246c95-b325-49bd-b9d7-da3f09848d21" providerId="ADAL" clId="{BD20BE7E-72EA-4327-8326-1145F18CD28D}" dt="2022-10-20T10:17:38.491" v="205" actId="2696"/>
          <pc:sldLayoutMkLst>
            <pc:docMk/>
            <pc:sldMasterMk cId="1164832412" sldId="2147484127"/>
            <pc:sldLayoutMk cId="2407444229" sldId="2147484181"/>
          </pc:sldLayoutMkLst>
        </pc:sldLayoutChg>
        <pc:sldLayoutChg chg="del">
          <pc:chgData name="Saranya Sriram" userId="31246c95-b325-49bd-b9d7-da3f09848d21" providerId="ADAL" clId="{BD20BE7E-72EA-4327-8326-1145F18CD28D}" dt="2022-10-20T10:17:38.491" v="206" actId="2696"/>
          <pc:sldLayoutMkLst>
            <pc:docMk/>
            <pc:sldMasterMk cId="1164832412" sldId="2147484127"/>
            <pc:sldLayoutMk cId="3941123236" sldId="2147484182"/>
          </pc:sldLayoutMkLst>
        </pc:sldLayoutChg>
        <pc:sldLayoutChg chg="del">
          <pc:chgData name="Saranya Sriram" userId="31246c95-b325-49bd-b9d7-da3f09848d21" providerId="ADAL" clId="{BD20BE7E-72EA-4327-8326-1145F18CD28D}" dt="2022-10-20T10:17:38.501" v="207" actId="2696"/>
          <pc:sldLayoutMkLst>
            <pc:docMk/>
            <pc:sldMasterMk cId="1164832412" sldId="2147484127"/>
            <pc:sldLayoutMk cId="3297594481" sldId="2147484183"/>
          </pc:sldLayoutMkLst>
        </pc:sldLayoutChg>
        <pc:sldLayoutChg chg="del">
          <pc:chgData name="Saranya Sriram" userId="31246c95-b325-49bd-b9d7-da3f09848d21" providerId="ADAL" clId="{BD20BE7E-72EA-4327-8326-1145F18CD28D}" dt="2022-10-20T10:17:38.505" v="208" actId="2696"/>
          <pc:sldLayoutMkLst>
            <pc:docMk/>
            <pc:sldMasterMk cId="1164832412" sldId="2147484127"/>
            <pc:sldLayoutMk cId="2166309924" sldId="2147484184"/>
          </pc:sldLayoutMkLst>
        </pc:sldLayoutChg>
        <pc:sldLayoutChg chg="del">
          <pc:chgData name="Saranya Sriram" userId="31246c95-b325-49bd-b9d7-da3f09848d21" providerId="ADAL" clId="{BD20BE7E-72EA-4327-8326-1145F18CD28D}" dt="2022-10-20T10:17:38.509" v="209" actId="2696"/>
          <pc:sldLayoutMkLst>
            <pc:docMk/>
            <pc:sldMasterMk cId="1164832412" sldId="2147484127"/>
            <pc:sldLayoutMk cId="1394620724" sldId="2147484185"/>
          </pc:sldLayoutMkLst>
        </pc:sldLayoutChg>
        <pc:sldLayoutChg chg="del">
          <pc:chgData name="Saranya Sriram" userId="31246c95-b325-49bd-b9d7-da3f09848d21" providerId="ADAL" clId="{BD20BE7E-72EA-4327-8326-1145F18CD28D}" dt="2022-10-20T10:17:38.511" v="210" actId="2696"/>
          <pc:sldLayoutMkLst>
            <pc:docMk/>
            <pc:sldMasterMk cId="1164832412" sldId="2147484127"/>
            <pc:sldLayoutMk cId="2800215202" sldId="2147484186"/>
          </pc:sldLayoutMkLst>
        </pc:sldLayoutChg>
        <pc:sldLayoutChg chg="del">
          <pc:chgData name="Saranya Sriram" userId="31246c95-b325-49bd-b9d7-da3f09848d21" providerId="ADAL" clId="{BD20BE7E-72EA-4327-8326-1145F18CD28D}" dt="2022-10-20T10:17:38.517" v="211" actId="2696"/>
          <pc:sldLayoutMkLst>
            <pc:docMk/>
            <pc:sldMasterMk cId="1164832412" sldId="2147484127"/>
            <pc:sldLayoutMk cId="2104420813" sldId="2147484187"/>
          </pc:sldLayoutMkLst>
        </pc:sldLayoutChg>
        <pc:sldLayoutChg chg="del">
          <pc:chgData name="Saranya Sriram" userId="31246c95-b325-49bd-b9d7-da3f09848d21" providerId="ADAL" clId="{BD20BE7E-72EA-4327-8326-1145F18CD28D}" dt="2022-10-20T10:17:38.521" v="212" actId="2696"/>
          <pc:sldLayoutMkLst>
            <pc:docMk/>
            <pc:sldMasterMk cId="1164832412" sldId="2147484127"/>
            <pc:sldLayoutMk cId="2866111956" sldId="2147484188"/>
          </pc:sldLayoutMkLst>
        </pc:sldLayoutChg>
        <pc:sldLayoutChg chg="del">
          <pc:chgData name="Saranya Sriram" userId="31246c95-b325-49bd-b9d7-da3f09848d21" providerId="ADAL" clId="{BD20BE7E-72EA-4327-8326-1145F18CD28D}" dt="2022-10-20T10:17:38.525" v="213" actId="2696"/>
          <pc:sldLayoutMkLst>
            <pc:docMk/>
            <pc:sldMasterMk cId="1164832412" sldId="2147484127"/>
            <pc:sldLayoutMk cId="3700040368" sldId="2147484189"/>
          </pc:sldLayoutMkLst>
        </pc:sldLayoutChg>
        <pc:sldLayoutChg chg="del">
          <pc:chgData name="Saranya Sriram" userId="31246c95-b325-49bd-b9d7-da3f09848d21" providerId="ADAL" clId="{BD20BE7E-72EA-4327-8326-1145F18CD28D}" dt="2022-10-20T10:17:38.528" v="214" actId="2696"/>
          <pc:sldLayoutMkLst>
            <pc:docMk/>
            <pc:sldMasterMk cId="1164832412" sldId="2147484127"/>
            <pc:sldLayoutMk cId="3990762412" sldId="2147484190"/>
          </pc:sldLayoutMkLst>
        </pc:sldLayoutChg>
        <pc:sldLayoutChg chg="del">
          <pc:chgData name="Saranya Sriram" userId="31246c95-b325-49bd-b9d7-da3f09848d21" providerId="ADAL" clId="{BD20BE7E-72EA-4327-8326-1145F18CD28D}" dt="2022-10-20T10:17:38.533" v="215" actId="2696"/>
          <pc:sldLayoutMkLst>
            <pc:docMk/>
            <pc:sldMasterMk cId="1164832412" sldId="2147484127"/>
            <pc:sldLayoutMk cId="2537131470" sldId="2147484191"/>
          </pc:sldLayoutMkLst>
        </pc:sldLayoutChg>
        <pc:sldLayoutChg chg="del">
          <pc:chgData name="Saranya Sriram" userId="31246c95-b325-49bd-b9d7-da3f09848d21" providerId="ADAL" clId="{BD20BE7E-72EA-4327-8326-1145F18CD28D}" dt="2022-10-20T10:17:38.535" v="216" actId="2696"/>
          <pc:sldLayoutMkLst>
            <pc:docMk/>
            <pc:sldMasterMk cId="1164832412" sldId="2147484127"/>
            <pc:sldLayoutMk cId="1642367111" sldId="2147484192"/>
          </pc:sldLayoutMkLst>
        </pc:sldLayoutChg>
        <pc:sldLayoutChg chg="del">
          <pc:chgData name="Saranya Sriram" userId="31246c95-b325-49bd-b9d7-da3f09848d21" providerId="ADAL" clId="{BD20BE7E-72EA-4327-8326-1145F18CD28D}" dt="2022-10-20T10:17:38.538" v="217" actId="2696"/>
          <pc:sldLayoutMkLst>
            <pc:docMk/>
            <pc:sldMasterMk cId="1164832412" sldId="2147484127"/>
            <pc:sldLayoutMk cId="391834936" sldId="2147484193"/>
          </pc:sldLayoutMkLst>
        </pc:sldLayoutChg>
        <pc:sldLayoutChg chg="del">
          <pc:chgData name="Saranya Sriram" userId="31246c95-b325-49bd-b9d7-da3f09848d21" providerId="ADAL" clId="{BD20BE7E-72EA-4327-8326-1145F18CD28D}" dt="2022-10-20T10:17:38.540" v="218" actId="2696"/>
          <pc:sldLayoutMkLst>
            <pc:docMk/>
            <pc:sldMasterMk cId="1164832412" sldId="2147484127"/>
            <pc:sldLayoutMk cId="2771710563" sldId="2147484194"/>
          </pc:sldLayoutMkLst>
        </pc:sldLayoutChg>
        <pc:sldLayoutChg chg="del">
          <pc:chgData name="Saranya Sriram" userId="31246c95-b325-49bd-b9d7-da3f09848d21" providerId="ADAL" clId="{BD20BE7E-72EA-4327-8326-1145F18CD28D}" dt="2022-10-20T10:17:38.542" v="219" actId="2696"/>
          <pc:sldLayoutMkLst>
            <pc:docMk/>
            <pc:sldMasterMk cId="1164832412" sldId="2147484127"/>
            <pc:sldLayoutMk cId="2304224096" sldId="2147484195"/>
          </pc:sldLayoutMkLst>
        </pc:sldLayoutChg>
        <pc:sldLayoutChg chg="del">
          <pc:chgData name="Saranya Sriram" userId="31246c95-b325-49bd-b9d7-da3f09848d21" providerId="ADAL" clId="{BD20BE7E-72EA-4327-8326-1145F18CD28D}" dt="2022-10-20T10:17:38.544" v="220" actId="2696"/>
          <pc:sldLayoutMkLst>
            <pc:docMk/>
            <pc:sldMasterMk cId="1164832412" sldId="2147484127"/>
            <pc:sldLayoutMk cId="988071835" sldId="2147484196"/>
          </pc:sldLayoutMkLst>
        </pc:sldLayoutChg>
        <pc:sldLayoutChg chg="del">
          <pc:chgData name="Saranya Sriram" userId="31246c95-b325-49bd-b9d7-da3f09848d21" providerId="ADAL" clId="{BD20BE7E-72EA-4327-8326-1145F18CD28D}" dt="2022-10-20T10:17:38.547" v="221" actId="2696"/>
          <pc:sldLayoutMkLst>
            <pc:docMk/>
            <pc:sldMasterMk cId="1164832412" sldId="2147484127"/>
            <pc:sldLayoutMk cId="411557040" sldId="2147484197"/>
          </pc:sldLayoutMkLst>
        </pc:sldLayoutChg>
        <pc:sldLayoutChg chg="del">
          <pc:chgData name="Saranya Sriram" userId="31246c95-b325-49bd-b9d7-da3f09848d21" providerId="ADAL" clId="{BD20BE7E-72EA-4327-8326-1145F18CD28D}" dt="2022-10-20T10:17:38.549" v="222" actId="2696"/>
          <pc:sldLayoutMkLst>
            <pc:docMk/>
            <pc:sldMasterMk cId="1164832412" sldId="2147484127"/>
            <pc:sldLayoutMk cId="4017226254" sldId="2147484198"/>
          </pc:sldLayoutMkLst>
        </pc:sldLayoutChg>
        <pc:sldLayoutChg chg="del">
          <pc:chgData name="Saranya Sriram" userId="31246c95-b325-49bd-b9d7-da3f09848d21" providerId="ADAL" clId="{BD20BE7E-72EA-4327-8326-1145F18CD28D}" dt="2022-10-20T10:17:38.552" v="223" actId="2696"/>
          <pc:sldLayoutMkLst>
            <pc:docMk/>
            <pc:sldMasterMk cId="1164832412" sldId="2147484127"/>
            <pc:sldLayoutMk cId="3682449862" sldId="2147484199"/>
          </pc:sldLayoutMkLst>
        </pc:sldLayoutChg>
        <pc:sldLayoutChg chg="del">
          <pc:chgData name="Saranya Sriram" userId="31246c95-b325-49bd-b9d7-da3f09848d21" providerId="ADAL" clId="{BD20BE7E-72EA-4327-8326-1145F18CD28D}" dt="2022-10-20T10:17:38.555" v="224" actId="2696"/>
          <pc:sldLayoutMkLst>
            <pc:docMk/>
            <pc:sldMasterMk cId="1164832412" sldId="2147484127"/>
            <pc:sldLayoutMk cId="1257816433" sldId="2147484200"/>
          </pc:sldLayoutMkLst>
        </pc:sldLayoutChg>
        <pc:sldLayoutChg chg="del">
          <pc:chgData name="Saranya Sriram" userId="31246c95-b325-49bd-b9d7-da3f09848d21" providerId="ADAL" clId="{BD20BE7E-72EA-4327-8326-1145F18CD28D}" dt="2022-10-20T10:17:38.559" v="225" actId="2696"/>
          <pc:sldLayoutMkLst>
            <pc:docMk/>
            <pc:sldMasterMk cId="1164832412" sldId="2147484127"/>
            <pc:sldLayoutMk cId="4115418146" sldId="2147484201"/>
          </pc:sldLayoutMkLst>
        </pc:sldLayoutChg>
        <pc:sldLayoutChg chg="del">
          <pc:chgData name="Saranya Sriram" userId="31246c95-b325-49bd-b9d7-da3f09848d21" providerId="ADAL" clId="{BD20BE7E-72EA-4327-8326-1145F18CD28D}" dt="2022-10-20T10:17:38.562" v="226" actId="2696"/>
          <pc:sldLayoutMkLst>
            <pc:docMk/>
            <pc:sldMasterMk cId="1164832412" sldId="2147484127"/>
            <pc:sldLayoutMk cId="1972905718" sldId="2147484202"/>
          </pc:sldLayoutMkLst>
        </pc:sldLayoutChg>
        <pc:sldLayoutChg chg="del">
          <pc:chgData name="Saranya Sriram" userId="31246c95-b325-49bd-b9d7-da3f09848d21" providerId="ADAL" clId="{BD20BE7E-72EA-4327-8326-1145F18CD28D}" dt="2022-10-20T10:17:38.566" v="227" actId="2696"/>
          <pc:sldLayoutMkLst>
            <pc:docMk/>
            <pc:sldMasterMk cId="1164832412" sldId="2147484127"/>
            <pc:sldLayoutMk cId="4260939571" sldId="2147484203"/>
          </pc:sldLayoutMkLst>
        </pc:sldLayoutChg>
        <pc:sldLayoutChg chg="del">
          <pc:chgData name="Saranya Sriram" userId="31246c95-b325-49bd-b9d7-da3f09848d21" providerId="ADAL" clId="{BD20BE7E-72EA-4327-8326-1145F18CD28D}" dt="2022-10-20T10:17:38.569" v="228" actId="2696"/>
          <pc:sldLayoutMkLst>
            <pc:docMk/>
            <pc:sldMasterMk cId="1164832412" sldId="2147484127"/>
            <pc:sldLayoutMk cId="1891879206" sldId="2147484204"/>
          </pc:sldLayoutMkLst>
        </pc:sldLayoutChg>
        <pc:sldLayoutChg chg="del">
          <pc:chgData name="Saranya Sriram" userId="31246c95-b325-49bd-b9d7-da3f09848d21" providerId="ADAL" clId="{BD20BE7E-72EA-4327-8326-1145F18CD28D}" dt="2022-10-20T10:17:38.571" v="229" actId="2696"/>
          <pc:sldLayoutMkLst>
            <pc:docMk/>
            <pc:sldMasterMk cId="1164832412" sldId="2147484127"/>
            <pc:sldLayoutMk cId="2533043718" sldId="2147484205"/>
          </pc:sldLayoutMkLst>
        </pc:sldLayoutChg>
        <pc:sldLayoutChg chg="del">
          <pc:chgData name="Saranya Sriram" userId="31246c95-b325-49bd-b9d7-da3f09848d21" providerId="ADAL" clId="{BD20BE7E-72EA-4327-8326-1145F18CD28D}" dt="2022-10-20T10:17:38.574" v="230" actId="2696"/>
          <pc:sldLayoutMkLst>
            <pc:docMk/>
            <pc:sldMasterMk cId="1164832412" sldId="2147484127"/>
            <pc:sldLayoutMk cId="1970782211" sldId="2147484206"/>
          </pc:sldLayoutMkLst>
        </pc:sldLayoutChg>
        <pc:sldLayoutChg chg="del">
          <pc:chgData name="Saranya Sriram" userId="31246c95-b325-49bd-b9d7-da3f09848d21" providerId="ADAL" clId="{BD20BE7E-72EA-4327-8326-1145F18CD28D}" dt="2022-10-20T10:17:38.577" v="231" actId="2696"/>
          <pc:sldLayoutMkLst>
            <pc:docMk/>
            <pc:sldMasterMk cId="1164832412" sldId="2147484127"/>
            <pc:sldLayoutMk cId="1220387802" sldId="2147484207"/>
          </pc:sldLayoutMkLst>
        </pc:sldLayoutChg>
        <pc:sldLayoutChg chg="del">
          <pc:chgData name="Saranya Sriram" userId="31246c95-b325-49bd-b9d7-da3f09848d21" providerId="ADAL" clId="{BD20BE7E-72EA-4327-8326-1145F18CD28D}" dt="2022-10-20T10:17:38.583" v="232" actId="2696"/>
          <pc:sldLayoutMkLst>
            <pc:docMk/>
            <pc:sldMasterMk cId="1164832412" sldId="2147484127"/>
            <pc:sldLayoutMk cId="3448915296" sldId="2147484208"/>
          </pc:sldLayoutMkLst>
        </pc:sldLayoutChg>
        <pc:sldLayoutChg chg="del">
          <pc:chgData name="Saranya Sriram" userId="31246c95-b325-49bd-b9d7-da3f09848d21" providerId="ADAL" clId="{BD20BE7E-72EA-4327-8326-1145F18CD28D}" dt="2022-10-20T10:17:38.590" v="233" actId="2696"/>
          <pc:sldLayoutMkLst>
            <pc:docMk/>
            <pc:sldMasterMk cId="1164832412" sldId="2147484127"/>
            <pc:sldLayoutMk cId="3554420918" sldId="2147484209"/>
          </pc:sldLayoutMkLst>
        </pc:sldLayoutChg>
        <pc:sldLayoutChg chg="del">
          <pc:chgData name="Saranya Sriram" userId="31246c95-b325-49bd-b9d7-da3f09848d21" providerId="ADAL" clId="{BD20BE7E-72EA-4327-8326-1145F18CD28D}" dt="2022-10-20T10:17:38.590" v="234" actId="2696"/>
          <pc:sldLayoutMkLst>
            <pc:docMk/>
            <pc:sldMasterMk cId="1164832412" sldId="2147484127"/>
            <pc:sldLayoutMk cId="1531062747" sldId="2147484210"/>
          </pc:sldLayoutMkLst>
        </pc:sldLayoutChg>
        <pc:sldLayoutChg chg="del">
          <pc:chgData name="Saranya Sriram" userId="31246c95-b325-49bd-b9d7-da3f09848d21" providerId="ADAL" clId="{BD20BE7E-72EA-4327-8326-1145F18CD28D}" dt="2022-10-20T10:17:38.597" v="235" actId="2696"/>
          <pc:sldLayoutMkLst>
            <pc:docMk/>
            <pc:sldMasterMk cId="1164832412" sldId="2147484127"/>
            <pc:sldLayoutMk cId="2682347415" sldId="2147484211"/>
          </pc:sldLayoutMkLst>
        </pc:sldLayoutChg>
        <pc:sldLayoutChg chg="del">
          <pc:chgData name="Saranya Sriram" userId="31246c95-b325-49bd-b9d7-da3f09848d21" providerId="ADAL" clId="{BD20BE7E-72EA-4327-8326-1145F18CD28D}" dt="2022-10-20T10:17:38.600" v="236" actId="2696"/>
          <pc:sldLayoutMkLst>
            <pc:docMk/>
            <pc:sldMasterMk cId="1164832412" sldId="2147484127"/>
            <pc:sldLayoutMk cId="650061966" sldId="2147484212"/>
          </pc:sldLayoutMkLst>
        </pc:sldLayoutChg>
        <pc:sldLayoutChg chg="del">
          <pc:chgData name="Saranya Sriram" userId="31246c95-b325-49bd-b9d7-da3f09848d21" providerId="ADAL" clId="{BD20BE7E-72EA-4327-8326-1145F18CD28D}" dt="2022-10-20T10:17:38.600" v="237" actId="2696"/>
          <pc:sldLayoutMkLst>
            <pc:docMk/>
            <pc:sldMasterMk cId="1164832412" sldId="2147484127"/>
            <pc:sldLayoutMk cId="1189865953" sldId="2147484213"/>
          </pc:sldLayoutMkLst>
        </pc:sldLayoutChg>
        <pc:sldLayoutChg chg="del">
          <pc:chgData name="Saranya Sriram" userId="31246c95-b325-49bd-b9d7-da3f09848d21" providerId="ADAL" clId="{BD20BE7E-72EA-4327-8326-1145F18CD28D}" dt="2022-10-20T10:17:38.604" v="238" actId="2696"/>
          <pc:sldLayoutMkLst>
            <pc:docMk/>
            <pc:sldMasterMk cId="1164832412" sldId="2147484127"/>
            <pc:sldLayoutMk cId="3039777373" sldId="2147484214"/>
          </pc:sldLayoutMkLst>
        </pc:sldLayoutChg>
        <pc:sldLayoutChg chg="del">
          <pc:chgData name="Saranya Sriram" userId="31246c95-b325-49bd-b9d7-da3f09848d21" providerId="ADAL" clId="{BD20BE7E-72EA-4327-8326-1145F18CD28D}" dt="2022-10-20T10:17:38.607" v="239" actId="2696"/>
          <pc:sldLayoutMkLst>
            <pc:docMk/>
            <pc:sldMasterMk cId="1164832412" sldId="2147484127"/>
            <pc:sldLayoutMk cId="3813745439" sldId="2147484215"/>
          </pc:sldLayoutMkLst>
        </pc:sldLayoutChg>
        <pc:sldLayoutChg chg="del">
          <pc:chgData name="Saranya Sriram" userId="31246c95-b325-49bd-b9d7-da3f09848d21" providerId="ADAL" clId="{BD20BE7E-72EA-4327-8326-1145F18CD28D}" dt="2022-10-20T10:17:38.610" v="240" actId="2696"/>
          <pc:sldLayoutMkLst>
            <pc:docMk/>
            <pc:sldMasterMk cId="1164832412" sldId="2147484127"/>
            <pc:sldLayoutMk cId="894501609" sldId="2147484216"/>
          </pc:sldLayoutMkLst>
        </pc:sldLayoutChg>
        <pc:sldLayoutChg chg="del">
          <pc:chgData name="Saranya Sriram" userId="31246c95-b325-49bd-b9d7-da3f09848d21" providerId="ADAL" clId="{BD20BE7E-72EA-4327-8326-1145F18CD28D}" dt="2022-10-20T10:17:38.611" v="241" actId="2696"/>
          <pc:sldLayoutMkLst>
            <pc:docMk/>
            <pc:sldMasterMk cId="1164832412" sldId="2147484127"/>
            <pc:sldLayoutMk cId="776659292" sldId="2147484217"/>
          </pc:sldLayoutMkLst>
        </pc:sldLayoutChg>
        <pc:sldLayoutChg chg="del">
          <pc:chgData name="Saranya Sriram" userId="31246c95-b325-49bd-b9d7-da3f09848d21" providerId="ADAL" clId="{BD20BE7E-72EA-4327-8326-1145F18CD28D}" dt="2022-10-20T10:17:38.615" v="242" actId="2696"/>
          <pc:sldLayoutMkLst>
            <pc:docMk/>
            <pc:sldMasterMk cId="1164832412" sldId="2147484127"/>
            <pc:sldLayoutMk cId="1221847026" sldId="2147484218"/>
          </pc:sldLayoutMkLst>
        </pc:sldLayoutChg>
        <pc:sldLayoutChg chg="del">
          <pc:chgData name="Saranya Sriram" userId="31246c95-b325-49bd-b9d7-da3f09848d21" providerId="ADAL" clId="{BD20BE7E-72EA-4327-8326-1145F18CD28D}" dt="2022-10-20T10:17:38.616" v="243" actId="2696"/>
          <pc:sldLayoutMkLst>
            <pc:docMk/>
            <pc:sldMasterMk cId="1164832412" sldId="2147484127"/>
            <pc:sldLayoutMk cId="1357189503" sldId="2147484219"/>
          </pc:sldLayoutMkLst>
        </pc:sldLayoutChg>
        <pc:sldLayoutChg chg="del">
          <pc:chgData name="Saranya Sriram" userId="31246c95-b325-49bd-b9d7-da3f09848d21" providerId="ADAL" clId="{BD20BE7E-72EA-4327-8326-1145F18CD28D}" dt="2022-10-20T10:17:38.616" v="244" actId="2696"/>
          <pc:sldLayoutMkLst>
            <pc:docMk/>
            <pc:sldMasterMk cId="1164832412" sldId="2147484127"/>
            <pc:sldLayoutMk cId="3042140439" sldId="2147484220"/>
          </pc:sldLayoutMkLst>
        </pc:sldLayoutChg>
        <pc:sldLayoutChg chg="del">
          <pc:chgData name="Saranya Sriram" userId="31246c95-b325-49bd-b9d7-da3f09848d21" providerId="ADAL" clId="{BD20BE7E-72EA-4327-8326-1145F18CD28D}" dt="2022-10-20T10:17:38.622" v="245" actId="2696"/>
          <pc:sldLayoutMkLst>
            <pc:docMk/>
            <pc:sldMasterMk cId="1164832412" sldId="2147484127"/>
            <pc:sldLayoutMk cId="1007764799" sldId="2147484221"/>
          </pc:sldLayoutMkLst>
        </pc:sldLayoutChg>
        <pc:sldLayoutChg chg="del">
          <pc:chgData name="Saranya Sriram" userId="31246c95-b325-49bd-b9d7-da3f09848d21" providerId="ADAL" clId="{BD20BE7E-72EA-4327-8326-1145F18CD28D}" dt="2022-10-20T10:17:38.625" v="246" actId="2696"/>
          <pc:sldLayoutMkLst>
            <pc:docMk/>
            <pc:sldMasterMk cId="1164832412" sldId="2147484127"/>
            <pc:sldLayoutMk cId="1193447970" sldId="2147484222"/>
          </pc:sldLayoutMkLst>
        </pc:sldLayoutChg>
        <pc:sldLayoutChg chg="del">
          <pc:chgData name="Saranya Sriram" userId="31246c95-b325-49bd-b9d7-da3f09848d21" providerId="ADAL" clId="{BD20BE7E-72EA-4327-8326-1145F18CD28D}" dt="2022-10-20T10:17:38.627" v="247" actId="2696"/>
          <pc:sldLayoutMkLst>
            <pc:docMk/>
            <pc:sldMasterMk cId="1164832412" sldId="2147484127"/>
            <pc:sldLayoutMk cId="1142679972" sldId="2147484223"/>
          </pc:sldLayoutMkLst>
        </pc:sldLayoutChg>
        <pc:sldLayoutChg chg="del">
          <pc:chgData name="Saranya Sriram" userId="31246c95-b325-49bd-b9d7-da3f09848d21" providerId="ADAL" clId="{BD20BE7E-72EA-4327-8326-1145F18CD28D}" dt="2022-10-20T10:17:38.631" v="248" actId="2696"/>
          <pc:sldLayoutMkLst>
            <pc:docMk/>
            <pc:sldMasterMk cId="1164832412" sldId="2147484127"/>
            <pc:sldLayoutMk cId="2157006148" sldId="2147484224"/>
          </pc:sldLayoutMkLst>
        </pc:sldLayoutChg>
        <pc:sldLayoutChg chg="del">
          <pc:chgData name="Saranya Sriram" userId="31246c95-b325-49bd-b9d7-da3f09848d21" providerId="ADAL" clId="{BD20BE7E-72EA-4327-8326-1145F18CD28D}" dt="2022-10-20T10:17:38.632" v="249" actId="2696"/>
          <pc:sldLayoutMkLst>
            <pc:docMk/>
            <pc:sldMasterMk cId="1164832412" sldId="2147484127"/>
            <pc:sldLayoutMk cId="46886080" sldId="2147484225"/>
          </pc:sldLayoutMkLst>
        </pc:sldLayoutChg>
        <pc:sldLayoutChg chg="del">
          <pc:chgData name="Saranya Sriram" userId="31246c95-b325-49bd-b9d7-da3f09848d21" providerId="ADAL" clId="{BD20BE7E-72EA-4327-8326-1145F18CD28D}" dt="2022-10-20T10:17:38.632" v="250" actId="2696"/>
          <pc:sldLayoutMkLst>
            <pc:docMk/>
            <pc:sldMasterMk cId="1164832412" sldId="2147484127"/>
            <pc:sldLayoutMk cId="2451139196" sldId="2147484226"/>
          </pc:sldLayoutMkLst>
        </pc:sldLayoutChg>
        <pc:sldLayoutChg chg="del">
          <pc:chgData name="Saranya Sriram" userId="31246c95-b325-49bd-b9d7-da3f09848d21" providerId="ADAL" clId="{BD20BE7E-72EA-4327-8326-1145F18CD28D}" dt="2022-10-20T10:17:38.637" v="251" actId="2696"/>
          <pc:sldLayoutMkLst>
            <pc:docMk/>
            <pc:sldMasterMk cId="1164832412" sldId="2147484127"/>
            <pc:sldLayoutMk cId="2747594735" sldId="2147484227"/>
          </pc:sldLayoutMkLst>
        </pc:sldLayoutChg>
        <pc:sldLayoutChg chg="del">
          <pc:chgData name="Saranya Sriram" userId="31246c95-b325-49bd-b9d7-da3f09848d21" providerId="ADAL" clId="{BD20BE7E-72EA-4327-8326-1145F18CD28D}" dt="2022-10-20T10:17:38.639" v="252" actId="2696"/>
          <pc:sldLayoutMkLst>
            <pc:docMk/>
            <pc:sldMasterMk cId="1164832412" sldId="2147484127"/>
            <pc:sldLayoutMk cId="2328094959" sldId="2147484228"/>
          </pc:sldLayoutMkLst>
        </pc:sldLayoutChg>
        <pc:sldLayoutChg chg="del">
          <pc:chgData name="Saranya Sriram" userId="31246c95-b325-49bd-b9d7-da3f09848d21" providerId="ADAL" clId="{BD20BE7E-72EA-4327-8326-1145F18CD28D}" dt="2022-10-20T10:17:38.640" v="253" actId="2696"/>
          <pc:sldLayoutMkLst>
            <pc:docMk/>
            <pc:sldMasterMk cId="1164832412" sldId="2147484127"/>
            <pc:sldLayoutMk cId="2018908974" sldId="2147484229"/>
          </pc:sldLayoutMkLst>
        </pc:sldLayoutChg>
        <pc:sldLayoutChg chg="del">
          <pc:chgData name="Saranya Sriram" userId="31246c95-b325-49bd-b9d7-da3f09848d21" providerId="ADAL" clId="{BD20BE7E-72EA-4327-8326-1145F18CD28D}" dt="2022-10-20T10:17:38.640" v="254" actId="2696"/>
          <pc:sldLayoutMkLst>
            <pc:docMk/>
            <pc:sldMasterMk cId="1164832412" sldId="2147484127"/>
            <pc:sldLayoutMk cId="2206632091" sldId="2147484230"/>
          </pc:sldLayoutMkLst>
        </pc:sldLayoutChg>
        <pc:sldLayoutChg chg="del">
          <pc:chgData name="Saranya Sriram" userId="31246c95-b325-49bd-b9d7-da3f09848d21" providerId="ADAL" clId="{BD20BE7E-72EA-4327-8326-1145F18CD28D}" dt="2022-10-20T10:17:38.640" v="255" actId="2696"/>
          <pc:sldLayoutMkLst>
            <pc:docMk/>
            <pc:sldMasterMk cId="1164832412" sldId="2147484127"/>
            <pc:sldLayoutMk cId="1233833736" sldId="2147484231"/>
          </pc:sldLayoutMkLst>
        </pc:sldLayoutChg>
        <pc:sldLayoutChg chg="del">
          <pc:chgData name="Saranya Sriram" userId="31246c95-b325-49bd-b9d7-da3f09848d21" providerId="ADAL" clId="{BD20BE7E-72EA-4327-8326-1145F18CD28D}" dt="2022-10-20T10:17:38.648" v="256" actId="2696"/>
          <pc:sldLayoutMkLst>
            <pc:docMk/>
            <pc:sldMasterMk cId="1164832412" sldId="2147484127"/>
            <pc:sldLayoutMk cId="644284320" sldId="2147484232"/>
          </pc:sldLayoutMkLst>
        </pc:sldLayoutChg>
        <pc:sldLayoutChg chg="del">
          <pc:chgData name="Saranya Sriram" userId="31246c95-b325-49bd-b9d7-da3f09848d21" providerId="ADAL" clId="{BD20BE7E-72EA-4327-8326-1145F18CD28D}" dt="2022-10-20T10:17:38.650" v="257" actId="2696"/>
          <pc:sldLayoutMkLst>
            <pc:docMk/>
            <pc:sldMasterMk cId="1164832412" sldId="2147484127"/>
            <pc:sldLayoutMk cId="3875192442" sldId="2147484233"/>
          </pc:sldLayoutMkLst>
        </pc:sldLayoutChg>
        <pc:sldLayoutChg chg="del">
          <pc:chgData name="Saranya Sriram" userId="31246c95-b325-49bd-b9d7-da3f09848d21" providerId="ADAL" clId="{BD20BE7E-72EA-4327-8326-1145F18CD28D}" dt="2022-10-20T10:17:38.653" v="258" actId="2696"/>
          <pc:sldLayoutMkLst>
            <pc:docMk/>
            <pc:sldMasterMk cId="1164832412" sldId="2147484127"/>
            <pc:sldLayoutMk cId="3282741634" sldId="2147484234"/>
          </pc:sldLayoutMkLst>
        </pc:sldLayoutChg>
        <pc:sldLayoutChg chg="del">
          <pc:chgData name="Saranya Sriram" userId="31246c95-b325-49bd-b9d7-da3f09848d21" providerId="ADAL" clId="{BD20BE7E-72EA-4327-8326-1145F18CD28D}" dt="2022-10-20T10:17:38.655" v="259" actId="2696"/>
          <pc:sldLayoutMkLst>
            <pc:docMk/>
            <pc:sldMasterMk cId="1164832412" sldId="2147484127"/>
            <pc:sldLayoutMk cId="980383052" sldId="2147484235"/>
          </pc:sldLayoutMkLst>
        </pc:sldLayoutChg>
        <pc:sldLayoutChg chg="del">
          <pc:chgData name="Saranya Sriram" userId="31246c95-b325-49bd-b9d7-da3f09848d21" providerId="ADAL" clId="{BD20BE7E-72EA-4327-8326-1145F18CD28D}" dt="2022-10-20T10:17:38.657" v="260" actId="2696"/>
          <pc:sldLayoutMkLst>
            <pc:docMk/>
            <pc:sldMasterMk cId="1164832412" sldId="2147484127"/>
            <pc:sldLayoutMk cId="1900520436" sldId="2147484236"/>
          </pc:sldLayoutMkLst>
        </pc:sldLayoutChg>
        <pc:sldLayoutChg chg="del">
          <pc:chgData name="Saranya Sriram" userId="31246c95-b325-49bd-b9d7-da3f09848d21" providerId="ADAL" clId="{BD20BE7E-72EA-4327-8326-1145F18CD28D}" dt="2022-10-20T10:17:38.659" v="261" actId="2696"/>
          <pc:sldLayoutMkLst>
            <pc:docMk/>
            <pc:sldMasterMk cId="1164832412" sldId="2147484127"/>
            <pc:sldLayoutMk cId="3960865019" sldId="2147484237"/>
          </pc:sldLayoutMkLst>
        </pc:sldLayoutChg>
        <pc:sldLayoutChg chg="del">
          <pc:chgData name="Saranya Sriram" userId="31246c95-b325-49bd-b9d7-da3f09848d21" providerId="ADAL" clId="{BD20BE7E-72EA-4327-8326-1145F18CD28D}" dt="2022-10-20T10:17:38.660" v="262" actId="2696"/>
          <pc:sldLayoutMkLst>
            <pc:docMk/>
            <pc:sldMasterMk cId="1164832412" sldId="2147484127"/>
            <pc:sldLayoutMk cId="2112070771" sldId="2147484238"/>
          </pc:sldLayoutMkLst>
        </pc:sldLayoutChg>
        <pc:sldLayoutChg chg="del">
          <pc:chgData name="Saranya Sriram" userId="31246c95-b325-49bd-b9d7-da3f09848d21" providerId="ADAL" clId="{BD20BE7E-72EA-4327-8326-1145F18CD28D}" dt="2022-10-20T10:17:38.663" v="263" actId="2696"/>
          <pc:sldLayoutMkLst>
            <pc:docMk/>
            <pc:sldMasterMk cId="1164832412" sldId="2147484127"/>
            <pc:sldLayoutMk cId="2073345873" sldId="2147484239"/>
          </pc:sldLayoutMkLst>
        </pc:sldLayoutChg>
        <pc:sldLayoutChg chg="del">
          <pc:chgData name="Saranya Sriram" userId="31246c95-b325-49bd-b9d7-da3f09848d21" providerId="ADAL" clId="{BD20BE7E-72EA-4327-8326-1145F18CD28D}" dt="2022-10-20T10:17:38.663" v="264" actId="2696"/>
          <pc:sldLayoutMkLst>
            <pc:docMk/>
            <pc:sldMasterMk cId="1164832412" sldId="2147484127"/>
            <pc:sldLayoutMk cId="2366085322" sldId="2147484240"/>
          </pc:sldLayoutMkLst>
        </pc:sldLayoutChg>
      </pc:sldMasterChg>
      <pc:sldMasterChg chg="del delSldLayout">
        <pc:chgData name="Saranya Sriram" userId="31246c95-b325-49bd-b9d7-da3f09848d21" providerId="ADAL" clId="{BD20BE7E-72EA-4327-8326-1145F18CD28D}" dt="2022-10-20T10:17:39.354" v="499" actId="2696"/>
        <pc:sldMasterMkLst>
          <pc:docMk/>
          <pc:sldMasterMk cId="3327896601" sldId="2147484241"/>
        </pc:sldMasterMkLst>
        <pc:sldLayoutChg chg="del">
          <pc:chgData name="Saranya Sriram" userId="31246c95-b325-49bd-b9d7-da3f09848d21" providerId="ADAL" clId="{BD20BE7E-72EA-4327-8326-1145F18CD28D}" dt="2022-10-20T10:17:39.266" v="475" actId="2696"/>
          <pc:sldLayoutMkLst>
            <pc:docMk/>
            <pc:sldMasterMk cId="3327896601" sldId="2147484241"/>
            <pc:sldLayoutMk cId="2092163907" sldId="2147484242"/>
          </pc:sldLayoutMkLst>
        </pc:sldLayoutChg>
        <pc:sldLayoutChg chg="del">
          <pc:chgData name="Saranya Sriram" userId="31246c95-b325-49bd-b9d7-da3f09848d21" providerId="ADAL" clId="{BD20BE7E-72EA-4327-8326-1145F18CD28D}" dt="2022-10-20T10:17:39.266" v="476" actId="2696"/>
          <pc:sldLayoutMkLst>
            <pc:docMk/>
            <pc:sldMasterMk cId="3327896601" sldId="2147484241"/>
            <pc:sldLayoutMk cId="2137163826" sldId="2147484243"/>
          </pc:sldLayoutMkLst>
        </pc:sldLayoutChg>
        <pc:sldLayoutChg chg="del">
          <pc:chgData name="Saranya Sriram" userId="31246c95-b325-49bd-b9d7-da3f09848d21" providerId="ADAL" clId="{BD20BE7E-72EA-4327-8326-1145F18CD28D}" dt="2022-10-20T10:17:39.277" v="477" actId="2696"/>
          <pc:sldLayoutMkLst>
            <pc:docMk/>
            <pc:sldMasterMk cId="3327896601" sldId="2147484241"/>
            <pc:sldLayoutMk cId="3596504389" sldId="2147484244"/>
          </pc:sldLayoutMkLst>
        </pc:sldLayoutChg>
        <pc:sldLayoutChg chg="del">
          <pc:chgData name="Saranya Sriram" userId="31246c95-b325-49bd-b9d7-da3f09848d21" providerId="ADAL" clId="{BD20BE7E-72EA-4327-8326-1145F18CD28D}" dt="2022-10-20T10:17:39.277" v="478" actId="2696"/>
          <pc:sldLayoutMkLst>
            <pc:docMk/>
            <pc:sldMasterMk cId="3327896601" sldId="2147484241"/>
            <pc:sldLayoutMk cId="1631972022" sldId="2147484245"/>
          </pc:sldLayoutMkLst>
        </pc:sldLayoutChg>
        <pc:sldLayoutChg chg="del">
          <pc:chgData name="Saranya Sriram" userId="31246c95-b325-49bd-b9d7-da3f09848d21" providerId="ADAL" clId="{BD20BE7E-72EA-4327-8326-1145F18CD28D}" dt="2022-10-20T10:17:39.286" v="479" actId="2696"/>
          <pc:sldLayoutMkLst>
            <pc:docMk/>
            <pc:sldMasterMk cId="3327896601" sldId="2147484241"/>
            <pc:sldLayoutMk cId="1573301690" sldId="2147484246"/>
          </pc:sldLayoutMkLst>
        </pc:sldLayoutChg>
        <pc:sldLayoutChg chg="del">
          <pc:chgData name="Saranya Sriram" userId="31246c95-b325-49bd-b9d7-da3f09848d21" providerId="ADAL" clId="{BD20BE7E-72EA-4327-8326-1145F18CD28D}" dt="2022-10-20T10:17:39.288" v="480" actId="2696"/>
          <pc:sldLayoutMkLst>
            <pc:docMk/>
            <pc:sldMasterMk cId="3327896601" sldId="2147484241"/>
            <pc:sldLayoutMk cId="2148187823" sldId="2147484247"/>
          </pc:sldLayoutMkLst>
        </pc:sldLayoutChg>
        <pc:sldLayoutChg chg="del">
          <pc:chgData name="Saranya Sriram" userId="31246c95-b325-49bd-b9d7-da3f09848d21" providerId="ADAL" clId="{BD20BE7E-72EA-4327-8326-1145F18CD28D}" dt="2022-10-20T10:17:39.290" v="481" actId="2696"/>
          <pc:sldLayoutMkLst>
            <pc:docMk/>
            <pc:sldMasterMk cId="3327896601" sldId="2147484241"/>
            <pc:sldLayoutMk cId="358613567" sldId="2147484248"/>
          </pc:sldLayoutMkLst>
        </pc:sldLayoutChg>
        <pc:sldLayoutChg chg="del">
          <pc:chgData name="Saranya Sriram" userId="31246c95-b325-49bd-b9d7-da3f09848d21" providerId="ADAL" clId="{BD20BE7E-72EA-4327-8326-1145F18CD28D}" dt="2022-10-20T10:17:39.296" v="482" actId="2696"/>
          <pc:sldLayoutMkLst>
            <pc:docMk/>
            <pc:sldMasterMk cId="3327896601" sldId="2147484241"/>
            <pc:sldLayoutMk cId="2792134468" sldId="2147484249"/>
          </pc:sldLayoutMkLst>
        </pc:sldLayoutChg>
        <pc:sldLayoutChg chg="del">
          <pc:chgData name="Saranya Sriram" userId="31246c95-b325-49bd-b9d7-da3f09848d21" providerId="ADAL" clId="{BD20BE7E-72EA-4327-8326-1145F18CD28D}" dt="2022-10-20T10:17:39.299" v="483" actId="2696"/>
          <pc:sldLayoutMkLst>
            <pc:docMk/>
            <pc:sldMasterMk cId="3327896601" sldId="2147484241"/>
            <pc:sldLayoutMk cId="1871935568" sldId="2147484250"/>
          </pc:sldLayoutMkLst>
        </pc:sldLayoutChg>
        <pc:sldLayoutChg chg="del">
          <pc:chgData name="Saranya Sriram" userId="31246c95-b325-49bd-b9d7-da3f09848d21" providerId="ADAL" clId="{BD20BE7E-72EA-4327-8326-1145F18CD28D}" dt="2022-10-20T10:17:39.304" v="484" actId="2696"/>
          <pc:sldLayoutMkLst>
            <pc:docMk/>
            <pc:sldMasterMk cId="3327896601" sldId="2147484241"/>
            <pc:sldLayoutMk cId="1898499743" sldId="2147484251"/>
          </pc:sldLayoutMkLst>
        </pc:sldLayoutChg>
        <pc:sldLayoutChg chg="del">
          <pc:chgData name="Saranya Sriram" userId="31246c95-b325-49bd-b9d7-da3f09848d21" providerId="ADAL" clId="{BD20BE7E-72EA-4327-8326-1145F18CD28D}" dt="2022-10-20T10:17:39.312" v="485" actId="2696"/>
          <pc:sldLayoutMkLst>
            <pc:docMk/>
            <pc:sldMasterMk cId="3327896601" sldId="2147484241"/>
            <pc:sldLayoutMk cId="999260951" sldId="2147484252"/>
          </pc:sldLayoutMkLst>
        </pc:sldLayoutChg>
        <pc:sldLayoutChg chg="del">
          <pc:chgData name="Saranya Sriram" userId="31246c95-b325-49bd-b9d7-da3f09848d21" providerId="ADAL" clId="{BD20BE7E-72EA-4327-8326-1145F18CD28D}" dt="2022-10-20T10:17:39.313" v="486" actId="2696"/>
          <pc:sldLayoutMkLst>
            <pc:docMk/>
            <pc:sldMasterMk cId="3327896601" sldId="2147484241"/>
            <pc:sldLayoutMk cId="1758595984" sldId="2147484253"/>
          </pc:sldLayoutMkLst>
        </pc:sldLayoutChg>
        <pc:sldLayoutChg chg="del">
          <pc:chgData name="Saranya Sriram" userId="31246c95-b325-49bd-b9d7-da3f09848d21" providerId="ADAL" clId="{BD20BE7E-72EA-4327-8326-1145F18CD28D}" dt="2022-10-20T10:17:39.316" v="487" actId="2696"/>
          <pc:sldLayoutMkLst>
            <pc:docMk/>
            <pc:sldMasterMk cId="3327896601" sldId="2147484241"/>
            <pc:sldLayoutMk cId="3557344353" sldId="2147484254"/>
          </pc:sldLayoutMkLst>
        </pc:sldLayoutChg>
        <pc:sldLayoutChg chg="del">
          <pc:chgData name="Saranya Sriram" userId="31246c95-b325-49bd-b9d7-da3f09848d21" providerId="ADAL" clId="{BD20BE7E-72EA-4327-8326-1145F18CD28D}" dt="2022-10-20T10:17:39.318" v="488" actId="2696"/>
          <pc:sldLayoutMkLst>
            <pc:docMk/>
            <pc:sldMasterMk cId="3327896601" sldId="2147484241"/>
            <pc:sldLayoutMk cId="2642031739" sldId="2147484255"/>
          </pc:sldLayoutMkLst>
        </pc:sldLayoutChg>
        <pc:sldLayoutChg chg="del">
          <pc:chgData name="Saranya Sriram" userId="31246c95-b325-49bd-b9d7-da3f09848d21" providerId="ADAL" clId="{BD20BE7E-72EA-4327-8326-1145F18CD28D}" dt="2022-10-20T10:17:39.322" v="489" actId="2696"/>
          <pc:sldLayoutMkLst>
            <pc:docMk/>
            <pc:sldMasterMk cId="3327896601" sldId="2147484241"/>
            <pc:sldLayoutMk cId="1234319147" sldId="2147484256"/>
          </pc:sldLayoutMkLst>
        </pc:sldLayoutChg>
        <pc:sldLayoutChg chg="del">
          <pc:chgData name="Saranya Sriram" userId="31246c95-b325-49bd-b9d7-da3f09848d21" providerId="ADAL" clId="{BD20BE7E-72EA-4327-8326-1145F18CD28D}" dt="2022-10-20T10:17:39.326" v="490" actId="2696"/>
          <pc:sldLayoutMkLst>
            <pc:docMk/>
            <pc:sldMasterMk cId="3327896601" sldId="2147484241"/>
            <pc:sldLayoutMk cId="1092593094" sldId="2147484257"/>
          </pc:sldLayoutMkLst>
        </pc:sldLayoutChg>
        <pc:sldLayoutChg chg="del">
          <pc:chgData name="Saranya Sriram" userId="31246c95-b325-49bd-b9d7-da3f09848d21" providerId="ADAL" clId="{BD20BE7E-72EA-4327-8326-1145F18CD28D}" dt="2022-10-20T10:17:39.326" v="491" actId="2696"/>
          <pc:sldLayoutMkLst>
            <pc:docMk/>
            <pc:sldMasterMk cId="3327896601" sldId="2147484241"/>
            <pc:sldLayoutMk cId="3533405183" sldId="2147484258"/>
          </pc:sldLayoutMkLst>
        </pc:sldLayoutChg>
        <pc:sldLayoutChg chg="del">
          <pc:chgData name="Saranya Sriram" userId="31246c95-b325-49bd-b9d7-da3f09848d21" providerId="ADAL" clId="{BD20BE7E-72EA-4327-8326-1145F18CD28D}" dt="2022-10-20T10:17:39.326" v="492" actId="2696"/>
          <pc:sldLayoutMkLst>
            <pc:docMk/>
            <pc:sldMasterMk cId="3327896601" sldId="2147484241"/>
            <pc:sldLayoutMk cId="1031252138" sldId="2147484259"/>
          </pc:sldLayoutMkLst>
        </pc:sldLayoutChg>
        <pc:sldLayoutChg chg="del">
          <pc:chgData name="Saranya Sriram" userId="31246c95-b325-49bd-b9d7-da3f09848d21" providerId="ADAL" clId="{BD20BE7E-72EA-4327-8326-1145F18CD28D}" dt="2022-10-20T10:17:39.326" v="493" actId="2696"/>
          <pc:sldLayoutMkLst>
            <pc:docMk/>
            <pc:sldMasterMk cId="3327896601" sldId="2147484241"/>
            <pc:sldLayoutMk cId="782349587" sldId="2147484260"/>
          </pc:sldLayoutMkLst>
        </pc:sldLayoutChg>
        <pc:sldLayoutChg chg="del">
          <pc:chgData name="Saranya Sriram" userId="31246c95-b325-49bd-b9d7-da3f09848d21" providerId="ADAL" clId="{BD20BE7E-72EA-4327-8326-1145F18CD28D}" dt="2022-10-20T10:17:39.339" v="494" actId="2696"/>
          <pc:sldLayoutMkLst>
            <pc:docMk/>
            <pc:sldMasterMk cId="3327896601" sldId="2147484241"/>
            <pc:sldLayoutMk cId="697292059" sldId="2147484261"/>
          </pc:sldLayoutMkLst>
        </pc:sldLayoutChg>
        <pc:sldLayoutChg chg="del">
          <pc:chgData name="Saranya Sriram" userId="31246c95-b325-49bd-b9d7-da3f09848d21" providerId="ADAL" clId="{BD20BE7E-72EA-4327-8326-1145F18CD28D}" dt="2022-10-20T10:17:39.341" v="495" actId="2696"/>
          <pc:sldLayoutMkLst>
            <pc:docMk/>
            <pc:sldMasterMk cId="3327896601" sldId="2147484241"/>
            <pc:sldLayoutMk cId="1353367696" sldId="2147484262"/>
          </pc:sldLayoutMkLst>
        </pc:sldLayoutChg>
        <pc:sldLayoutChg chg="del">
          <pc:chgData name="Saranya Sriram" userId="31246c95-b325-49bd-b9d7-da3f09848d21" providerId="ADAL" clId="{BD20BE7E-72EA-4327-8326-1145F18CD28D}" dt="2022-10-20T10:17:39.344" v="496" actId="2696"/>
          <pc:sldLayoutMkLst>
            <pc:docMk/>
            <pc:sldMasterMk cId="3327896601" sldId="2147484241"/>
            <pc:sldLayoutMk cId="4261286050" sldId="2147484263"/>
          </pc:sldLayoutMkLst>
        </pc:sldLayoutChg>
        <pc:sldLayoutChg chg="del">
          <pc:chgData name="Saranya Sriram" userId="31246c95-b325-49bd-b9d7-da3f09848d21" providerId="ADAL" clId="{BD20BE7E-72EA-4327-8326-1145F18CD28D}" dt="2022-10-20T10:17:39.348" v="497" actId="2696"/>
          <pc:sldLayoutMkLst>
            <pc:docMk/>
            <pc:sldMasterMk cId="3327896601" sldId="2147484241"/>
            <pc:sldLayoutMk cId="3876795096" sldId="2147484264"/>
          </pc:sldLayoutMkLst>
        </pc:sldLayoutChg>
        <pc:sldLayoutChg chg="del">
          <pc:chgData name="Saranya Sriram" userId="31246c95-b325-49bd-b9d7-da3f09848d21" providerId="ADAL" clId="{BD20BE7E-72EA-4327-8326-1145F18CD28D}" dt="2022-10-20T10:17:39.349" v="498" actId="2696"/>
          <pc:sldLayoutMkLst>
            <pc:docMk/>
            <pc:sldMasterMk cId="3327896601" sldId="2147484241"/>
            <pc:sldLayoutMk cId="3880609181" sldId="2147484265"/>
          </pc:sldLayoutMkLst>
        </pc:sldLayoutChg>
      </pc:sldMasterChg>
      <pc:sldMasterChg chg="delSldLayout">
        <pc:chgData name="Saranya Sriram" userId="31246c95-b325-49bd-b9d7-da3f09848d21" providerId="ADAL" clId="{BD20BE7E-72EA-4327-8326-1145F18CD28D}" dt="2022-10-20T15:29:44.519" v="974" actId="47"/>
        <pc:sldMasterMkLst>
          <pc:docMk/>
          <pc:sldMasterMk cId="4159745500" sldId="2147484303"/>
        </pc:sldMasterMkLst>
        <pc:sldLayoutChg chg="del">
          <pc:chgData name="Saranya Sriram" userId="31246c95-b325-49bd-b9d7-da3f09848d21" providerId="ADAL" clId="{BD20BE7E-72EA-4327-8326-1145F18CD28D}" dt="2022-10-20T15:29:44.519" v="974" actId="47"/>
          <pc:sldLayoutMkLst>
            <pc:docMk/>
            <pc:sldMasterMk cId="4159745500" sldId="2147484303"/>
            <pc:sldLayoutMk cId="1385223375" sldId="2147484315"/>
          </pc:sldLayoutMkLst>
        </pc:sldLayoutChg>
      </pc:sldMasterChg>
      <pc:sldMasterChg chg="delSldLayout">
        <pc:chgData name="Saranya Sriram" userId="31246c95-b325-49bd-b9d7-da3f09848d21" providerId="ADAL" clId="{BD20BE7E-72EA-4327-8326-1145F18CD28D}" dt="2022-10-20T14:30:55.454" v="959" actId="2696"/>
        <pc:sldMasterMkLst>
          <pc:docMk/>
          <pc:sldMasterMk cId="4276530771" sldId="2147484676"/>
        </pc:sldMasterMkLst>
        <pc:sldLayoutChg chg="del">
          <pc:chgData name="Saranya Sriram" userId="31246c95-b325-49bd-b9d7-da3f09848d21" providerId="ADAL" clId="{BD20BE7E-72EA-4327-8326-1145F18CD28D}" dt="2022-10-20T14:30:55.454" v="959" actId="2696"/>
          <pc:sldLayoutMkLst>
            <pc:docMk/>
            <pc:sldMasterMk cId="4276530771" sldId="2147484676"/>
            <pc:sldLayoutMk cId="1294803304" sldId="2147484732"/>
          </pc:sldLayoutMkLst>
        </pc:sldLayoutChg>
      </pc:sldMasterChg>
      <pc:sldMasterChg chg="modSp mod">
        <pc:chgData name="Saranya Sriram" userId="31246c95-b325-49bd-b9d7-da3f09848d21" providerId="ADAL" clId="{BD20BE7E-72EA-4327-8326-1145F18CD28D}" dt="2022-10-20T15:29:42.699" v="968" actId="27636"/>
        <pc:sldMasterMkLst>
          <pc:docMk/>
          <pc:sldMasterMk cId="3290201474" sldId="2147484733"/>
        </pc:sldMasterMkLst>
        <pc:spChg chg="mod">
          <ac:chgData name="Saranya Sriram" userId="31246c95-b325-49bd-b9d7-da3f09848d21" providerId="ADAL" clId="{BD20BE7E-72EA-4327-8326-1145F18CD28D}" dt="2022-10-20T15:29:42.690" v="967" actId="27636"/>
          <ac:spMkLst>
            <pc:docMk/>
            <pc:sldMasterMk cId="3290201474" sldId="2147484733"/>
            <ac:spMk id="142" creationId="{5141FD8F-F7DE-2A45-9E44-1ECEFD28CF8E}"/>
          </ac:spMkLst>
        </pc:spChg>
        <pc:spChg chg="mod">
          <ac:chgData name="Saranya Sriram" userId="31246c95-b325-49bd-b9d7-da3f09848d21" providerId="ADAL" clId="{BD20BE7E-72EA-4327-8326-1145F18CD28D}" dt="2022-10-20T15:29:42.699" v="968" actId="27636"/>
          <ac:spMkLst>
            <pc:docMk/>
            <pc:sldMasterMk cId="3290201474" sldId="2147484733"/>
            <ac:spMk id="143" creationId="{E4A4C58D-6B40-8F40-A8F2-6546F6C99A49}"/>
          </ac:spMkLst>
        </pc:spChg>
        <pc:spChg chg="mod">
          <ac:chgData name="Saranya Sriram" userId="31246c95-b325-49bd-b9d7-da3f09848d21" providerId="ADAL" clId="{BD20BE7E-72EA-4327-8326-1145F18CD28D}" dt="2022-10-20T15:29:42.673" v="966" actId="27636"/>
          <ac:spMkLst>
            <pc:docMk/>
            <pc:sldMasterMk cId="3290201474" sldId="2147484733"/>
            <ac:spMk id="144" creationId="{1D395897-A51E-C54D-9D1D-38873B0F3F1A}"/>
          </ac:spMkLst>
        </pc:spChg>
        <pc:spChg chg="mod">
          <ac:chgData name="Saranya Sriram" userId="31246c95-b325-49bd-b9d7-da3f09848d21" providerId="ADAL" clId="{BD20BE7E-72EA-4327-8326-1145F18CD28D}" dt="2022-10-20T15:29:42.665" v="964" actId="27636"/>
          <ac:spMkLst>
            <pc:docMk/>
            <pc:sldMasterMk cId="3290201474" sldId="2147484733"/>
            <ac:spMk id="145" creationId="{10EA571D-902C-8547-BEFA-966221F0F224}"/>
          </ac:spMkLst>
        </pc:spChg>
        <pc:spChg chg="mod">
          <ac:chgData name="Saranya Sriram" userId="31246c95-b325-49bd-b9d7-da3f09848d21" providerId="ADAL" clId="{BD20BE7E-72EA-4327-8326-1145F18CD28D}" dt="2022-10-20T15:29:42.673" v="965" actId="27636"/>
          <ac:spMkLst>
            <pc:docMk/>
            <pc:sldMasterMk cId="3290201474" sldId="2147484733"/>
            <ac:spMk id="147" creationId="{66BF1245-79F6-BB46-8211-1F6CFF8FC909}"/>
          </ac:spMkLst>
        </pc:spChg>
      </pc:sldMasterChg>
      <pc:sldMasterChg chg="modSp mod">
        <pc:chgData name="Saranya Sriram" userId="31246c95-b325-49bd-b9d7-da3f09848d21" providerId="ADAL" clId="{BD20BE7E-72EA-4327-8326-1145F18CD28D}" dt="2022-10-20T15:29:42.898" v="973" actId="27636"/>
        <pc:sldMasterMkLst>
          <pc:docMk/>
          <pc:sldMasterMk cId="3938955425" sldId="2147484741"/>
        </pc:sldMasterMkLst>
        <pc:spChg chg="mod">
          <ac:chgData name="Saranya Sriram" userId="31246c95-b325-49bd-b9d7-da3f09848d21" providerId="ADAL" clId="{BD20BE7E-72EA-4327-8326-1145F18CD28D}" dt="2022-10-20T15:29:42.857" v="969" actId="27636"/>
          <ac:spMkLst>
            <pc:docMk/>
            <pc:sldMasterMk cId="3938955425" sldId="2147484741"/>
            <ac:spMk id="142" creationId="{5141FD8F-F7DE-2A45-9E44-1ECEFD28CF8E}"/>
          </ac:spMkLst>
        </pc:spChg>
        <pc:spChg chg="mod">
          <ac:chgData name="Saranya Sriram" userId="31246c95-b325-49bd-b9d7-da3f09848d21" providerId="ADAL" clId="{BD20BE7E-72EA-4327-8326-1145F18CD28D}" dt="2022-10-20T15:29:42.898" v="973" actId="27636"/>
          <ac:spMkLst>
            <pc:docMk/>
            <pc:sldMasterMk cId="3938955425" sldId="2147484741"/>
            <ac:spMk id="143" creationId="{E4A4C58D-6B40-8F40-A8F2-6546F6C99A49}"/>
          </ac:spMkLst>
        </pc:spChg>
        <pc:spChg chg="mod">
          <ac:chgData name="Saranya Sriram" userId="31246c95-b325-49bd-b9d7-da3f09848d21" providerId="ADAL" clId="{BD20BE7E-72EA-4327-8326-1145F18CD28D}" dt="2022-10-20T15:29:42.881" v="971" actId="27636"/>
          <ac:spMkLst>
            <pc:docMk/>
            <pc:sldMasterMk cId="3938955425" sldId="2147484741"/>
            <ac:spMk id="144" creationId="{1D395897-A51E-C54D-9D1D-38873B0F3F1A}"/>
          </ac:spMkLst>
        </pc:spChg>
        <pc:spChg chg="mod">
          <ac:chgData name="Saranya Sriram" userId="31246c95-b325-49bd-b9d7-da3f09848d21" providerId="ADAL" clId="{BD20BE7E-72EA-4327-8326-1145F18CD28D}" dt="2022-10-20T15:29:42.864" v="970" actId="27636"/>
          <ac:spMkLst>
            <pc:docMk/>
            <pc:sldMasterMk cId="3938955425" sldId="2147484741"/>
            <ac:spMk id="145" creationId="{10EA571D-902C-8547-BEFA-966221F0F224}"/>
          </ac:spMkLst>
        </pc:spChg>
        <pc:spChg chg="mod">
          <ac:chgData name="Saranya Sriram" userId="31246c95-b325-49bd-b9d7-da3f09848d21" providerId="ADAL" clId="{BD20BE7E-72EA-4327-8326-1145F18CD28D}" dt="2022-10-20T15:29:42.890" v="972" actId="27636"/>
          <ac:spMkLst>
            <pc:docMk/>
            <pc:sldMasterMk cId="3938955425" sldId="2147484741"/>
            <ac:spMk id="147" creationId="{66BF1245-79F6-BB46-8211-1F6CFF8FC909}"/>
          </ac:spMkLst>
        </pc:spChg>
      </pc:sldMasterChg>
    </pc:docChg>
  </pc:docChgLst>
  <pc:docChgLst>
    <pc:chgData name="Saranya Sriram" userId="31246c95-b325-49bd-b9d7-da3f09848d21" providerId="ADAL" clId="{1257B7C5-6374-4E27-BB26-3A140873B03A}"/>
    <pc:docChg chg="undo custSel addSld delSld modSld sldOrd modMainMaster modSection">
      <pc:chgData name="Saranya Sriram" userId="31246c95-b325-49bd-b9d7-da3f09848d21" providerId="ADAL" clId="{1257B7C5-6374-4E27-BB26-3A140873B03A}" dt="2021-11-02T16:39:36.919" v="3448" actId="14100"/>
      <pc:docMkLst>
        <pc:docMk/>
      </pc:docMkLst>
      <pc:sldChg chg="addSp delSp modSp mod">
        <pc:chgData name="Saranya Sriram" userId="31246c95-b325-49bd-b9d7-da3f09848d21" providerId="ADAL" clId="{1257B7C5-6374-4E27-BB26-3A140873B03A}" dt="2021-11-02T16:39:36.919" v="3448" actId="14100"/>
        <pc:sldMkLst>
          <pc:docMk/>
          <pc:sldMk cId="3854447715" sldId="257"/>
        </pc:sldMkLst>
        <pc:spChg chg="mod">
          <ac:chgData name="Saranya Sriram" userId="31246c95-b325-49bd-b9d7-da3f09848d21" providerId="ADAL" clId="{1257B7C5-6374-4E27-BB26-3A140873B03A}" dt="2021-11-02T03:06:05.384" v="742" actId="1076"/>
          <ac:spMkLst>
            <pc:docMk/>
            <pc:sldMk cId="3854447715" sldId="257"/>
            <ac:spMk id="4" creationId="{1D646387-4D11-4A07-AE7D-75C38FCAE33F}"/>
          </ac:spMkLst>
        </pc:spChg>
        <pc:spChg chg="del">
          <ac:chgData name="Saranya Sriram" userId="31246c95-b325-49bd-b9d7-da3f09848d21" providerId="ADAL" clId="{1257B7C5-6374-4E27-BB26-3A140873B03A}" dt="2021-11-02T02:11:18.262" v="44" actId="478"/>
          <ac:spMkLst>
            <pc:docMk/>
            <pc:sldMk cId="3854447715" sldId="257"/>
            <ac:spMk id="5" creationId="{E937E2EE-51B3-4DAF-83B8-077390229DD7}"/>
          </ac:spMkLst>
        </pc:spChg>
        <pc:spChg chg="add del mod">
          <ac:chgData name="Saranya Sriram" userId="31246c95-b325-49bd-b9d7-da3f09848d21" providerId="ADAL" clId="{1257B7C5-6374-4E27-BB26-3A140873B03A}" dt="2021-11-02T02:11:45.481" v="47" actId="478"/>
          <ac:spMkLst>
            <pc:docMk/>
            <pc:sldMk cId="3854447715" sldId="257"/>
            <ac:spMk id="6" creationId="{01267C29-5F40-498B-9B2E-3905D0CEF404}"/>
          </ac:spMkLst>
        </pc:spChg>
        <pc:spChg chg="add mod">
          <ac:chgData name="Saranya Sriram" userId="31246c95-b325-49bd-b9d7-da3f09848d21" providerId="ADAL" clId="{1257B7C5-6374-4E27-BB26-3A140873B03A}" dt="2021-11-02T03:05:59.775" v="741" actId="1076"/>
          <ac:spMkLst>
            <pc:docMk/>
            <pc:sldMk cId="3854447715" sldId="257"/>
            <ac:spMk id="7" creationId="{6881F07D-971D-494E-9BD7-4F0F619BBC47}"/>
          </ac:spMkLst>
        </pc:spChg>
        <pc:spChg chg="add mod">
          <ac:chgData name="Saranya Sriram" userId="31246c95-b325-49bd-b9d7-da3f09848d21" providerId="ADAL" clId="{1257B7C5-6374-4E27-BB26-3A140873B03A}" dt="2021-11-02T16:39:36.919" v="3448" actId="14100"/>
          <ac:spMkLst>
            <pc:docMk/>
            <pc:sldMk cId="3854447715" sldId="257"/>
            <ac:spMk id="9" creationId="{C24E5013-8F15-4062-93AF-41127B14B78F}"/>
          </ac:spMkLst>
        </pc:spChg>
        <pc:spChg chg="add del mod">
          <ac:chgData name="Saranya Sriram" userId="31246c95-b325-49bd-b9d7-da3f09848d21" providerId="ADAL" clId="{1257B7C5-6374-4E27-BB26-3A140873B03A}" dt="2021-11-02T03:03:16.411" v="647" actId="478"/>
          <ac:spMkLst>
            <pc:docMk/>
            <pc:sldMk cId="3854447715" sldId="257"/>
            <ac:spMk id="11" creationId="{D3D0B455-7AB7-4667-8BF0-96090A3F89E9}"/>
          </ac:spMkLst>
        </pc:spChg>
        <pc:spChg chg="add mod">
          <ac:chgData name="Saranya Sriram" userId="31246c95-b325-49bd-b9d7-da3f09848d21" providerId="ADAL" clId="{1257B7C5-6374-4E27-BB26-3A140873B03A}" dt="2021-11-02T04:12:15.573" v="2891" actId="1076"/>
          <ac:spMkLst>
            <pc:docMk/>
            <pc:sldMk cId="3854447715" sldId="257"/>
            <ac:spMk id="13" creationId="{26D02FE3-3958-4E1F-9749-97597F35EAE1}"/>
          </ac:spMkLst>
        </pc:spChg>
        <pc:spChg chg="add mod">
          <ac:chgData name="Saranya Sriram" userId="31246c95-b325-49bd-b9d7-da3f09848d21" providerId="ADAL" clId="{1257B7C5-6374-4E27-BB26-3A140873B03A}" dt="2021-11-02T03:05:22.048" v="728" actId="1076"/>
          <ac:spMkLst>
            <pc:docMk/>
            <pc:sldMk cId="3854447715" sldId="257"/>
            <ac:spMk id="15" creationId="{015F3C26-CC2D-4BAE-AC71-517DA6532AA9}"/>
          </ac:spMkLst>
        </pc:spChg>
      </pc:sldChg>
      <pc:sldChg chg="add del">
        <pc:chgData name="Saranya Sriram" userId="31246c95-b325-49bd-b9d7-da3f09848d21" providerId="ADAL" clId="{1257B7C5-6374-4E27-BB26-3A140873B03A}" dt="2021-11-02T04:13:15.061" v="2921" actId="47"/>
        <pc:sldMkLst>
          <pc:docMk/>
          <pc:sldMk cId="2039867333" sldId="262"/>
        </pc:sldMkLst>
      </pc:sldChg>
      <pc:sldChg chg="add setBg">
        <pc:chgData name="Saranya Sriram" userId="31246c95-b325-49bd-b9d7-da3f09848d21" providerId="ADAL" clId="{1257B7C5-6374-4E27-BB26-3A140873B03A}" dt="2021-11-02T03:41:01.034" v="1102"/>
        <pc:sldMkLst>
          <pc:docMk/>
          <pc:sldMk cId="4076938399" sldId="266"/>
        </pc:sldMkLst>
      </pc:sldChg>
      <pc:sldChg chg="modSp add del mod">
        <pc:chgData name="Saranya Sriram" userId="31246c95-b325-49bd-b9d7-da3f09848d21" providerId="ADAL" clId="{1257B7C5-6374-4E27-BB26-3A140873B03A}" dt="2021-11-02T04:13:42.234" v="3005" actId="20577"/>
        <pc:sldMkLst>
          <pc:docMk/>
          <pc:sldMk cId="1211496508" sldId="272"/>
        </pc:sldMkLst>
        <pc:spChg chg="mod">
          <ac:chgData name="Saranya Sriram" userId="31246c95-b325-49bd-b9d7-da3f09848d21" providerId="ADAL" clId="{1257B7C5-6374-4E27-BB26-3A140873B03A}" dt="2021-11-02T04:13:42.234" v="3005" actId="20577"/>
          <ac:spMkLst>
            <pc:docMk/>
            <pc:sldMk cId="1211496508" sldId="272"/>
            <ac:spMk id="3" creationId="{6C0579D5-4F6A-464E-BECB-6A2B641AEEE4}"/>
          </ac:spMkLst>
        </pc:spChg>
      </pc:sldChg>
      <pc:sldChg chg="modSp add del mod">
        <pc:chgData name="Saranya Sriram" userId="31246c95-b325-49bd-b9d7-da3f09848d21" providerId="ADAL" clId="{1257B7C5-6374-4E27-BB26-3A140873B03A}" dt="2021-11-02T02:46:36.655" v="420" actId="20577"/>
        <pc:sldMkLst>
          <pc:docMk/>
          <pc:sldMk cId="3639179457" sldId="279"/>
        </pc:sldMkLst>
        <pc:spChg chg="mod">
          <ac:chgData name="Saranya Sriram" userId="31246c95-b325-49bd-b9d7-da3f09848d21" providerId="ADAL" clId="{1257B7C5-6374-4E27-BB26-3A140873B03A}" dt="2021-11-02T02:37:01.713" v="394" actId="27636"/>
          <ac:spMkLst>
            <pc:docMk/>
            <pc:sldMk cId="3639179457" sldId="279"/>
            <ac:spMk id="2" creationId="{53E0B2B7-9BDD-4484-8BDC-810419F0FE6E}"/>
          </ac:spMkLst>
        </pc:spChg>
        <pc:spChg chg="mod">
          <ac:chgData name="Saranya Sriram" userId="31246c95-b325-49bd-b9d7-da3f09848d21" providerId="ADAL" clId="{1257B7C5-6374-4E27-BB26-3A140873B03A}" dt="2021-11-02T02:46:36.655" v="420" actId="20577"/>
          <ac:spMkLst>
            <pc:docMk/>
            <pc:sldMk cId="3639179457" sldId="279"/>
            <ac:spMk id="3" creationId="{5C46EF29-3C58-455A-AFC6-FD152090BD59}"/>
          </ac:spMkLst>
        </pc:spChg>
      </pc:sldChg>
      <pc:sldChg chg="delSp modSp add del mod">
        <pc:chgData name="Saranya Sriram" userId="31246c95-b325-49bd-b9d7-da3f09848d21" providerId="ADAL" clId="{1257B7C5-6374-4E27-BB26-3A140873B03A}" dt="2021-11-02T04:10:11.215" v="2883" actId="207"/>
        <pc:sldMkLst>
          <pc:docMk/>
          <pc:sldMk cId="1493913159" sldId="284"/>
        </pc:sldMkLst>
        <pc:spChg chg="mod">
          <ac:chgData name="Saranya Sriram" userId="31246c95-b325-49bd-b9d7-da3f09848d21" providerId="ADAL" clId="{1257B7C5-6374-4E27-BB26-3A140873B03A}" dt="2021-11-02T03:36:33.740" v="969" actId="6549"/>
          <ac:spMkLst>
            <pc:docMk/>
            <pc:sldMk cId="1493913159" sldId="284"/>
            <ac:spMk id="5" creationId="{3A927330-F324-41D3-8265-056E469AF223}"/>
          </ac:spMkLst>
        </pc:spChg>
        <pc:spChg chg="del">
          <ac:chgData name="Saranya Sriram" userId="31246c95-b325-49bd-b9d7-da3f09848d21" providerId="ADAL" clId="{1257B7C5-6374-4E27-BB26-3A140873B03A}" dt="2021-11-02T03:36:24.361" v="967" actId="478"/>
          <ac:spMkLst>
            <pc:docMk/>
            <pc:sldMk cId="1493913159" sldId="284"/>
            <ac:spMk id="19" creationId="{70BB7F89-80F8-4B67-82F4-07A5D73DE97C}"/>
          </ac:spMkLst>
        </pc:spChg>
        <pc:spChg chg="del">
          <ac:chgData name="Saranya Sriram" userId="31246c95-b325-49bd-b9d7-da3f09848d21" providerId="ADAL" clId="{1257B7C5-6374-4E27-BB26-3A140873B03A}" dt="2021-11-02T03:36:27.074" v="968" actId="478"/>
          <ac:spMkLst>
            <pc:docMk/>
            <pc:sldMk cId="1493913159" sldId="284"/>
            <ac:spMk id="20" creationId="{6916B767-248F-45F7-8673-2813966AD8E7}"/>
          </ac:spMkLst>
        </pc:spChg>
        <pc:spChg chg="mod">
          <ac:chgData name="Saranya Sriram" userId="31246c95-b325-49bd-b9d7-da3f09848d21" providerId="ADAL" clId="{1257B7C5-6374-4E27-BB26-3A140873B03A}" dt="2021-11-02T04:10:11.215" v="2883" actId="207"/>
          <ac:spMkLst>
            <pc:docMk/>
            <pc:sldMk cId="1493913159" sldId="284"/>
            <ac:spMk id="167" creationId="{B49C93CA-2813-4B4A-B587-88D61934E7A1}"/>
          </ac:spMkLst>
        </pc:spChg>
      </pc:sldChg>
      <pc:sldChg chg="add del">
        <pc:chgData name="Saranya Sriram" userId="31246c95-b325-49bd-b9d7-da3f09848d21" providerId="ADAL" clId="{1257B7C5-6374-4E27-BB26-3A140873B03A}" dt="2021-11-02T02:20:01.605" v="261" actId="47"/>
        <pc:sldMkLst>
          <pc:docMk/>
          <pc:sldMk cId="3565526113" sldId="331"/>
        </pc:sldMkLst>
      </pc:sldChg>
      <pc:sldChg chg="add del">
        <pc:chgData name="Saranya Sriram" userId="31246c95-b325-49bd-b9d7-da3f09848d21" providerId="ADAL" clId="{1257B7C5-6374-4E27-BB26-3A140873B03A}" dt="2021-11-02T02:19:59.479" v="259" actId="47"/>
        <pc:sldMkLst>
          <pc:docMk/>
          <pc:sldMk cId="356346544" sldId="336"/>
        </pc:sldMkLst>
      </pc:sldChg>
      <pc:sldChg chg="add del">
        <pc:chgData name="Saranya Sriram" userId="31246c95-b325-49bd-b9d7-da3f09848d21" providerId="ADAL" clId="{1257B7C5-6374-4E27-BB26-3A140873B03A}" dt="2021-11-02T02:35:51.200" v="385"/>
        <pc:sldMkLst>
          <pc:docMk/>
          <pc:sldMk cId="3273566663" sldId="523"/>
        </pc:sldMkLst>
      </pc:sldChg>
      <pc:sldChg chg="add del">
        <pc:chgData name="Saranya Sriram" userId="31246c95-b325-49bd-b9d7-da3f09848d21" providerId="ADAL" clId="{1257B7C5-6374-4E27-BB26-3A140873B03A}" dt="2021-11-02T02:27:33.376" v="330"/>
        <pc:sldMkLst>
          <pc:docMk/>
          <pc:sldMk cId="4061290486" sldId="626"/>
        </pc:sldMkLst>
      </pc:sldChg>
      <pc:sldChg chg="add del">
        <pc:chgData name="Saranya Sriram" userId="31246c95-b325-49bd-b9d7-da3f09848d21" providerId="ADAL" clId="{1257B7C5-6374-4E27-BB26-3A140873B03A}" dt="2021-11-02T02:35:51.200" v="385"/>
        <pc:sldMkLst>
          <pc:docMk/>
          <pc:sldMk cId="2035231441" sldId="642"/>
        </pc:sldMkLst>
      </pc:sldChg>
      <pc:sldChg chg="add del">
        <pc:chgData name="Saranya Sriram" userId="31246c95-b325-49bd-b9d7-da3f09848d21" providerId="ADAL" clId="{1257B7C5-6374-4E27-BB26-3A140873B03A}" dt="2021-11-02T02:35:51.200" v="385"/>
        <pc:sldMkLst>
          <pc:docMk/>
          <pc:sldMk cId="3643931087" sldId="643"/>
        </pc:sldMkLst>
      </pc:sldChg>
      <pc:sldChg chg="add del">
        <pc:chgData name="Saranya Sriram" userId="31246c95-b325-49bd-b9d7-da3f09848d21" providerId="ADAL" clId="{1257B7C5-6374-4E27-BB26-3A140873B03A}" dt="2021-11-02T02:36:01.518" v="388"/>
        <pc:sldMkLst>
          <pc:docMk/>
          <pc:sldMk cId="808087419" sldId="645"/>
        </pc:sldMkLst>
      </pc:sldChg>
      <pc:sldChg chg="add del">
        <pc:chgData name="Saranya Sriram" userId="31246c95-b325-49bd-b9d7-da3f09848d21" providerId="ADAL" clId="{1257B7C5-6374-4E27-BB26-3A140873B03A}" dt="2021-11-02T02:59:46.628" v="543"/>
        <pc:sldMkLst>
          <pc:docMk/>
          <pc:sldMk cId="1096441933" sldId="646"/>
        </pc:sldMkLst>
      </pc:sldChg>
      <pc:sldChg chg="add del">
        <pc:chgData name="Saranya Sriram" userId="31246c95-b325-49bd-b9d7-da3f09848d21" providerId="ADAL" clId="{1257B7C5-6374-4E27-BB26-3A140873B03A}" dt="2021-11-02T02:25:07.417" v="321"/>
        <pc:sldMkLst>
          <pc:docMk/>
          <pc:sldMk cId="2048180312" sldId="653"/>
        </pc:sldMkLst>
      </pc:sldChg>
      <pc:sldChg chg="addSp delSp add del mod">
        <pc:chgData name="Saranya Sriram" userId="31246c95-b325-49bd-b9d7-da3f09848d21" providerId="ADAL" clId="{1257B7C5-6374-4E27-BB26-3A140873B03A}" dt="2021-11-02T04:19:57.648" v="3447"/>
        <pc:sldMkLst>
          <pc:docMk/>
          <pc:sldMk cId="3603543490" sldId="655"/>
        </pc:sldMkLst>
        <pc:inkChg chg="add del">
          <ac:chgData name="Saranya Sriram" userId="31246c95-b325-49bd-b9d7-da3f09848d21" providerId="ADAL" clId="{1257B7C5-6374-4E27-BB26-3A140873B03A}" dt="2021-11-02T04:19:57.648" v="3447"/>
          <ac:inkMkLst>
            <pc:docMk/>
            <pc:sldMk cId="3603543490" sldId="655"/>
            <ac:inkMk id="3" creationId="{3DF1FE8E-F094-40B8-A2FF-5EEBC539CB15}"/>
          </ac:inkMkLst>
        </pc:inkChg>
      </pc:sldChg>
      <pc:sldChg chg="add del">
        <pc:chgData name="Saranya Sriram" userId="31246c95-b325-49bd-b9d7-da3f09848d21" providerId="ADAL" clId="{1257B7C5-6374-4E27-BB26-3A140873B03A}" dt="2021-11-02T02:29:03.751" v="339"/>
        <pc:sldMkLst>
          <pc:docMk/>
          <pc:sldMk cId="174744436" sldId="656"/>
        </pc:sldMkLst>
      </pc:sldChg>
      <pc:sldChg chg="add del">
        <pc:chgData name="Saranya Sriram" userId="31246c95-b325-49bd-b9d7-da3f09848d21" providerId="ADAL" clId="{1257B7C5-6374-4E27-BB26-3A140873B03A}" dt="2021-11-02T02:56:36.937" v="540"/>
        <pc:sldMkLst>
          <pc:docMk/>
          <pc:sldMk cId="4102728862" sldId="657"/>
        </pc:sldMkLst>
      </pc:sldChg>
      <pc:sldChg chg="add del">
        <pc:chgData name="Saranya Sriram" userId="31246c95-b325-49bd-b9d7-da3f09848d21" providerId="ADAL" clId="{1257B7C5-6374-4E27-BB26-3A140873B03A}" dt="2021-11-02T02:27:33.376" v="330"/>
        <pc:sldMkLst>
          <pc:docMk/>
          <pc:sldMk cId="3614954226" sldId="658"/>
        </pc:sldMkLst>
      </pc:sldChg>
      <pc:sldChg chg="add del">
        <pc:chgData name="Saranya Sriram" userId="31246c95-b325-49bd-b9d7-da3f09848d21" providerId="ADAL" clId="{1257B7C5-6374-4E27-BB26-3A140873B03A}" dt="2021-11-02T02:25:07.417" v="321"/>
        <pc:sldMkLst>
          <pc:docMk/>
          <pc:sldMk cId="4234163842" sldId="664"/>
        </pc:sldMkLst>
      </pc:sldChg>
      <pc:sldChg chg="addSp delSp add del mod">
        <pc:chgData name="Saranya Sriram" userId="31246c95-b325-49bd-b9d7-da3f09848d21" providerId="ADAL" clId="{1257B7C5-6374-4E27-BB26-3A140873B03A}" dt="2021-11-02T02:30:56.967" v="350" actId="22"/>
        <pc:sldMkLst>
          <pc:docMk/>
          <pc:sldMk cId="2672133038" sldId="665"/>
        </pc:sldMkLst>
        <pc:picChg chg="add del">
          <ac:chgData name="Saranya Sriram" userId="31246c95-b325-49bd-b9d7-da3f09848d21" providerId="ADAL" clId="{1257B7C5-6374-4E27-BB26-3A140873B03A}" dt="2021-11-02T02:30:56.967" v="350" actId="22"/>
          <ac:picMkLst>
            <pc:docMk/>
            <pc:sldMk cId="2672133038" sldId="665"/>
            <ac:picMk id="5" creationId="{89BA8BD1-B750-4991-98C7-EE00DFE6AD87}"/>
          </ac:picMkLst>
        </pc:picChg>
      </pc:sldChg>
      <pc:sldChg chg="add del">
        <pc:chgData name="Saranya Sriram" userId="31246c95-b325-49bd-b9d7-da3f09848d21" providerId="ADAL" clId="{1257B7C5-6374-4E27-BB26-3A140873B03A}" dt="2021-11-02T02:36:27.803" v="391"/>
        <pc:sldMkLst>
          <pc:docMk/>
          <pc:sldMk cId="3905848365" sldId="667"/>
        </pc:sldMkLst>
      </pc:sldChg>
      <pc:sldChg chg="add del">
        <pc:chgData name="Saranya Sriram" userId="31246c95-b325-49bd-b9d7-da3f09848d21" providerId="ADAL" clId="{1257B7C5-6374-4E27-BB26-3A140873B03A}" dt="2021-11-02T02:29:14.390" v="342"/>
        <pc:sldMkLst>
          <pc:docMk/>
          <pc:sldMk cId="253836448" sldId="668"/>
        </pc:sldMkLst>
      </pc:sldChg>
      <pc:sldChg chg="modSp add del mod">
        <pc:chgData name="Saranya Sriram" userId="31246c95-b325-49bd-b9d7-da3f09848d21" providerId="ADAL" clId="{1257B7C5-6374-4E27-BB26-3A140873B03A}" dt="2021-11-02T04:18:48.904" v="3445" actId="20577"/>
        <pc:sldMkLst>
          <pc:docMk/>
          <pc:sldMk cId="3074672719" sldId="669"/>
        </pc:sldMkLst>
        <pc:spChg chg="mod">
          <ac:chgData name="Saranya Sriram" userId="31246c95-b325-49bd-b9d7-da3f09848d21" providerId="ADAL" clId="{1257B7C5-6374-4E27-BB26-3A140873B03A}" dt="2021-11-02T04:18:48.904" v="3445" actId="20577"/>
          <ac:spMkLst>
            <pc:docMk/>
            <pc:sldMk cId="3074672719" sldId="669"/>
            <ac:spMk id="12" creationId="{00000000-0000-0000-0000-000000000000}"/>
          </ac:spMkLst>
        </pc:spChg>
      </pc:sldChg>
      <pc:sldChg chg="add del">
        <pc:chgData name="Saranya Sriram" userId="31246c95-b325-49bd-b9d7-da3f09848d21" providerId="ADAL" clId="{1257B7C5-6374-4E27-BB26-3A140873B03A}" dt="2021-11-02T02:28:14.179" v="333"/>
        <pc:sldMkLst>
          <pc:docMk/>
          <pc:sldMk cId="2257879741" sldId="671"/>
        </pc:sldMkLst>
      </pc:sldChg>
      <pc:sldChg chg="add del">
        <pc:chgData name="Saranya Sriram" userId="31246c95-b325-49bd-b9d7-da3f09848d21" providerId="ADAL" clId="{1257B7C5-6374-4E27-BB26-3A140873B03A}" dt="2021-11-02T02:29:47.890" v="348"/>
        <pc:sldMkLst>
          <pc:docMk/>
          <pc:sldMk cId="4213798706" sldId="674"/>
        </pc:sldMkLst>
      </pc:sldChg>
      <pc:sldChg chg="add del ord modTransition">
        <pc:chgData name="Saranya Sriram" userId="31246c95-b325-49bd-b9d7-da3f09848d21" providerId="ADAL" clId="{1257B7C5-6374-4E27-BB26-3A140873B03A}" dt="2021-11-02T03:50:29.089" v="1342"/>
        <pc:sldMkLst>
          <pc:docMk/>
          <pc:sldMk cId="3917951613" sldId="675"/>
        </pc:sldMkLst>
      </pc:sldChg>
      <pc:sldChg chg="add del">
        <pc:chgData name="Saranya Sriram" userId="31246c95-b325-49bd-b9d7-da3f09848d21" providerId="ADAL" clId="{1257B7C5-6374-4E27-BB26-3A140873B03A}" dt="2021-11-02T02:25:43.884" v="327"/>
        <pc:sldMkLst>
          <pc:docMk/>
          <pc:sldMk cId="603918319" sldId="676"/>
        </pc:sldMkLst>
      </pc:sldChg>
      <pc:sldChg chg="add del ord">
        <pc:chgData name="Saranya Sriram" userId="31246c95-b325-49bd-b9d7-da3f09848d21" providerId="ADAL" clId="{1257B7C5-6374-4E27-BB26-3A140873B03A}" dt="2021-11-02T03:50:20.552" v="1340"/>
        <pc:sldMkLst>
          <pc:docMk/>
          <pc:sldMk cId="3974389144" sldId="677"/>
        </pc:sldMkLst>
      </pc:sldChg>
      <pc:sldChg chg="add">
        <pc:chgData name="Saranya Sriram" userId="31246c95-b325-49bd-b9d7-da3f09848d21" providerId="ADAL" clId="{1257B7C5-6374-4E27-BB26-3A140873B03A}" dt="2021-11-02T02:36:50.188" v="392"/>
        <pc:sldMkLst>
          <pc:docMk/>
          <pc:sldMk cId="3368091708" sldId="678"/>
        </pc:sldMkLst>
      </pc:sldChg>
      <pc:sldChg chg="add del">
        <pc:chgData name="Saranya Sriram" userId="31246c95-b325-49bd-b9d7-da3f09848d21" providerId="ADAL" clId="{1257B7C5-6374-4E27-BB26-3A140873B03A}" dt="2021-11-02T02:29:30.102" v="345"/>
        <pc:sldMkLst>
          <pc:docMk/>
          <pc:sldMk cId="1328114205" sldId="679"/>
        </pc:sldMkLst>
      </pc:sldChg>
      <pc:sldChg chg="add del">
        <pc:chgData name="Saranya Sriram" userId="31246c95-b325-49bd-b9d7-da3f09848d21" providerId="ADAL" clId="{1257B7C5-6374-4E27-BB26-3A140873B03A}" dt="2021-11-02T02:56:36.937" v="540"/>
        <pc:sldMkLst>
          <pc:docMk/>
          <pc:sldMk cId="3321464401" sldId="680"/>
        </pc:sldMkLst>
      </pc:sldChg>
      <pc:sldChg chg="addSp modSp add mod">
        <pc:chgData name="Saranya Sriram" userId="31246c95-b325-49bd-b9d7-da3f09848d21" providerId="ADAL" clId="{1257B7C5-6374-4E27-BB26-3A140873B03A}" dt="2021-11-02T02:34:30.360" v="379" actId="1076"/>
        <pc:sldMkLst>
          <pc:docMk/>
          <pc:sldMk cId="2167446969" sldId="681"/>
        </pc:sldMkLst>
        <pc:picChg chg="mod">
          <ac:chgData name="Saranya Sriram" userId="31246c95-b325-49bd-b9d7-da3f09848d21" providerId="ADAL" clId="{1257B7C5-6374-4E27-BB26-3A140873B03A}" dt="2021-11-02T02:34:15.025" v="373" actId="1076"/>
          <ac:picMkLst>
            <pc:docMk/>
            <pc:sldMk cId="2167446969" sldId="681"/>
            <ac:picMk id="3" creationId="{9542D8AA-AC2B-4F28-9DA6-FDC8544E3D6A}"/>
          </ac:picMkLst>
        </pc:picChg>
        <pc:picChg chg="add mod">
          <ac:chgData name="Saranya Sriram" userId="31246c95-b325-49bd-b9d7-da3f09848d21" providerId="ADAL" clId="{1257B7C5-6374-4E27-BB26-3A140873B03A}" dt="2021-11-02T02:34:22.260" v="376" actId="1076"/>
          <ac:picMkLst>
            <pc:docMk/>
            <pc:sldMk cId="2167446969" sldId="681"/>
            <ac:picMk id="6" creationId="{6BCDA4C1-B3C0-457F-B599-47D5C12FD370}"/>
          </ac:picMkLst>
        </pc:picChg>
        <pc:picChg chg="add mod">
          <ac:chgData name="Saranya Sriram" userId="31246c95-b325-49bd-b9d7-da3f09848d21" providerId="ADAL" clId="{1257B7C5-6374-4E27-BB26-3A140873B03A}" dt="2021-11-02T02:34:30.360" v="379" actId="1076"/>
          <ac:picMkLst>
            <pc:docMk/>
            <pc:sldMk cId="2167446969" sldId="681"/>
            <ac:picMk id="8" creationId="{6B51DB3A-51D0-4753-BDD8-E6853062240F}"/>
          </ac:picMkLst>
        </pc:picChg>
        <pc:picChg chg="mod">
          <ac:chgData name="Saranya Sriram" userId="31246c95-b325-49bd-b9d7-da3f09848d21" providerId="ADAL" clId="{1257B7C5-6374-4E27-BB26-3A140873B03A}" dt="2021-11-02T02:31:11.377" v="354" actId="1076"/>
          <ac:picMkLst>
            <pc:docMk/>
            <pc:sldMk cId="2167446969" sldId="681"/>
            <ac:picMk id="1026" creationId="{06712BBF-48B1-4317-B133-B6DBFD4A8992}"/>
          </ac:picMkLst>
        </pc:picChg>
      </pc:sldChg>
      <pc:sldChg chg="add del">
        <pc:chgData name="Saranya Sriram" userId="31246c95-b325-49bd-b9d7-da3f09848d21" providerId="ADAL" clId="{1257B7C5-6374-4E27-BB26-3A140873B03A}" dt="2021-11-02T02:56:36.937" v="540"/>
        <pc:sldMkLst>
          <pc:docMk/>
          <pc:sldMk cId="894916138" sldId="682"/>
        </pc:sldMkLst>
      </pc:sldChg>
      <pc:sldChg chg="add del">
        <pc:chgData name="Saranya Sriram" userId="31246c95-b325-49bd-b9d7-da3f09848d21" providerId="ADAL" clId="{1257B7C5-6374-4E27-BB26-3A140873B03A}" dt="2021-11-02T02:56:36.937" v="540"/>
        <pc:sldMkLst>
          <pc:docMk/>
          <pc:sldMk cId="3337872262" sldId="684"/>
        </pc:sldMkLst>
      </pc:sldChg>
      <pc:sldChg chg="modSp add del mod ord">
        <pc:chgData name="Saranya Sriram" userId="31246c95-b325-49bd-b9d7-da3f09848d21" providerId="ADAL" clId="{1257B7C5-6374-4E27-BB26-3A140873B03A}" dt="2021-11-02T04:18:28.074" v="3431"/>
        <pc:sldMkLst>
          <pc:docMk/>
          <pc:sldMk cId="1420711863" sldId="685"/>
        </pc:sldMkLst>
        <pc:spChg chg="mod">
          <ac:chgData name="Saranya Sriram" userId="31246c95-b325-49bd-b9d7-da3f09848d21" providerId="ADAL" clId="{1257B7C5-6374-4E27-BB26-3A140873B03A}" dt="2021-11-02T04:17:51.184" v="3429" actId="20577"/>
          <ac:spMkLst>
            <pc:docMk/>
            <pc:sldMk cId="1420711863" sldId="685"/>
            <ac:spMk id="2" creationId="{00000000-0000-0000-0000-000000000000}"/>
          </ac:spMkLst>
        </pc:spChg>
        <pc:spChg chg="mod">
          <ac:chgData name="Saranya Sriram" userId="31246c95-b325-49bd-b9d7-da3f09848d21" providerId="ADAL" clId="{1257B7C5-6374-4E27-BB26-3A140873B03A}" dt="2021-11-02T03:45:33.782" v="1190" actId="20577"/>
          <ac:spMkLst>
            <pc:docMk/>
            <pc:sldMk cId="1420711863" sldId="685"/>
            <ac:spMk id="3" creationId="{00000000-0000-0000-0000-000000000000}"/>
          </ac:spMkLst>
        </pc:spChg>
      </pc:sldChg>
      <pc:sldChg chg="add del">
        <pc:chgData name="Saranya Sriram" userId="31246c95-b325-49bd-b9d7-da3f09848d21" providerId="ADAL" clId="{1257B7C5-6374-4E27-BB26-3A140873B03A}" dt="2021-11-02T02:29:03.751" v="339"/>
        <pc:sldMkLst>
          <pc:docMk/>
          <pc:sldMk cId="2364078140" sldId="687"/>
        </pc:sldMkLst>
      </pc:sldChg>
      <pc:sldChg chg="addSp delSp modSp add del mod setBg delDesignElem">
        <pc:chgData name="Saranya Sriram" userId="31246c95-b325-49bd-b9d7-da3f09848d21" providerId="ADAL" clId="{1257B7C5-6374-4E27-BB26-3A140873B03A}" dt="2021-11-02T02:24:33.878" v="318"/>
        <pc:sldMkLst>
          <pc:docMk/>
          <pc:sldMk cId="4231542655" sldId="4665"/>
        </pc:sldMkLst>
        <pc:spChg chg="mod">
          <ac:chgData name="Saranya Sriram" userId="31246c95-b325-49bd-b9d7-da3f09848d21" providerId="ADAL" clId="{1257B7C5-6374-4E27-BB26-3A140873B03A}" dt="2021-11-02T02:24:33.797" v="317"/>
          <ac:spMkLst>
            <pc:docMk/>
            <pc:sldMk cId="4231542655" sldId="4665"/>
            <ac:spMk id="3" creationId="{6336D665-E31A-4042-A0F3-FAA5FD057ED1}"/>
          </ac:spMkLst>
        </pc:spChg>
        <pc:spChg chg="add del">
          <ac:chgData name="Saranya Sriram" userId="31246c95-b325-49bd-b9d7-da3f09848d21" providerId="ADAL" clId="{1257B7C5-6374-4E27-BB26-3A140873B03A}" dt="2021-11-02T02:24:33.797" v="317"/>
          <ac:spMkLst>
            <pc:docMk/>
            <pc:sldMk cId="4231542655" sldId="4665"/>
            <ac:spMk id="10" creationId="{F64BBAA4-C62B-4146-B49F-FE4CC4655EE0}"/>
          </ac:spMkLst>
        </pc:spChg>
        <pc:spChg chg="add del">
          <ac:chgData name="Saranya Sriram" userId="31246c95-b325-49bd-b9d7-da3f09848d21" providerId="ADAL" clId="{1257B7C5-6374-4E27-BB26-3A140873B03A}" dt="2021-11-02T02:24:33.797" v="317"/>
          <ac:spMkLst>
            <pc:docMk/>
            <pc:sldMk cId="4231542655" sldId="4665"/>
            <ac:spMk id="14" creationId="{6BF36B24-6632-4516-9692-731462896C1F}"/>
          </ac:spMkLst>
        </pc:spChg>
        <pc:cxnChg chg="add del">
          <ac:chgData name="Saranya Sriram" userId="31246c95-b325-49bd-b9d7-da3f09848d21" providerId="ADAL" clId="{1257B7C5-6374-4E27-BB26-3A140873B03A}" dt="2021-11-02T02:24:33.797" v="317"/>
          <ac:cxnSpMkLst>
            <pc:docMk/>
            <pc:sldMk cId="4231542655" sldId="4665"/>
            <ac:cxnSpMk id="12" creationId="{EEB57AA8-F021-480C-A9E2-F89913313611}"/>
          </ac:cxnSpMkLst>
        </pc:cxnChg>
      </pc:sldChg>
      <pc:sldChg chg="add del">
        <pc:chgData name="Saranya Sriram" userId="31246c95-b325-49bd-b9d7-da3f09848d21" providerId="ADAL" clId="{1257B7C5-6374-4E27-BB26-3A140873B03A}" dt="2021-11-02T02:19:57.712" v="257" actId="47"/>
        <pc:sldMkLst>
          <pc:docMk/>
          <pc:sldMk cId="3146701650" sldId="4705"/>
        </pc:sldMkLst>
      </pc:sldChg>
      <pc:sldChg chg="add del">
        <pc:chgData name="Saranya Sriram" userId="31246c95-b325-49bd-b9d7-da3f09848d21" providerId="ADAL" clId="{1257B7C5-6374-4E27-BB26-3A140873B03A}" dt="2021-11-02T02:20:06.673" v="271" actId="47"/>
        <pc:sldMkLst>
          <pc:docMk/>
          <pc:sldMk cId="3025032986" sldId="4715"/>
        </pc:sldMkLst>
      </pc:sldChg>
      <pc:sldChg chg="add del">
        <pc:chgData name="Saranya Sriram" userId="31246c95-b325-49bd-b9d7-da3f09848d21" providerId="ADAL" clId="{1257B7C5-6374-4E27-BB26-3A140873B03A}" dt="2021-11-02T02:20:07.585" v="272" actId="47"/>
        <pc:sldMkLst>
          <pc:docMk/>
          <pc:sldMk cId="380010686" sldId="4720"/>
        </pc:sldMkLst>
      </pc:sldChg>
      <pc:sldChg chg="add del">
        <pc:chgData name="Saranya Sriram" userId="31246c95-b325-49bd-b9d7-da3f09848d21" providerId="ADAL" clId="{1257B7C5-6374-4E27-BB26-3A140873B03A}" dt="2021-11-02T02:20:08.423" v="273" actId="47"/>
        <pc:sldMkLst>
          <pc:docMk/>
          <pc:sldMk cId="4223367786" sldId="4721"/>
        </pc:sldMkLst>
      </pc:sldChg>
      <pc:sldChg chg="add del">
        <pc:chgData name="Saranya Sriram" userId="31246c95-b325-49bd-b9d7-da3f09848d21" providerId="ADAL" clId="{1257B7C5-6374-4E27-BB26-3A140873B03A}" dt="2021-11-02T02:20:08.989" v="274" actId="47"/>
        <pc:sldMkLst>
          <pc:docMk/>
          <pc:sldMk cId="3688089273" sldId="4722"/>
        </pc:sldMkLst>
      </pc:sldChg>
      <pc:sldChg chg="add del">
        <pc:chgData name="Saranya Sriram" userId="31246c95-b325-49bd-b9d7-da3f09848d21" providerId="ADAL" clId="{1257B7C5-6374-4E27-BB26-3A140873B03A}" dt="2021-11-02T02:20:09.930" v="275" actId="47"/>
        <pc:sldMkLst>
          <pc:docMk/>
          <pc:sldMk cId="1298098417" sldId="4724"/>
        </pc:sldMkLst>
      </pc:sldChg>
      <pc:sldChg chg="add del">
        <pc:chgData name="Saranya Sriram" userId="31246c95-b325-49bd-b9d7-da3f09848d21" providerId="ADAL" clId="{1257B7C5-6374-4E27-BB26-3A140873B03A}" dt="2021-11-02T02:20:10.930" v="276" actId="47"/>
        <pc:sldMkLst>
          <pc:docMk/>
          <pc:sldMk cId="2428915431" sldId="4725"/>
        </pc:sldMkLst>
      </pc:sldChg>
      <pc:sldChg chg="add del">
        <pc:chgData name="Saranya Sriram" userId="31246c95-b325-49bd-b9d7-da3f09848d21" providerId="ADAL" clId="{1257B7C5-6374-4E27-BB26-3A140873B03A}" dt="2021-11-02T02:20:12" v="277" actId="47"/>
        <pc:sldMkLst>
          <pc:docMk/>
          <pc:sldMk cId="1331748928" sldId="4726"/>
        </pc:sldMkLst>
      </pc:sldChg>
      <pc:sldChg chg="add del">
        <pc:chgData name="Saranya Sriram" userId="31246c95-b325-49bd-b9d7-da3f09848d21" providerId="ADAL" clId="{1257B7C5-6374-4E27-BB26-3A140873B03A}" dt="2021-11-02T02:20:12.826" v="278" actId="47"/>
        <pc:sldMkLst>
          <pc:docMk/>
          <pc:sldMk cId="362081352" sldId="4727"/>
        </pc:sldMkLst>
      </pc:sldChg>
      <pc:sldChg chg="add del">
        <pc:chgData name="Saranya Sriram" userId="31246c95-b325-49bd-b9d7-da3f09848d21" providerId="ADAL" clId="{1257B7C5-6374-4E27-BB26-3A140873B03A}" dt="2021-11-02T02:19:54.088" v="253" actId="47"/>
        <pc:sldMkLst>
          <pc:docMk/>
          <pc:sldMk cId="1780045770" sldId="4780"/>
        </pc:sldMkLst>
      </pc:sldChg>
      <pc:sldChg chg="add del">
        <pc:chgData name="Saranya Sriram" userId="31246c95-b325-49bd-b9d7-da3f09848d21" providerId="ADAL" clId="{1257B7C5-6374-4E27-BB26-3A140873B03A}" dt="2021-11-02T02:19:55.205" v="254" actId="47"/>
        <pc:sldMkLst>
          <pc:docMk/>
          <pc:sldMk cId="4017063525" sldId="4781"/>
        </pc:sldMkLst>
      </pc:sldChg>
      <pc:sldChg chg="add del">
        <pc:chgData name="Saranya Sriram" userId="31246c95-b325-49bd-b9d7-da3f09848d21" providerId="ADAL" clId="{1257B7C5-6374-4E27-BB26-3A140873B03A}" dt="2021-11-02T02:19:56.199" v="255" actId="47"/>
        <pc:sldMkLst>
          <pc:docMk/>
          <pc:sldMk cId="571292583" sldId="4783"/>
        </pc:sldMkLst>
      </pc:sldChg>
      <pc:sldChg chg="add del">
        <pc:chgData name="Saranya Sriram" userId="31246c95-b325-49bd-b9d7-da3f09848d21" providerId="ADAL" clId="{1257B7C5-6374-4E27-BB26-3A140873B03A}" dt="2021-11-02T02:19:56.939" v="256" actId="47"/>
        <pc:sldMkLst>
          <pc:docMk/>
          <pc:sldMk cId="3171096457" sldId="4794"/>
        </pc:sldMkLst>
      </pc:sldChg>
      <pc:sldChg chg="add del">
        <pc:chgData name="Saranya Sriram" userId="31246c95-b325-49bd-b9d7-da3f09848d21" providerId="ADAL" clId="{1257B7C5-6374-4E27-BB26-3A140873B03A}" dt="2021-11-02T02:20:13.883" v="279" actId="47"/>
        <pc:sldMkLst>
          <pc:docMk/>
          <pc:sldMk cId="726878980" sldId="4801"/>
        </pc:sldMkLst>
      </pc:sldChg>
      <pc:sldChg chg="del">
        <pc:chgData name="Saranya Sriram" userId="31246c95-b325-49bd-b9d7-da3f09848d21" providerId="ADAL" clId="{1257B7C5-6374-4E27-BB26-3A140873B03A}" dt="2021-11-02T03:18:09.489" v="785" actId="47"/>
        <pc:sldMkLst>
          <pc:docMk/>
          <pc:sldMk cId="3922814351" sldId="2076135794"/>
        </pc:sldMkLst>
      </pc:sldChg>
      <pc:sldChg chg="delSp modSp del mod">
        <pc:chgData name="Saranya Sriram" userId="31246c95-b325-49bd-b9d7-da3f09848d21" providerId="ADAL" clId="{1257B7C5-6374-4E27-BB26-3A140873B03A}" dt="2021-11-02T03:18:12.748" v="787" actId="47"/>
        <pc:sldMkLst>
          <pc:docMk/>
          <pc:sldMk cId="337677894" sldId="2076135795"/>
        </pc:sldMkLst>
        <pc:spChg chg="del mod">
          <ac:chgData name="Saranya Sriram" userId="31246c95-b325-49bd-b9d7-da3f09848d21" providerId="ADAL" clId="{1257B7C5-6374-4E27-BB26-3A140873B03A}" dt="2021-11-02T03:02:08.165" v="635" actId="478"/>
          <ac:spMkLst>
            <pc:docMk/>
            <pc:sldMk cId="337677894" sldId="2076135795"/>
            <ac:spMk id="10" creationId="{46338273-659B-4BE6-8CB2-D880A35AB60D}"/>
          </ac:spMkLst>
        </pc:spChg>
        <pc:spChg chg="mod">
          <ac:chgData name="Saranya Sriram" userId="31246c95-b325-49bd-b9d7-da3f09848d21" providerId="ADAL" clId="{1257B7C5-6374-4E27-BB26-3A140873B03A}" dt="2021-11-02T03:02:31.698" v="640" actId="14100"/>
          <ac:spMkLst>
            <pc:docMk/>
            <pc:sldMk cId="337677894" sldId="2076135795"/>
            <ac:spMk id="12" creationId="{68410213-2627-4B9C-924C-292F66A11726}"/>
          </ac:spMkLst>
        </pc:spChg>
      </pc:sldChg>
      <pc:sldChg chg="del ord">
        <pc:chgData name="Saranya Sriram" userId="31246c95-b325-49bd-b9d7-da3f09848d21" providerId="ADAL" clId="{1257B7C5-6374-4E27-BB26-3A140873B03A}" dt="2021-11-02T03:52:01.433" v="1389" actId="47"/>
        <pc:sldMkLst>
          <pc:docMk/>
          <pc:sldMk cId="3977912002" sldId="2076135800"/>
        </pc:sldMkLst>
      </pc:sldChg>
      <pc:sldChg chg="modSp mod">
        <pc:chgData name="Saranya Sriram" userId="31246c95-b325-49bd-b9d7-da3f09848d21" providerId="ADAL" clId="{1257B7C5-6374-4E27-BB26-3A140873B03A}" dt="2021-11-02T03:52:19.893" v="1410" actId="1076"/>
        <pc:sldMkLst>
          <pc:docMk/>
          <pc:sldMk cId="1061857128" sldId="2076135801"/>
        </pc:sldMkLst>
        <pc:spChg chg="mod">
          <ac:chgData name="Saranya Sriram" userId="31246c95-b325-49bd-b9d7-da3f09848d21" providerId="ADAL" clId="{1257B7C5-6374-4E27-BB26-3A140873B03A}" dt="2021-11-02T03:52:19.893" v="1410" actId="1076"/>
          <ac:spMkLst>
            <pc:docMk/>
            <pc:sldMk cId="1061857128" sldId="2076135801"/>
            <ac:spMk id="7" creationId="{9410CB4F-A4AF-4E3D-80D0-4DC253939513}"/>
          </ac:spMkLst>
        </pc:spChg>
      </pc:sldChg>
      <pc:sldChg chg="del">
        <pc:chgData name="Saranya Sriram" userId="31246c95-b325-49bd-b9d7-da3f09848d21" providerId="ADAL" clId="{1257B7C5-6374-4E27-BB26-3A140873B03A}" dt="2021-11-02T03:57:12.599" v="1909" actId="47"/>
        <pc:sldMkLst>
          <pc:docMk/>
          <pc:sldMk cId="4090897921" sldId="2076135802"/>
        </pc:sldMkLst>
      </pc:sldChg>
      <pc:sldChg chg="add del">
        <pc:chgData name="Saranya Sriram" userId="31246c95-b325-49bd-b9d7-da3f09848d21" providerId="ADAL" clId="{1257B7C5-6374-4E27-BB26-3A140873B03A}" dt="2021-11-02T02:20:16.424" v="280" actId="47"/>
        <pc:sldMkLst>
          <pc:docMk/>
          <pc:sldMk cId="122570106" sldId="2076136154"/>
        </pc:sldMkLst>
      </pc:sldChg>
      <pc:sldChg chg="add del">
        <pc:chgData name="Saranya Sriram" userId="31246c95-b325-49bd-b9d7-da3f09848d21" providerId="ADAL" clId="{1257B7C5-6374-4E27-BB26-3A140873B03A}" dt="2021-11-02T02:20:43.610" v="281" actId="47"/>
        <pc:sldMkLst>
          <pc:docMk/>
          <pc:sldMk cId="963421994" sldId="2076136155"/>
        </pc:sldMkLst>
      </pc:sldChg>
      <pc:sldChg chg="add del">
        <pc:chgData name="Saranya Sriram" userId="31246c95-b325-49bd-b9d7-da3f09848d21" providerId="ADAL" clId="{1257B7C5-6374-4E27-BB26-3A140873B03A}" dt="2021-11-02T02:21:18.061" v="286" actId="47"/>
        <pc:sldMkLst>
          <pc:docMk/>
          <pc:sldMk cId="1506202457" sldId="2076136161"/>
        </pc:sldMkLst>
      </pc:sldChg>
      <pc:sldChg chg="add del">
        <pc:chgData name="Saranya Sriram" userId="31246c95-b325-49bd-b9d7-da3f09848d21" providerId="ADAL" clId="{1257B7C5-6374-4E27-BB26-3A140873B03A}" dt="2021-11-02T02:21:29.837" v="294" actId="47"/>
        <pc:sldMkLst>
          <pc:docMk/>
          <pc:sldMk cId="2320437208" sldId="2076136174"/>
        </pc:sldMkLst>
      </pc:sldChg>
      <pc:sldChg chg="del">
        <pc:chgData name="Saranya Sriram" userId="31246c95-b325-49bd-b9d7-da3f09848d21" providerId="ADAL" clId="{1257B7C5-6374-4E27-BB26-3A140873B03A}" dt="2021-11-02T03:25:09.423" v="920" actId="47"/>
        <pc:sldMkLst>
          <pc:docMk/>
          <pc:sldMk cId="2507162414" sldId="2076136871"/>
        </pc:sldMkLst>
      </pc:sldChg>
      <pc:sldChg chg="del">
        <pc:chgData name="Saranya Sriram" userId="31246c95-b325-49bd-b9d7-da3f09848d21" providerId="ADAL" clId="{1257B7C5-6374-4E27-BB26-3A140873B03A}" dt="2021-11-02T03:21:37.256" v="850" actId="47"/>
        <pc:sldMkLst>
          <pc:docMk/>
          <pc:sldMk cId="959542615" sldId="2076136872"/>
        </pc:sldMkLst>
      </pc:sldChg>
      <pc:sldChg chg="modSp mod ord">
        <pc:chgData name="Saranya Sriram" userId="31246c95-b325-49bd-b9d7-da3f09848d21" providerId="ADAL" clId="{1257B7C5-6374-4E27-BB26-3A140873B03A}" dt="2021-11-02T03:59:06.537" v="2085" actId="20577"/>
        <pc:sldMkLst>
          <pc:docMk/>
          <pc:sldMk cId="118316240" sldId="2076136873"/>
        </pc:sldMkLst>
        <pc:spChg chg="mod">
          <ac:chgData name="Saranya Sriram" userId="31246c95-b325-49bd-b9d7-da3f09848d21" providerId="ADAL" clId="{1257B7C5-6374-4E27-BB26-3A140873B03A}" dt="2021-11-02T03:56:45.788" v="1903" actId="20577"/>
          <ac:spMkLst>
            <pc:docMk/>
            <pc:sldMk cId="118316240" sldId="2076136873"/>
            <ac:spMk id="3" creationId="{A3FC531D-0387-4108-AB53-1C8200874C02}"/>
          </ac:spMkLst>
        </pc:spChg>
        <pc:spChg chg="mod">
          <ac:chgData name="Saranya Sriram" userId="31246c95-b325-49bd-b9d7-da3f09848d21" providerId="ADAL" clId="{1257B7C5-6374-4E27-BB26-3A140873B03A}" dt="2021-11-02T03:59:06.537" v="2085" actId="20577"/>
          <ac:spMkLst>
            <pc:docMk/>
            <pc:sldMk cId="118316240" sldId="2076136873"/>
            <ac:spMk id="4" creationId="{826A531D-5D57-4809-980D-F5B53B2298A2}"/>
          </ac:spMkLst>
        </pc:spChg>
      </pc:sldChg>
      <pc:sldChg chg="del">
        <pc:chgData name="Saranya Sriram" userId="31246c95-b325-49bd-b9d7-da3f09848d21" providerId="ADAL" clId="{1257B7C5-6374-4E27-BB26-3A140873B03A}" dt="2021-11-02T03:52:06.901" v="1390" actId="47"/>
        <pc:sldMkLst>
          <pc:docMk/>
          <pc:sldMk cId="2986308868" sldId="2076136882"/>
        </pc:sldMkLst>
      </pc:sldChg>
      <pc:sldChg chg="modSp add del mod">
        <pc:chgData name="Saranya Sriram" userId="31246c95-b325-49bd-b9d7-da3f09848d21" providerId="ADAL" clId="{1257B7C5-6374-4E27-BB26-3A140873B03A}" dt="2021-11-02T02:17:00.123" v="102"/>
        <pc:sldMkLst>
          <pc:docMk/>
          <pc:sldMk cId="3064312200" sldId="2076137265"/>
        </pc:sldMkLst>
        <pc:spChg chg="mod">
          <ac:chgData name="Saranya Sriram" userId="31246c95-b325-49bd-b9d7-da3f09848d21" providerId="ADAL" clId="{1257B7C5-6374-4E27-BB26-3A140873B03A}" dt="2021-11-02T02:13:07.955" v="100" actId="207"/>
          <ac:spMkLst>
            <pc:docMk/>
            <pc:sldMk cId="3064312200" sldId="2076137265"/>
            <ac:spMk id="3" creationId="{07526BE0-943C-4628-B5AA-AA022484E825}"/>
          </ac:spMkLst>
        </pc:spChg>
      </pc:sldChg>
      <pc:sldChg chg="add del">
        <pc:chgData name="Saranya Sriram" userId="31246c95-b325-49bd-b9d7-da3f09848d21" providerId="ADAL" clId="{1257B7C5-6374-4E27-BB26-3A140873B03A}" dt="2021-11-02T02:17:00.123" v="102"/>
        <pc:sldMkLst>
          <pc:docMk/>
          <pc:sldMk cId="3505181742" sldId="2076137598"/>
        </pc:sldMkLst>
      </pc:sldChg>
      <pc:sldChg chg="add del">
        <pc:chgData name="Saranya Sriram" userId="31246c95-b325-49bd-b9d7-da3f09848d21" providerId="ADAL" clId="{1257B7C5-6374-4E27-BB26-3A140873B03A}" dt="2021-11-02T02:17:00.123" v="102"/>
        <pc:sldMkLst>
          <pc:docMk/>
          <pc:sldMk cId="104491706" sldId="2076137599"/>
        </pc:sldMkLst>
      </pc:sldChg>
      <pc:sldChg chg="add del">
        <pc:chgData name="Saranya Sriram" userId="31246c95-b325-49bd-b9d7-da3f09848d21" providerId="ADAL" clId="{1257B7C5-6374-4E27-BB26-3A140873B03A}" dt="2021-11-02T02:17:00.123" v="102"/>
        <pc:sldMkLst>
          <pc:docMk/>
          <pc:sldMk cId="52749444" sldId="2076137600"/>
        </pc:sldMkLst>
      </pc:sldChg>
      <pc:sldChg chg="add del">
        <pc:chgData name="Saranya Sriram" userId="31246c95-b325-49bd-b9d7-da3f09848d21" providerId="ADAL" clId="{1257B7C5-6374-4E27-BB26-3A140873B03A}" dt="2021-11-02T02:17:00.123" v="102"/>
        <pc:sldMkLst>
          <pc:docMk/>
          <pc:sldMk cId="1695546684" sldId="2076137601"/>
        </pc:sldMkLst>
      </pc:sldChg>
      <pc:sldChg chg="modSp add del mod">
        <pc:chgData name="Saranya Sriram" userId="31246c95-b325-49bd-b9d7-da3f09848d21" providerId="ADAL" clId="{1257B7C5-6374-4E27-BB26-3A140873B03A}" dt="2021-11-02T02:18:57.269" v="251" actId="20577"/>
        <pc:sldMkLst>
          <pc:docMk/>
          <pc:sldMk cId="3533915026" sldId="2076137690"/>
        </pc:sldMkLst>
        <pc:spChg chg="mod">
          <ac:chgData name="Saranya Sriram" userId="31246c95-b325-49bd-b9d7-da3f09848d21" providerId="ADAL" clId="{1257B7C5-6374-4E27-BB26-3A140873B03A}" dt="2021-11-02T02:18:57.269" v="251" actId="20577"/>
          <ac:spMkLst>
            <pc:docMk/>
            <pc:sldMk cId="3533915026" sldId="2076137690"/>
            <ac:spMk id="3" creationId="{83E262E4-F619-4C2C-B70F-70014EB31B88}"/>
          </ac:spMkLst>
        </pc:spChg>
      </pc:sldChg>
      <pc:sldChg chg="add del">
        <pc:chgData name="Saranya Sriram" userId="31246c95-b325-49bd-b9d7-da3f09848d21" providerId="ADAL" clId="{1257B7C5-6374-4E27-BB26-3A140873B03A}" dt="2021-11-02T02:19:58.917" v="258" actId="47"/>
        <pc:sldMkLst>
          <pc:docMk/>
          <pc:sldMk cId="2946715299" sldId="2076137697"/>
        </pc:sldMkLst>
      </pc:sldChg>
      <pc:sldChg chg="add del ord">
        <pc:chgData name="Saranya Sriram" userId="31246c95-b325-49bd-b9d7-da3f09848d21" providerId="ADAL" clId="{1257B7C5-6374-4E27-BB26-3A140873B03A}" dt="2021-11-02T03:50:51.538" v="1345" actId="2696"/>
        <pc:sldMkLst>
          <pc:docMk/>
          <pc:sldMk cId="100013460" sldId="2076137734"/>
        </pc:sldMkLst>
      </pc:sldChg>
      <pc:sldChg chg="add del ord">
        <pc:chgData name="Saranya Sriram" userId="31246c95-b325-49bd-b9d7-da3f09848d21" providerId="ADAL" clId="{1257B7C5-6374-4E27-BB26-3A140873B03A}" dt="2021-11-02T03:56:58.492" v="1905" actId="47"/>
        <pc:sldMkLst>
          <pc:docMk/>
          <pc:sldMk cId="3606521377" sldId="2076137734"/>
        </pc:sldMkLst>
      </pc:sldChg>
      <pc:sldChg chg="add del">
        <pc:chgData name="Saranya Sriram" userId="31246c95-b325-49bd-b9d7-da3f09848d21" providerId="ADAL" clId="{1257B7C5-6374-4E27-BB26-3A140873B03A}" dt="2021-11-02T02:21:57.048" v="312" actId="47"/>
        <pc:sldMkLst>
          <pc:docMk/>
          <pc:sldMk cId="3463050263" sldId="2076137736"/>
        </pc:sldMkLst>
      </pc:sldChg>
      <pc:sldChg chg="add del">
        <pc:chgData name="Saranya Sriram" userId="31246c95-b325-49bd-b9d7-da3f09848d21" providerId="ADAL" clId="{1257B7C5-6374-4E27-BB26-3A140873B03A}" dt="2021-11-02T02:19:53.521" v="252" actId="47"/>
        <pc:sldMkLst>
          <pc:docMk/>
          <pc:sldMk cId="3669144735" sldId="2076137740"/>
        </pc:sldMkLst>
      </pc:sldChg>
      <pc:sldChg chg="add del">
        <pc:chgData name="Saranya Sriram" userId="31246c95-b325-49bd-b9d7-da3f09848d21" providerId="ADAL" clId="{1257B7C5-6374-4E27-BB26-3A140873B03A}" dt="2021-11-02T02:21:24.529" v="290" actId="47"/>
        <pc:sldMkLst>
          <pc:docMk/>
          <pc:sldMk cId="3184025796" sldId="2076137751"/>
        </pc:sldMkLst>
      </pc:sldChg>
      <pc:sldChg chg="modSp add del mod">
        <pc:chgData name="Saranya Sriram" userId="31246c95-b325-49bd-b9d7-da3f09848d21" providerId="ADAL" clId="{1257B7C5-6374-4E27-BB26-3A140873B03A}" dt="2021-11-02T02:18:39.852" v="248" actId="14100"/>
        <pc:sldMkLst>
          <pc:docMk/>
          <pc:sldMk cId="1687055591" sldId="2076137765"/>
        </pc:sldMkLst>
        <pc:spChg chg="mod">
          <ac:chgData name="Saranya Sriram" userId="31246c95-b325-49bd-b9d7-da3f09848d21" providerId="ADAL" clId="{1257B7C5-6374-4E27-BB26-3A140873B03A}" dt="2021-11-02T02:18:39.852" v="248" actId="14100"/>
          <ac:spMkLst>
            <pc:docMk/>
            <pc:sldMk cId="1687055591" sldId="2076137765"/>
            <ac:spMk id="2" creationId="{49B048C3-B9D4-4691-959E-5DADD95C68D9}"/>
          </ac:spMkLst>
        </pc:spChg>
        <pc:spChg chg="mod">
          <ac:chgData name="Saranya Sriram" userId="31246c95-b325-49bd-b9d7-da3f09848d21" providerId="ADAL" clId="{1257B7C5-6374-4E27-BB26-3A140873B03A}" dt="2021-11-02T02:18:31.115" v="239" actId="6549"/>
          <ac:spMkLst>
            <pc:docMk/>
            <pc:sldMk cId="1687055591" sldId="2076137765"/>
            <ac:spMk id="3" creationId="{83E262E4-F619-4C2C-B70F-70014EB31B88}"/>
          </ac:spMkLst>
        </pc:spChg>
      </pc:sldChg>
      <pc:sldChg chg="delSp add del mod">
        <pc:chgData name="Saranya Sriram" userId="31246c95-b325-49bd-b9d7-da3f09848d21" providerId="ADAL" clId="{1257B7C5-6374-4E27-BB26-3A140873B03A}" dt="2021-11-02T03:18:10.488" v="786" actId="47"/>
        <pc:sldMkLst>
          <pc:docMk/>
          <pc:sldMk cId="899986653" sldId="2076137771"/>
        </pc:sldMkLst>
        <pc:picChg chg="del">
          <ac:chgData name="Saranya Sriram" userId="31246c95-b325-49bd-b9d7-da3f09848d21" providerId="ADAL" clId="{1257B7C5-6374-4E27-BB26-3A140873B03A}" dt="2021-11-02T03:07:08.323" v="748" actId="478"/>
          <ac:picMkLst>
            <pc:docMk/>
            <pc:sldMk cId="899986653" sldId="2076137771"/>
            <ac:picMk id="11" creationId="{82BBD57C-BE2F-4DBC-B0E6-065035632F05}"/>
          </ac:picMkLst>
        </pc:picChg>
      </pc:sldChg>
      <pc:sldChg chg="add del">
        <pc:chgData name="Saranya Sriram" userId="31246c95-b325-49bd-b9d7-da3f09848d21" providerId="ADAL" clId="{1257B7C5-6374-4E27-BB26-3A140873B03A}" dt="2021-11-02T02:20:00.997" v="260" actId="47"/>
        <pc:sldMkLst>
          <pc:docMk/>
          <pc:sldMk cId="1799036147" sldId="2076137774"/>
        </pc:sldMkLst>
      </pc:sldChg>
      <pc:sldChg chg="add del">
        <pc:chgData name="Saranya Sriram" userId="31246c95-b325-49bd-b9d7-da3f09848d21" providerId="ADAL" clId="{1257B7C5-6374-4E27-BB26-3A140873B03A}" dt="2021-11-02T02:20:02.140" v="262" actId="47"/>
        <pc:sldMkLst>
          <pc:docMk/>
          <pc:sldMk cId="3015557153" sldId="2076137775"/>
        </pc:sldMkLst>
      </pc:sldChg>
      <pc:sldChg chg="add del">
        <pc:chgData name="Saranya Sriram" userId="31246c95-b325-49bd-b9d7-da3f09848d21" providerId="ADAL" clId="{1257B7C5-6374-4E27-BB26-3A140873B03A}" dt="2021-11-02T02:20:02.740" v="263" actId="47"/>
        <pc:sldMkLst>
          <pc:docMk/>
          <pc:sldMk cId="1399801793" sldId="2076137776"/>
        </pc:sldMkLst>
      </pc:sldChg>
      <pc:sldChg chg="add del">
        <pc:chgData name="Saranya Sriram" userId="31246c95-b325-49bd-b9d7-da3f09848d21" providerId="ADAL" clId="{1257B7C5-6374-4E27-BB26-3A140873B03A}" dt="2021-11-02T02:20:03.176" v="264" actId="47"/>
        <pc:sldMkLst>
          <pc:docMk/>
          <pc:sldMk cId="9366240" sldId="2076137777"/>
        </pc:sldMkLst>
      </pc:sldChg>
      <pc:sldChg chg="add del">
        <pc:chgData name="Saranya Sriram" userId="31246c95-b325-49bd-b9d7-da3f09848d21" providerId="ADAL" clId="{1257B7C5-6374-4E27-BB26-3A140873B03A}" dt="2021-11-02T02:20:03.545" v="265" actId="47"/>
        <pc:sldMkLst>
          <pc:docMk/>
          <pc:sldMk cId="1921759709" sldId="2076137778"/>
        </pc:sldMkLst>
      </pc:sldChg>
      <pc:sldChg chg="add del">
        <pc:chgData name="Saranya Sriram" userId="31246c95-b325-49bd-b9d7-da3f09848d21" providerId="ADAL" clId="{1257B7C5-6374-4E27-BB26-3A140873B03A}" dt="2021-11-02T02:20:03.923" v="266" actId="47"/>
        <pc:sldMkLst>
          <pc:docMk/>
          <pc:sldMk cId="3310262553" sldId="2076137779"/>
        </pc:sldMkLst>
      </pc:sldChg>
      <pc:sldChg chg="add del">
        <pc:chgData name="Saranya Sriram" userId="31246c95-b325-49bd-b9d7-da3f09848d21" providerId="ADAL" clId="{1257B7C5-6374-4E27-BB26-3A140873B03A}" dt="2021-11-02T02:20:04.306" v="267" actId="47"/>
        <pc:sldMkLst>
          <pc:docMk/>
          <pc:sldMk cId="2158976260" sldId="2076137780"/>
        </pc:sldMkLst>
      </pc:sldChg>
      <pc:sldChg chg="add del">
        <pc:chgData name="Saranya Sriram" userId="31246c95-b325-49bd-b9d7-da3f09848d21" providerId="ADAL" clId="{1257B7C5-6374-4E27-BB26-3A140873B03A}" dt="2021-11-02T02:20:04.844" v="268" actId="47"/>
        <pc:sldMkLst>
          <pc:docMk/>
          <pc:sldMk cId="3693050947" sldId="2076137781"/>
        </pc:sldMkLst>
      </pc:sldChg>
      <pc:sldChg chg="add del">
        <pc:chgData name="Saranya Sriram" userId="31246c95-b325-49bd-b9d7-da3f09848d21" providerId="ADAL" clId="{1257B7C5-6374-4E27-BB26-3A140873B03A}" dt="2021-11-02T02:20:05.353" v="269" actId="47"/>
        <pc:sldMkLst>
          <pc:docMk/>
          <pc:sldMk cId="3253468161" sldId="2076137782"/>
        </pc:sldMkLst>
      </pc:sldChg>
      <pc:sldChg chg="add del">
        <pc:chgData name="Saranya Sriram" userId="31246c95-b325-49bd-b9d7-da3f09848d21" providerId="ADAL" clId="{1257B7C5-6374-4E27-BB26-3A140873B03A}" dt="2021-11-02T02:20:05.829" v="270" actId="47"/>
        <pc:sldMkLst>
          <pc:docMk/>
          <pc:sldMk cId="3470637038" sldId="2076137783"/>
        </pc:sldMkLst>
      </pc:sldChg>
      <pc:sldChg chg="add del">
        <pc:chgData name="Saranya Sriram" userId="31246c95-b325-49bd-b9d7-da3f09848d21" providerId="ADAL" clId="{1257B7C5-6374-4E27-BB26-3A140873B03A}" dt="2021-11-02T02:21:34.697" v="298" actId="47"/>
        <pc:sldMkLst>
          <pc:docMk/>
          <pc:sldMk cId="1653688872" sldId="2076137784"/>
        </pc:sldMkLst>
      </pc:sldChg>
      <pc:sldChg chg="add del">
        <pc:chgData name="Saranya Sriram" userId="31246c95-b325-49bd-b9d7-da3f09848d21" providerId="ADAL" clId="{1257B7C5-6374-4E27-BB26-3A140873B03A}" dt="2021-11-02T02:21:33.532" v="297" actId="47"/>
        <pc:sldMkLst>
          <pc:docMk/>
          <pc:sldMk cId="1882636437" sldId="2076137786"/>
        </pc:sldMkLst>
      </pc:sldChg>
      <pc:sldChg chg="add del">
        <pc:chgData name="Saranya Sriram" userId="31246c95-b325-49bd-b9d7-da3f09848d21" providerId="ADAL" clId="{1257B7C5-6374-4E27-BB26-3A140873B03A}" dt="2021-11-02T02:20:44.379" v="282" actId="47"/>
        <pc:sldMkLst>
          <pc:docMk/>
          <pc:sldMk cId="2055465963" sldId="2076137836"/>
        </pc:sldMkLst>
      </pc:sldChg>
      <pc:sldChg chg="add del">
        <pc:chgData name="Saranya Sriram" userId="31246c95-b325-49bd-b9d7-da3f09848d21" providerId="ADAL" clId="{1257B7C5-6374-4E27-BB26-3A140873B03A}" dt="2021-11-02T02:20:44.859" v="283" actId="47"/>
        <pc:sldMkLst>
          <pc:docMk/>
          <pc:sldMk cId="3893339736" sldId="2076137837"/>
        </pc:sldMkLst>
      </pc:sldChg>
      <pc:sldChg chg="add del">
        <pc:chgData name="Saranya Sriram" userId="31246c95-b325-49bd-b9d7-da3f09848d21" providerId="ADAL" clId="{1257B7C5-6374-4E27-BB26-3A140873B03A}" dt="2021-11-02T02:20:45.613" v="284" actId="47"/>
        <pc:sldMkLst>
          <pc:docMk/>
          <pc:sldMk cId="998956596" sldId="2076137838"/>
        </pc:sldMkLst>
      </pc:sldChg>
      <pc:sldChg chg="add del">
        <pc:chgData name="Saranya Sriram" userId="31246c95-b325-49bd-b9d7-da3f09848d21" providerId="ADAL" clId="{1257B7C5-6374-4E27-BB26-3A140873B03A}" dt="2021-11-02T02:20:50.599" v="285" actId="47"/>
        <pc:sldMkLst>
          <pc:docMk/>
          <pc:sldMk cId="869590050" sldId="2076137839"/>
        </pc:sldMkLst>
      </pc:sldChg>
      <pc:sldChg chg="add del">
        <pc:chgData name="Saranya Sriram" userId="31246c95-b325-49bd-b9d7-da3f09848d21" providerId="ADAL" clId="{1257B7C5-6374-4E27-BB26-3A140873B03A}" dt="2021-11-02T02:21:18.978" v="287" actId="47"/>
        <pc:sldMkLst>
          <pc:docMk/>
          <pc:sldMk cId="3800002341" sldId="2076137840"/>
        </pc:sldMkLst>
      </pc:sldChg>
      <pc:sldChg chg="add del">
        <pc:chgData name="Saranya Sriram" userId="31246c95-b325-49bd-b9d7-da3f09848d21" providerId="ADAL" clId="{1257B7C5-6374-4E27-BB26-3A140873B03A}" dt="2021-11-02T02:21:20.195" v="288" actId="47"/>
        <pc:sldMkLst>
          <pc:docMk/>
          <pc:sldMk cId="669104700" sldId="2076137841"/>
        </pc:sldMkLst>
      </pc:sldChg>
      <pc:sldChg chg="add del">
        <pc:chgData name="Saranya Sriram" userId="31246c95-b325-49bd-b9d7-da3f09848d21" providerId="ADAL" clId="{1257B7C5-6374-4E27-BB26-3A140873B03A}" dt="2021-11-02T02:21:21.790" v="289" actId="47"/>
        <pc:sldMkLst>
          <pc:docMk/>
          <pc:sldMk cId="4272901572" sldId="2076137843"/>
        </pc:sldMkLst>
      </pc:sldChg>
      <pc:sldChg chg="add del">
        <pc:chgData name="Saranya Sriram" userId="31246c95-b325-49bd-b9d7-da3f09848d21" providerId="ADAL" clId="{1257B7C5-6374-4E27-BB26-3A140873B03A}" dt="2021-11-02T02:21:26.318" v="291" actId="47"/>
        <pc:sldMkLst>
          <pc:docMk/>
          <pc:sldMk cId="849309580" sldId="2076137844"/>
        </pc:sldMkLst>
      </pc:sldChg>
      <pc:sldChg chg="add del">
        <pc:chgData name="Saranya Sriram" userId="31246c95-b325-49bd-b9d7-da3f09848d21" providerId="ADAL" clId="{1257B7C5-6374-4E27-BB26-3A140873B03A}" dt="2021-11-02T02:21:27.098" v="292" actId="47"/>
        <pc:sldMkLst>
          <pc:docMk/>
          <pc:sldMk cId="2850084901" sldId="2076137845"/>
        </pc:sldMkLst>
      </pc:sldChg>
      <pc:sldChg chg="add del">
        <pc:chgData name="Saranya Sriram" userId="31246c95-b325-49bd-b9d7-da3f09848d21" providerId="ADAL" clId="{1257B7C5-6374-4E27-BB26-3A140873B03A}" dt="2021-11-02T02:21:28.199" v="293" actId="47"/>
        <pc:sldMkLst>
          <pc:docMk/>
          <pc:sldMk cId="476913380" sldId="2076137846"/>
        </pc:sldMkLst>
      </pc:sldChg>
      <pc:sldChg chg="add del">
        <pc:chgData name="Saranya Sriram" userId="31246c95-b325-49bd-b9d7-da3f09848d21" providerId="ADAL" clId="{1257B7C5-6374-4E27-BB26-3A140873B03A}" dt="2021-11-02T03:51:12.280" v="1348" actId="47"/>
        <pc:sldMkLst>
          <pc:docMk/>
          <pc:sldMk cId="1738298456" sldId="2076137847"/>
        </pc:sldMkLst>
      </pc:sldChg>
      <pc:sldChg chg="add del">
        <pc:chgData name="Saranya Sriram" userId="31246c95-b325-49bd-b9d7-da3f09848d21" providerId="ADAL" clId="{1257B7C5-6374-4E27-BB26-3A140873B03A}" dt="2021-11-02T03:51:10.381" v="1347" actId="47"/>
        <pc:sldMkLst>
          <pc:docMk/>
          <pc:sldMk cId="1564604113" sldId="2076137848"/>
        </pc:sldMkLst>
      </pc:sldChg>
      <pc:sldChg chg="add del">
        <pc:chgData name="Saranya Sriram" userId="31246c95-b325-49bd-b9d7-da3f09848d21" providerId="ADAL" clId="{1257B7C5-6374-4E27-BB26-3A140873B03A}" dt="2021-11-02T03:51:10.381" v="1347" actId="47"/>
        <pc:sldMkLst>
          <pc:docMk/>
          <pc:sldMk cId="1769579037" sldId="2076137849"/>
        </pc:sldMkLst>
      </pc:sldChg>
      <pc:sldChg chg="add del">
        <pc:chgData name="Saranya Sriram" userId="31246c95-b325-49bd-b9d7-da3f09848d21" providerId="ADAL" clId="{1257B7C5-6374-4E27-BB26-3A140873B03A}" dt="2021-11-02T02:29:03.669" v="338"/>
        <pc:sldMkLst>
          <pc:docMk/>
          <pc:sldMk cId="332003695" sldId="2076137850"/>
        </pc:sldMkLst>
      </pc:sldChg>
      <pc:sldChg chg="add del">
        <pc:chgData name="Saranya Sriram" userId="31246c95-b325-49bd-b9d7-da3f09848d21" providerId="ADAL" clId="{1257B7C5-6374-4E27-BB26-3A140873B03A}" dt="2021-11-02T03:45:50.159" v="1191" actId="47"/>
        <pc:sldMkLst>
          <pc:docMk/>
          <pc:sldMk cId="2193245359" sldId="2076137850"/>
        </pc:sldMkLst>
      </pc:sldChg>
      <pc:sldChg chg="add del">
        <pc:chgData name="Saranya Sriram" userId="31246c95-b325-49bd-b9d7-da3f09848d21" providerId="ADAL" clId="{1257B7C5-6374-4E27-BB26-3A140873B03A}" dt="2021-11-02T02:21:37.613" v="300" actId="47"/>
        <pc:sldMkLst>
          <pc:docMk/>
          <pc:sldMk cId="3871975859" sldId="2076137851"/>
        </pc:sldMkLst>
      </pc:sldChg>
      <pc:sldChg chg="add del">
        <pc:chgData name="Saranya Sriram" userId="31246c95-b325-49bd-b9d7-da3f09848d21" providerId="ADAL" clId="{1257B7C5-6374-4E27-BB26-3A140873B03A}" dt="2021-11-02T02:21:38.632" v="301" actId="47"/>
        <pc:sldMkLst>
          <pc:docMk/>
          <pc:sldMk cId="4106070445" sldId="2076137852"/>
        </pc:sldMkLst>
      </pc:sldChg>
      <pc:sldChg chg="add del">
        <pc:chgData name="Saranya Sriram" userId="31246c95-b325-49bd-b9d7-da3f09848d21" providerId="ADAL" clId="{1257B7C5-6374-4E27-BB26-3A140873B03A}" dt="2021-11-02T02:21:39.485" v="302" actId="47"/>
        <pc:sldMkLst>
          <pc:docMk/>
          <pc:sldMk cId="2789732370" sldId="2076137853"/>
        </pc:sldMkLst>
      </pc:sldChg>
      <pc:sldChg chg="add del">
        <pc:chgData name="Saranya Sriram" userId="31246c95-b325-49bd-b9d7-da3f09848d21" providerId="ADAL" clId="{1257B7C5-6374-4E27-BB26-3A140873B03A}" dt="2021-11-02T02:21:40.210" v="303" actId="47"/>
        <pc:sldMkLst>
          <pc:docMk/>
          <pc:sldMk cId="4061126162" sldId="2076137854"/>
        </pc:sldMkLst>
      </pc:sldChg>
      <pc:sldChg chg="add del">
        <pc:chgData name="Saranya Sriram" userId="31246c95-b325-49bd-b9d7-da3f09848d21" providerId="ADAL" clId="{1257B7C5-6374-4E27-BB26-3A140873B03A}" dt="2021-11-02T02:21:41.088" v="304" actId="47"/>
        <pc:sldMkLst>
          <pc:docMk/>
          <pc:sldMk cId="406563676" sldId="2076137856"/>
        </pc:sldMkLst>
      </pc:sldChg>
      <pc:sldChg chg="add del">
        <pc:chgData name="Saranya Sriram" userId="31246c95-b325-49bd-b9d7-da3f09848d21" providerId="ADAL" clId="{1257B7C5-6374-4E27-BB26-3A140873B03A}" dt="2021-11-02T02:21:41.814" v="305" actId="47"/>
        <pc:sldMkLst>
          <pc:docMk/>
          <pc:sldMk cId="2105139608" sldId="2076137857"/>
        </pc:sldMkLst>
      </pc:sldChg>
      <pc:sldChg chg="add del">
        <pc:chgData name="Saranya Sriram" userId="31246c95-b325-49bd-b9d7-da3f09848d21" providerId="ADAL" clId="{1257B7C5-6374-4E27-BB26-3A140873B03A}" dt="2021-11-02T02:21:42.707" v="306" actId="47"/>
        <pc:sldMkLst>
          <pc:docMk/>
          <pc:sldMk cId="2811310328" sldId="2076137858"/>
        </pc:sldMkLst>
      </pc:sldChg>
      <pc:sldChg chg="add del">
        <pc:chgData name="Saranya Sriram" userId="31246c95-b325-49bd-b9d7-da3f09848d21" providerId="ADAL" clId="{1257B7C5-6374-4E27-BB26-3A140873B03A}" dt="2021-11-02T02:21:43.147" v="307" actId="47"/>
        <pc:sldMkLst>
          <pc:docMk/>
          <pc:sldMk cId="2785143035" sldId="2076137859"/>
        </pc:sldMkLst>
      </pc:sldChg>
      <pc:sldChg chg="add del">
        <pc:chgData name="Saranya Sriram" userId="31246c95-b325-49bd-b9d7-da3f09848d21" providerId="ADAL" clId="{1257B7C5-6374-4E27-BB26-3A140873B03A}" dt="2021-11-02T02:21:43.875" v="308" actId="47"/>
        <pc:sldMkLst>
          <pc:docMk/>
          <pc:sldMk cId="4238602621" sldId="2076137860"/>
        </pc:sldMkLst>
      </pc:sldChg>
      <pc:sldChg chg="add del">
        <pc:chgData name="Saranya Sriram" userId="31246c95-b325-49bd-b9d7-da3f09848d21" providerId="ADAL" clId="{1257B7C5-6374-4E27-BB26-3A140873B03A}" dt="2021-11-02T02:21:44.564" v="309" actId="47"/>
        <pc:sldMkLst>
          <pc:docMk/>
          <pc:sldMk cId="2516367760" sldId="2076137861"/>
        </pc:sldMkLst>
      </pc:sldChg>
      <pc:sldChg chg="add del">
        <pc:chgData name="Saranya Sriram" userId="31246c95-b325-49bd-b9d7-da3f09848d21" providerId="ADAL" clId="{1257B7C5-6374-4E27-BB26-3A140873B03A}" dt="2021-11-02T02:21:45.296" v="310" actId="47"/>
        <pc:sldMkLst>
          <pc:docMk/>
          <pc:sldMk cId="1371457213" sldId="2076137862"/>
        </pc:sldMkLst>
      </pc:sldChg>
      <pc:sldChg chg="add del">
        <pc:chgData name="Saranya Sriram" userId="31246c95-b325-49bd-b9d7-da3f09848d21" providerId="ADAL" clId="{1257B7C5-6374-4E27-BB26-3A140873B03A}" dt="2021-11-02T02:21:46.283" v="311" actId="47"/>
        <pc:sldMkLst>
          <pc:docMk/>
          <pc:sldMk cId="4033225050" sldId="2076137863"/>
        </pc:sldMkLst>
      </pc:sldChg>
      <pc:sldChg chg="add del">
        <pc:chgData name="Saranya Sriram" userId="31246c95-b325-49bd-b9d7-da3f09848d21" providerId="ADAL" clId="{1257B7C5-6374-4E27-BB26-3A140873B03A}" dt="2021-11-02T02:21:36" v="299" actId="47"/>
        <pc:sldMkLst>
          <pc:docMk/>
          <pc:sldMk cId="1050109054" sldId="2076137864"/>
        </pc:sldMkLst>
      </pc:sldChg>
      <pc:sldChg chg="add del">
        <pc:chgData name="Saranya Sriram" userId="31246c95-b325-49bd-b9d7-da3f09848d21" providerId="ADAL" clId="{1257B7C5-6374-4E27-BB26-3A140873B03A}" dt="2021-11-02T02:21:32.318" v="295" actId="47"/>
        <pc:sldMkLst>
          <pc:docMk/>
          <pc:sldMk cId="3964228008" sldId="2076137865"/>
        </pc:sldMkLst>
      </pc:sldChg>
      <pc:sldChg chg="add del">
        <pc:chgData name="Saranya Sriram" userId="31246c95-b325-49bd-b9d7-da3f09848d21" providerId="ADAL" clId="{1257B7C5-6374-4E27-BB26-3A140873B03A}" dt="2021-11-02T02:21:32.929" v="296" actId="47"/>
        <pc:sldMkLst>
          <pc:docMk/>
          <pc:sldMk cId="3929698236" sldId="2076137866"/>
        </pc:sldMkLst>
      </pc:sldChg>
      <pc:sldChg chg="add del">
        <pc:chgData name="Saranya Sriram" userId="31246c95-b325-49bd-b9d7-da3f09848d21" providerId="ADAL" clId="{1257B7C5-6374-4E27-BB26-3A140873B03A}" dt="2021-11-02T02:51:31.046" v="423"/>
        <pc:sldMkLst>
          <pc:docMk/>
          <pc:sldMk cId="279288700" sldId="2134804850"/>
        </pc:sldMkLst>
      </pc:sldChg>
      <pc:sldChg chg="add del">
        <pc:chgData name="Saranya Sriram" userId="31246c95-b325-49bd-b9d7-da3f09848d21" providerId="ADAL" clId="{1257B7C5-6374-4E27-BB26-3A140873B03A}" dt="2021-11-02T02:51:31.046" v="423"/>
        <pc:sldMkLst>
          <pc:docMk/>
          <pc:sldMk cId="738090357" sldId="2134804865"/>
        </pc:sldMkLst>
      </pc:sldChg>
      <pc:sldChg chg="add del">
        <pc:chgData name="Saranya Sriram" userId="31246c95-b325-49bd-b9d7-da3f09848d21" providerId="ADAL" clId="{1257B7C5-6374-4E27-BB26-3A140873B03A}" dt="2021-11-02T02:51:31.046" v="423"/>
        <pc:sldMkLst>
          <pc:docMk/>
          <pc:sldMk cId="4217801541" sldId="2134804878"/>
        </pc:sldMkLst>
      </pc:sldChg>
      <pc:sldChg chg="add del">
        <pc:chgData name="Saranya Sriram" userId="31246c95-b325-49bd-b9d7-da3f09848d21" providerId="ADAL" clId="{1257B7C5-6374-4E27-BB26-3A140873B03A}" dt="2021-11-02T02:51:31.046" v="423"/>
        <pc:sldMkLst>
          <pc:docMk/>
          <pc:sldMk cId="3839566656" sldId="2134804879"/>
        </pc:sldMkLst>
      </pc:sldChg>
      <pc:sldChg chg="add del">
        <pc:chgData name="Saranya Sriram" userId="31246c95-b325-49bd-b9d7-da3f09848d21" providerId="ADAL" clId="{1257B7C5-6374-4E27-BB26-3A140873B03A}" dt="2021-11-02T02:51:31.046" v="423"/>
        <pc:sldMkLst>
          <pc:docMk/>
          <pc:sldMk cId="330262182" sldId="2134804890"/>
        </pc:sldMkLst>
      </pc:sldChg>
      <pc:sldChg chg="add del">
        <pc:chgData name="Saranya Sriram" userId="31246c95-b325-49bd-b9d7-da3f09848d21" providerId="ADAL" clId="{1257B7C5-6374-4E27-BB26-3A140873B03A}" dt="2021-11-02T02:51:31.046" v="423"/>
        <pc:sldMkLst>
          <pc:docMk/>
          <pc:sldMk cId="1823925467" sldId="2134804893"/>
        </pc:sldMkLst>
      </pc:sldChg>
      <pc:sldChg chg="add del">
        <pc:chgData name="Saranya Sriram" userId="31246c95-b325-49bd-b9d7-da3f09848d21" providerId="ADAL" clId="{1257B7C5-6374-4E27-BB26-3A140873B03A}" dt="2021-11-02T02:53:14.466" v="509" actId="47"/>
        <pc:sldMkLst>
          <pc:docMk/>
          <pc:sldMk cId="721863853" sldId="2134804894"/>
        </pc:sldMkLst>
      </pc:sldChg>
      <pc:sldChg chg="add del">
        <pc:chgData name="Saranya Sriram" userId="31246c95-b325-49bd-b9d7-da3f09848d21" providerId="ADAL" clId="{1257B7C5-6374-4E27-BB26-3A140873B03A}" dt="2021-11-02T02:52:55.186" v="508" actId="47"/>
        <pc:sldMkLst>
          <pc:docMk/>
          <pc:sldMk cId="2746947155" sldId="2134804896"/>
        </pc:sldMkLst>
      </pc:sldChg>
      <pc:sldChg chg="modSp add mod">
        <pc:chgData name="Saranya Sriram" userId="31246c95-b325-49bd-b9d7-da3f09848d21" providerId="ADAL" clId="{1257B7C5-6374-4E27-BB26-3A140873B03A}" dt="2021-11-02T03:51:18.210" v="1350" actId="20577"/>
        <pc:sldMkLst>
          <pc:docMk/>
          <pc:sldMk cId="2030430440" sldId="2134804897"/>
        </pc:sldMkLst>
        <pc:spChg chg="mod">
          <ac:chgData name="Saranya Sriram" userId="31246c95-b325-49bd-b9d7-da3f09848d21" providerId="ADAL" clId="{1257B7C5-6374-4E27-BB26-3A140873B03A}" dt="2021-11-02T03:51:18.210" v="1350" actId="20577"/>
          <ac:spMkLst>
            <pc:docMk/>
            <pc:sldMk cId="2030430440" sldId="2134804897"/>
            <ac:spMk id="10" creationId="{46338273-659B-4BE6-8CB2-D880A35AB60D}"/>
          </ac:spMkLst>
        </pc:spChg>
        <pc:spChg chg="mod">
          <ac:chgData name="Saranya Sriram" userId="31246c95-b325-49bd-b9d7-da3f09848d21" providerId="ADAL" clId="{1257B7C5-6374-4E27-BB26-3A140873B03A}" dt="2021-11-02T02:52:25.999" v="501" actId="6549"/>
          <ac:spMkLst>
            <pc:docMk/>
            <pc:sldMk cId="2030430440" sldId="2134804897"/>
            <ac:spMk id="12" creationId="{68410213-2627-4B9C-924C-292F66A11726}"/>
          </ac:spMkLst>
        </pc:spChg>
      </pc:sldChg>
      <pc:sldChg chg="add del setBg">
        <pc:chgData name="Saranya Sriram" userId="31246c95-b325-49bd-b9d7-da3f09848d21" providerId="ADAL" clId="{1257B7C5-6374-4E27-BB26-3A140873B03A}" dt="2021-11-02T02:51:48.937" v="425"/>
        <pc:sldMkLst>
          <pc:docMk/>
          <pc:sldMk cId="4265296474" sldId="2134804897"/>
        </pc:sldMkLst>
      </pc:sldChg>
      <pc:sldChg chg="add del setBg">
        <pc:chgData name="Saranya Sriram" userId="31246c95-b325-49bd-b9d7-da3f09848d21" providerId="ADAL" clId="{1257B7C5-6374-4E27-BB26-3A140873B03A}" dt="2021-11-02T02:59:54.854" v="545"/>
        <pc:sldMkLst>
          <pc:docMk/>
          <pc:sldMk cId="684263547" sldId="2134804898"/>
        </pc:sldMkLst>
      </pc:sldChg>
      <pc:sldChg chg="modSp add mod">
        <pc:chgData name="Saranya Sriram" userId="31246c95-b325-49bd-b9d7-da3f09848d21" providerId="ADAL" clId="{1257B7C5-6374-4E27-BB26-3A140873B03A}" dt="2021-11-02T03:49:58.549" v="1338" actId="20577"/>
        <pc:sldMkLst>
          <pc:docMk/>
          <pc:sldMk cId="2530871134" sldId="2134804898"/>
        </pc:sldMkLst>
        <pc:spChg chg="mod">
          <ac:chgData name="Saranya Sriram" userId="31246c95-b325-49bd-b9d7-da3f09848d21" providerId="ADAL" clId="{1257B7C5-6374-4E27-BB26-3A140873B03A}" dt="2021-11-02T03:49:58.549" v="1338" actId="20577"/>
          <ac:spMkLst>
            <pc:docMk/>
            <pc:sldMk cId="2530871134" sldId="2134804898"/>
            <ac:spMk id="10" creationId="{46338273-659B-4BE6-8CB2-D880A35AB60D}"/>
          </ac:spMkLst>
        </pc:spChg>
      </pc:sldChg>
      <pc:sldChg chg="addSp modSp add del mod setBg">
        <pc:chgData name="Saranya Sriram" userId="31246c95-b325-49bd-b9d7-da3f09848d21" providerId="ADAL" clId="{1257B7C5-6374-4E27-BB26-3A140873B03A}" dt="2021-11-02T03:18:19.590" v="788" actId="47"/>
        <pc:sldMkLst>
          <pc:docMk/>
          <pc:sldMk cId="314565109" sldId="2134804899"/>
        </pc:sldMkLst>
        <pc:spChg chg="add">
          <ac:chgData name="Saranya Sriram" userId="31246c95-b325-49bd-b9d7-da3f09848d21" providerId="ADAL" clId="{1257B7C5-6374-4E27-BB26-3A140873B03A}" dt="2021-11-02T03:16:02.962" v="750" actId="22"/>
          <ac:spMkLst>
            <pc:docMk/>
            <pc:sldMk cId="314565109" sldId="2134804899"/>
            <ac:spMk id="8" creationId="{DE5A25A4-B71A-487A-A815-60E639715D0A}"/>
          </ac:spMkLst>
        </pc:spChg>
        <pc:spChg chg="add">
          <ac:chgData name="Saranya Sriram" userId="31246c95-b325-49bd-b9d7-da3f09848d21" providerId="ADAL" clId="{1257B7C5-6374-4E27-BB26-3A140873B03A}" dt="2021-11-02T03:16:02.962" v="750" actId="22"/>
          <ac:spMkLst>
            <pc:docMk/>
            <pc:sldMk cId="314565109" sldId="2134804899"/>
            <ac:spMk id="10" creationId="{78B74AF5-E63B-442D-9D58-C5392884504C}"/>
          </ac:spMkLst>
        </pc:spChg>
        <pc:spChg chg="add">
          <ac:chgData name="Saranya Sriram" userId="31246c95-b325-49bd-b9d7-da3f09848d21" providerId="ADAL" clId="{1257B7C5-6374-4E27-BB26-3A140873B03A}" dt="2021-11-02T03:16:02.962" v="750" actId="22"/>
          <ac:spMkLst>
            <pc:docMk/>
            <pc:sldMk cId="314565109" sldId="2134804899"/>
            <ac:spMk id="14" creationId="{3E1B41D1-39B1-4693-8053-82E7B4E58AF8}"/>
          </ac:spMkLst>
        </pc:spChg>
        <pc:spChg chg="add">
          <ac:chgData name="Saranya Sriram" userId="31246c95-b325-49bd-b9d7-da3f09848d21" providerId="ADAL" clId="{1257B7C5-6374-4E27-BB26-3A140873B03A}" dt="2021-11-02T03:16:02.962" v="750" actId="22"/>
          <ac:spMkLst>
            <pc:docMk/>
            <pc:sldMk cId="314565109" sldId="2134804899"/>
            <ac:spMk id="16" creationId="{749793EE-AB9B-452D-AAB6-7A2FD916793F}"/>
          </ac:spMkLst>
        </pc:spChg>
        <pc:spChg chg="add">
          <ac:chgData name="Saranya Sriram" userId="31246c95-b325-49bd-b9d7-da3f09848d21" providerId="ADAL" clId="{1257B7C5-6374-4E27-BB26-3A140873B03A}" dt="2021-11-02T03:16:02.962" v="750" actId="22"/>
          <ac:spMkLst>
            <pc:docMk/>
            <pc:sldMk cId="314565109" sldId="2134804899"/>
            <ac:spMk id="20" creationId="{F2F7D0A1-8FF6-41D2-BC00-EE7AE3882244}"/>
          </ac:spMkLst>
        </pc:spChg>
        <pc:spChg chg="add">
          <ac:chgData name="Saranya Sriram" userId="31246c95-b325-49bd-b9d7-da3f09848d21" providerId="ADAL" clId="{1257B7C5-6374-4E27-BB26-3A140873B03A}" dt="2021-11-02T03:16:02.962" v="750" actId="22"/>
          <ac:spMkLst>
            <pc:docMk/>
            <pc:sldMk cId="314565109" sldId="2134804899"/>
            <ac:spMk id="22" creationId="{6FAEA746-2C49-49D5-85D8-475A56B44435}"/>
          </ac:spMkLst>
        </pc:spChg>
        <pc:cxnChg chg="add mod">
          <ac:chgData name="Saranya Sriram" userId="31246c95-b325-49bd-b9d7-da3f09848d21" providerId="ADAL" clId="{1257B7C5-6374-4E27-BB26-3A140873B03A}" dt="2021-11-02T03:16:02.962" v="751"/>
          <ac:cxnSpMkLst>
            <pc:docMk/>
            <pc:sldMk cId="314565109" sldId="2134804899"/>
            <ac:cxnSpMk id="4" creationId="{4327678C-6CA8-4785-A968-F213CE0E88EC}"/>
          </ac:cxnSpMkLst>
        </pc:cxnChg>
        <pc:cxnChg chg="add mod">
          <ac:chgData name="Saranya Sriram" userId="31246c95-b325-49bd-b9d7-da3f09848d21" providerId="ADAL" clId="{1257B7C5-6374-4E27-BB26-3A140873B03A}" dt="2021-11-02T03:16:02.962" v="751"/>
          <ac:cxnSpMkLst>
            <pc:docMk/>
            <pc:sldMk cId="314565109" sldId="2134804899"/>
            <ac:cxnSpMk id="6" creationId="{56E820CB-81CC-4CC3-AC7D-6AEA5C89E138}"/>
          </ac:cxnSpMkLst>
        </pc:cxnChg>
        <pc:cxnChg chg="add mod">
          <ac:chgData name="Saranya Sriram" userId="31246c95-b325-49bd-b9d7-da3f09848d21" providerId="ADAL" clId="{1257B7C5-6374-4E27-BB26-3A140873B03A}" dt="2021-11-02T03:16:02.962" v="751"/>
          <ac:cxnSpMkLst>
            <pc:docMk/>
            <pc:sldMk cId="314565109" sldId="2134804899"/>
            <ac:cxnSpMk id="18" creationId="{37665201-1501-44C3-8095-5F20547442A9}"/>
          </ac:cxnSpMkLst>
        </pc:cxnChg>
      </pc:sldChg>
      <pc:sldChg chg="add del setBg">
        <pc:chgData name="Saranya Sriram" userId="31246c95-b325-49bd-b9d7-da3f09848d21" providerId="ADAL" clId="{1257B7C5-6374-4E27-BB26-3A140873B03A}" dt="2021-11-02T03:16:08.552" v="753"/>
        <pc:sldMkLst>
          <pc:docMk/>
          <pc:sldMk cId="1905780245" sldId="2134804900"/>
        </pc:sldMkLst>
      </pc:sldChg>
      <pc:sldChg chg="addSp delSp modSp add mod">
        <pc:chgData name="Saranya Sriram" userId="31246c95-b325-49bd-b9d7-da3f09848d21" providerId="ADAL" clId="{1257B7C5-6374-4E27-BB26-3A140873B03A}" dt="2021-11-02T04:09:45.532" v="2882" actId="1076"/>
        <pc:sldMkLst>
          <pc:docMk/>
          <pc:sldMk cId="2181310569" sldId="2134804900"/>
        </pc:sldMkLst>
        <pc:spChg chg="del">
          <ac:chgData name="Saranya Sriram" userId="31246c95-b325-49bd-b9d7-da3f09848d21" providerId="ADAL" clId="{1257B7C5-6374-4E27-BB26-3A140873B03A}" dt="2021-11-02T03:16:22.496" v="756" actId="478"/>
          <ac:spMkLst>
            <pc:docMk/>
            <pc:sldMk cId="2181310569" sldId="2134804900"/>
            <ac:spMk id="2" creationId="{E018D7C0-F556-4999-8AA6-5D9CB66740E2}"/>
          </ac:spMkLst>
        </pc:spChg>
        <pc:spChg chg="mod">
          <ac:chgData name="Saranya Sriram" userId="31246c95-b325-49bd-b9d7-da3f09848d21" providerId="ADAL" clId="{1257B7C5-6374-4E27-BB26-3A140873B03A}" dt="2021-11-02T04:09:45.532" v="2882" actId="1076"/>
          <ac:spMkLst>
            <pc:docMk/>
            <pc:sldMk cId="2181310569" sldId="2134804900"/>
            <ac:spMk id="3" creationId="{7540F09F-ADE9-4A93-BCF9-A185A198C1B3}"/>
          </ac:spMkLst>
        </pc:spChg>
        <pc:spChg chg="add mod">
          <ac:chgData name="Saranya Sriram" userId="31246c95-b325-49bd-b9d7-da3f09848d21" providerId="ADAL" clId="{1257B7C5-6374-4E27-BB26-3A140873B03A}" dt="2021-11-02T04:09:45.532" v="2882" actId="1076"/>
          <ac:spMkLst>
            <pc:docMk/>
            <pc:sldMk cId="2181310569" sldId="2134804900"/>
            <ac:spMk id="8" creationId="{695A9BC2-703B-45D8-A969-07DD344BC6D9}"/>
          </ac:spMkLst>
        </pc:spChg>
        <pc:spChg chg="add mod">
          <ac:chgData name="Saranya Sriram" userId="31246c95-b325-49bd-b9d7-da3f09848d21" providerId="ADAL" clId="{1257B7C5-6374-4E27-BB26-3A140873B03A}" dt="2021-11-02T04:09:45.532" v="2882" actId="1076"/>
          <ac:spMkLst>
            <pc:docMk/>
            <pc:sldMk cId="2181310569" sldId="2134804900"/>
            <ac:spMk id="10" creationId="{0A6CDB6C-1CF5-4AC4-87D3-17C601EB19C9}"/>
          </ac:spMkLst>
        </pc:spChg>
        <pc:spChg chg="del">
          <ac:chgData name="Saranya Sriram" userId="31246c95-b325-49bd-b9d7-da3f09848d21" providerId="ADAL" clId="{1257B7C5-6374-4E27-BB26-3A140873B03A}" dt="2021-11-02T03:16:20.064" v="755" actId="478"/>
          <ac:spMkLst>
            <pc:docMk/>
            <pc:sldMk cId="2181310569" sldId="2134804900"/>
            <ac:spMk id="12" creationId="{68410213-2627-4B9C-924C-292F66A11726}"/>
          </ac:spMkLst>
        </pc:spChg>
        <pc:spChg chg="add mod">
          <ac:chgData name="Saranya Sriram" userId="31246c95-b325-49bd-b9d7-da3f09848d21" providerId="ADAL" clId="{1257B7C5-6374-4E27-BB26-3A140873B03A}" dt="2021-11-02T04:09:45.532" v="2882" actId="1076"/>
          <ac:spMkLst>
            <pc:docMk/>
            <pc:sldMk cId="2181310569" sldId="2134804900"/>
            <ac:spMk id="14" creationId="{9F78472E-FDFF-49B4-8925-26588A7DA86F}"/>
          </ac:spMkLst>
        </pc:spChg>
        <pc:spChg chg="add mod">
          <ac:chgData name="Saranya Sriram" userId="31246c95-b325-49bd-b9d7-da3f09848d21" providerId="ADAL" clId="{1257B7C5-6374-4E27-BB26-3A140873B03A}" dt="2021-11-02T04:09:45.532" v="2882" actId="1076"/>
          <ac:spMkLst>
            <pc:docMk/>
            <pc:sldMk cId="2181310569" sldId="2134804900"/>
            <ac:spMk id="16" creationId="{D8D7A6FA-221F-4C65-AFDE-596DF28C26F1}"/>
          </ac:spMkLst>
        </pc:spChg>
        <pc:spChg chg="add mod">
          <ac:chgData name="Saranya Sriram" userId="31246c95-b325-49bd-b9d7-da3f09848d21" providerId="ADAL" clId="{1257B7C5-6374-4E27-BB26-3A140873B03A}" dt="2021-11-02T04:09:45.532" v="2882" actId="1076"/>
          <ac:spMkLst>
            <pc:docMk/>
            <pc:sldMk cId="2181310569" sldId="2134804900"/>
            <ac:spMk id="20" creationId="{B7EF1D2B-99A3-43AD-BEC4-42F9EEFE4BAD}"/>
          </ac:spMkLst>
        </pc:spChg>
        <pc:spChg chg="add mod">
          <ac:chgData name="Saranya Sriram" userId="31246c95-b325-49bd-b9d7-da3f09848d21" providerId="ADAL" clId="{1257B7C5-6374-4E27-BB26-3A140873B03A}" dt="2021-11-02T04:09:45.532" v="2882" actId="1076"/>
          <ac:spMkLst>
            <pc:docMk/>
            <pc:sldMk cId="2181310569" sldId="2134804900"/>
            <ac:spMk id="22" creationId="{4A537A12-F3AA-4466-92E5-7FA5AAC1C36E}"/>
          </ac:spMkLst>
        </pc:spChg>
        <pc:spChg chg="add mod">
          <ac:chgData name="Saranya Sriram" userId="31246c95-b325-49bd-b9d7-da3f09848d21" providerId="ADAL" clId="{1257B7C5-6374-4E27-BB26-3A140873B03A}" dt="2021-11-02T04:09:37.471" v="2881" actId="403"/>
          <ac:spMkLst>
            <pc:docMk/>
            <pc:sldMk cId="2181310569" sldId="2134804900"/>
            <ac:spMk id="24" creationId="{A1B47805-5CB2-4064-B6B2-5E2261B9A36B}"/>
          </ac:spMkLst>
        </pc:spChg>
        <pc:spChg chg="add mod">
          <ac:chgData name="Saranya Sriram" userId="31246c95-b325-49bd-b9d7-da3f09848d21" providerId="ADAL" clId="{1257B7C5-6374-4E27-BB26-3A140873B03A}" dt="2021-11-02T04:09:45.532" v="2882" actId="1076"/>
          <ac:spMkLst>
            <pc:docMk/>
            <pc:sldMk cId="2181310569" sldId="2134804900"/>
            <ac:spMk id="28" creationId="{BE76ED0E-4E1A-4712-891D-FA1E8F2E39BA}"/>
          </ac:spMkLst>
        </pc:spChg>
        <pc:spChg chg="add mod">
          <ac:chgData name="Saranya Sriram" userId="31246c95-b325-49bd-b9d7-da3f09848d21" providerId="ADAL" clId="{1257B7C5-6374-4E27-BB26-3A140873B03A}" dt="2021-11-02T04:09:45.532" v="2882" actId="1076"/>
          <ac:spMkLst>
            <pc:docMk/>
            <pc:sldMk cId="2181310569" sldId="2134804900"/>
            <ac:spMk id="30" creationId="{B4AA9229-1BD4-40D2-A1C1-A82B62D04B24}"/>
          </ac:spMkLst>
        </pc:spChg>
        <pc:cxnChg chg="add mod">
          <ac:chgData name="Saranya Sriram" userId="31246c95-b325-49bd-b9d7-da3f09848d21" providerId="ADAL" clId="{1257B7C5-6374-4E27-BB26-3A140873B03A}" dt="2021-11-02T04:09:45.532" v="2882" actId="1076"/>
          <ac:cxnSpMkLst>
            <pc:docMk/>
            <pc:sldMk cId="2181310569" sldId="2134804900"/>
            <ac:cxnSpMk id="4" creationId="{5D9B25BF-D352-4F3C-B219-D07CAAAE7DE8}"/>
          </ac:cxnSpMkLst>
        </pc:cxnChg>
        <pc:cxnChg chg="add mod">
          <ac:chgData name="Saranya Sriram" userId="31246c95-b325-49bd-b9d7-da3f09848d21" providerId="ADAL" clId="{1257B7C5-6374-4E27-BB26-3A140873B03A}" dt="2021-11-02T04:09:45.532" v="2882" actId="1076"/>
          <ac:cxnSpMkLst>
            <pc:docMk/>
            <pc:sldMk cId="2181310569" sldId="2134804900"/>
            <ac:cxnSpMk id="6" creationId="{AC8F778A-BA61-47B7-841D-319F932A6945}"/>
          </ac:cxnSpMkLst>
        </pc:cxnChg>
        <pc:cxnChg chg="add mod">
          <ac:chgData name="Saranya Sriram" userId="31246c95-b325-49bd-b9d7-da3f09848d21" providerId="ADAL" clId="{1257B7C5-6374-4E27-BB26-3A140873B03A}" dt="2021-11-02T04:09:45.532" v="2882" actId="1076"/>
          <ac:cxnSpMkLst>
            <pc:docMk/>
            <pc:sldMk cId="2181310569" sldId="2134804900"/>
            <ac:cxnSpMk id="18" creationId="{11B7F5C7-5DA0-4C8A-9D4D-392C396A2D0B}"/>
          </ac:cxnSpMkLst>
        </pc:cxnChg>
        <pc:cxnChg chg="add mod">
          <ac:chgData name="Saranya Sriram" userId="31246c95-b325-49bd-b9d7-da3f09848d21" providerId="ADAL" clId="{1257B7C5-6374-4E27-BB26-3A140873B03A}" dt="2021-11-02T04:09:45.532" v="2882" actId="1076"/>
          <ac:cxnSpMkLst>
            <pc:docMk/>
            <pc:sldMk cId="2181310569" sldId="2134804900"/>
            <ac:cxnSpMk id="26" creationId="{B5030CD7-CD53-4215-A80B-6B82DEB7FC21}"/>
          </ac:cxnSpMkLst>
        </pc:cxnChg>
      </pc:sldChg>
      <pc:sldChg chg="add del setBg">
        <pc:chgData name="Saranya Sriram" userId="31246c95-b325-49bd-b9d7-da3f09848d21" providerId="ADAL" clId="{1257B7C5-6374-4E27-BB26-3A140873B03A}" dt="2021-11-02T03:23:11.136" v="852"/>
        <pc:sldMkLst>
          <pc:docMk/>
          <pc:sldMk cId="3046101668" sldId="2134804901"/>
        </pc:sldMkLst>
      </pc:sldChg>
      <pc:sldChg chg="modSp add mod">
        <pc:chgData name="Saranya Sriram" userId="31246c95-b325-49bd-b9d7-da3f09848d21" providerId="ADAL" clId="{1257B7C5-6374-4E27-BB26-3A140873B03A}" dt="2021-11-02T03:23:30.417" v="907" actId="20577"/>
        <pc:sldMkLst>
          <pc:docMk/>
          <pc:sldMk cId="3056045645" sldId="2134804901"/>
        </pc:sldMkLst>
        <pc:spChg chg="mod">
          <ac:chgData name="Saranya Sriram" userId="31246c95-b325-49bd-b9d7-da3f09848d21" providerId="ADAL" clId="{1257B7C5-6374-4E27-BB26-3A140873B03A}" dt="2021-11-02T03:23:30.417" v="907" actId="20577"/>
          <ac:spMkLst>
            <pc:docMk/>
            <pc:sldMk cId="3056045645" sldId="2134804901"/>
            <ac:spMk id="10" creationId="{46338273-659B-4BE6-8CB2-D880A35AB60D}"/>
          </ac:spMkLst>
        </pc:spChg>
      </pc:sldChg>
      <pc:sldChg chg="add del setBg">
        <pc:chgData name="Saranya Sriram" userId="31246c95-b325-49bd-b9d7-da3f09848d21" providerId="ADAL" clId="{1257B7C5-6374-4E27-BB26-3A140873B03A}" dt="2021-11-02T03:23:35.411" v="909"/>
        <pc:sldMkLst>
          <pc:docMk/>
          <pc:sldMk cId="1873672662" sldId="2134804902"/>
        </pc:sldMkLst>
      </pc:sldChg>
      <pc:sldChg chg="modSp add mod ord">
        <pc:chgData name="Saranya Sriram" userId="31246c95-b325-49bd-b9d7-da3f09848d21" providerId="ADAL" clId="{1257B7C5-6374-4E27-BB26-3A140873B03A}" dt="2021-11-02T03:25:02.040" v="919"/>
        <pc:sldMkLst>
          <pc:docMk/>
          <pc:sldMk cId="2221710060" sldId="2134804902"/>
        </pc:sldMkLst>
        <pc:spChg chg="mod">
          <ac:chgData name="Saranya Sriram" userId="31246c95-b325-49bd-b9d7-da3f09848d21" providerId="ADAL" clId="{1257B7C5-6374-4E27-BB26-3A140873B03A}" dt="2021-11-02T03:23:55.968" v="917" actId="20577"/>
          <ac:spMkLst>
            <pc:docMk/>
            <pc:sldMk cId="2221710060" sldId="2134804902"/>
            <ac:spMk id="10" creationId="{46338273-659B-4BE6-8CB2-D880A35AB60D}"/>
          </ac:spMkLst>
        </pc:spChg>
      </pc:sldChg>
      <pc:sldChg chg="add del">
        <pc:chgData name="Saranya Sriram" userId="31246c95-b325-49bd-b9d7-da3f09848d21" providerId="ADAL" clId="{1257B7C5-6374-4E27-BB26-3A140873B03A}" dt="2021-11-02T03:36:21.690" v="965"/>
        <pc:sldMkLst>
          <pc:docMk/>
          <pc:sldMk cId="140721270" sldId="2134804903"/>
        </pc:sldMkLst>
      </pc:sldChg>
      <pc:sldChg chg="addSp delSp modSp add mod">
        <pc:chgData name="Saranya Sriram" userId="31246c95-b325-49bd-b9d7-da3f09848d21" providerId="ADAL" clId="{1257B7C5-6374-4E27-BB26-3A140873B03A}" dt="2021-11-02T03:40:04.070" v="1101" actId="6549"/>
        <pc:sldMkLst>
          <pc:docMk/>
          <pc:sldMk cId="3363245920" sldId="2134804903"/>
        </pc:sldMkLst>
        <pc:spChg chg="del">
          <ac:chgData name="Saranya Sriram" userId="31246c95-b325-49bd-b9d7-da3f09848d21" providerId="ADAL" clId="{1257B7C5-6374-4E27-BB26-3A140873B03A}" dt="2021-11-02T03:36:43.988" v="970" actId="478"/>
          <ac:spMkLst>
            <pc:docMk/>
            <pc:sldMk cId="3363245920" sldId="2134804903"/>
            <ac:spMk id="4" creationId="{4C1F8F18-DA50-40A3-A1D7-4A524E914C83}"/>
          </ac:spMkLst>
        </pc:spChg>
        <pc:spChg chg="mod">
          <ac:chgData name="Saranya Sriram" userId="31246c95-b325-49bd-b9d7-da3f09848d21" providerId="ADAL" clId="{1257B7C5-6374-4E27-BB26-3A140873B03A}" dt="2021-11-02T03:40:04.070" v="1101" actId="6549"/>
          <ac:spMkLst>
            <pc:docMk/>
            <pc:sldMk cId="3363245920" sldId="2134804903"/>
            <ac:spMk id="5" creationId="{3A927330-F324-41D3-8265-056E469AF223}"/>
          </ac:spMkLst>
        </pc:spChg>
        <pc:spChg chg="add mod">
          <ac:chgData name="Saranya Sriram" userId="31246c95-b325-49bd-b9d7-da3f09848d21" providerId="ADAL" clId="{1257B7C5-6374-4E27-BB26-3A140873B03A}" dt="2021-11-02T03:38:18.531" v="1045" actId="1076"/>
          <ac:spMkLst>
            <pc:docMk/>
            <pc:sldMk cId="3363245920" sldId="2134804903"/>
            <ac:spMk id="7" creationId="{D5F2312A-828E-46F5-AF8C-E964AFDD2903}"/>
          </ac:spMkLst>
        </pc:spChg>
        <pc:spChg chg="add mod">
          <ac:chgData name="Saranya Sriram" userId="31246c95-b325-49bd-b9d7-da3f09848d21" providerId="ADAL" clId="{1257B7C5-6374-4E27-BB26-3A140873B03A}" dt="2021-11-02T03:38:32.998" v="1060" actId="1076"/>
          <ac:spMkLst>
            <pc:docMk/>
            <pc:sldMk cId="3363245920" sldId="2134804903"/>
            <ac:spMk id="8" creationId="{F0C728C3-D2F6-4D46-96CB-048565C18048}"/>
          </ac:spMkLst>
        </pc:spChg>
        <pc:spChg chg="add mod">
          <ac:chgData name="Saranya Sriram" userId="31246c95-b325-49bd-b9d7-da3f09848d21" providerId="ADAL" clId="{1257B7C5-6374-4E27-BB26-3A140873B03A}" dt="2021-11-02T03:39:37.270" v="1083" actId="20577"/>
          <ac:spMkLst>
            <pc:docMk/>
            <pc:sldMk cId="3363245920" sldId="2134804903"/>
            <ac:spMk id="13" creationId="{A7C2231E-CAFE-4047-9D4A-07CE452EDF34}"/>
          </ac:spMkLst>
        </pc:spChg>
        <pc:spChg chg="add mod">
          <ac:chgData name="Saranya Sriram" userId="31246c95-b325-49bd-b9d7-da3f09848d21" providerId="ADAL" clId="{1257B7C5-6374-4E27-BB26-3A140873B03A}" dt="2021-11-02T03:39:57.998" v="1100" actId="1076"/>
          <ac:spMkLst>
            <pc:docMk/>
            <pc:sldMk cId="3363245920" sldId="2134804903"/>
            <ac:spMk id="18" creationId="{FEDB4194-8480-4A81-918D-2314D2192A85}"/>
          </ac:spMkLst>
        </pc:spChg>
        <pc:spChg chg="mod">
          <ac:chgData name="Saranya Sriram" userId="31246c95-b325-49bd-b9d7-da3f09848d21" providerId="ADAL" clId="{1257B7C5-6374-4E27-BB26-3A140873B03A}" dt="2021-11-02T03:37:42.412" v="1010" actId="20577"/>
          <ac:spMkLst>
            <pc:docMk/>
            <pc:sldMk cId="3363245920" sldId="2134804903"/>
            <ac:spMk id="19" creationId="{70BB7F89-80F8-4B67-82F4-07A5D73DE97C}"/>
          </ac:spMkLst>
        </pc:spChg>
        <pc:spChg chg="mod">
          <ac:chgData name="Saranya Sriram" userId="31246c95-b325-49bd-b9d7-da3f09848d21" providerId="ADAL" clId="{1257B7C5-6374-4E27-BB26-3A140873B03A}" dt="2021-11-02T03:37:14.637" v="978" actId="1076"/>
          <ac:spMkLst>
            <pc:docMk/>
            <pc:sldMk cId="3363245920" sldId="2134804903"/>
            <ac:spMk id="20" creationId="{6916B767-248F-45F7-8673-2813966AD8E7}"/>
          </ac:spMkLst>
        </pc:spChg>
        <pc:spChg chg="del">
          <ac:chgData name="Saranya Sriram" userId="31246c95-b325-49bd-b9d7-da3f09848d21" providerId="ADAL" clId="{1257B7C5-6374-4E27-BB26-3A140873B03A}" dt="2021-11-02T03:36:43.988" v="970" actId="478"/>
          <ac:spMkLst>
            <pc:docMk/>
            <pc:sldMk cId="3363245920" sldId="2134804903"/>
            <ac:spMk id="57" creationId="{6E7F267A-55CF-45A0-BA45-B1E5DBD62679}"/>
          </ac:spMkLst>
        </pc:spChg>
        <pc:spChg chg="del">
          <ac:chgData name="Saranya Sriram" userId="31246c95-b325-49bd-b9d7-da3f09848d21" providerId="ADAL" clId="{1257B7C5-6374-4E27-BB26-3A140873B03A}" dt="2021-11-02T03:36:43.988" v="970" actId="478"/>
          <ac:spMkLst>
            <pc:docMk/>
            <pc:sldMk cId="3363245920" sldId="2134804903"/>
            <ac:spMk id="59" creationId="{816CFC7C-74CD-4DB8-8191-3A4830C378A2}"/>
          </ac:spMkLst>
        </pc:spChg>
        <pc:spChg chg="del">
          <ac:chgData name="Saranya Sriram" userId="31246c95-b325-49bd-b9d7-da3f09848d21" providerId="ADAL" clId="{1257B7C5-6374-4E27-BB26-3A140873B03A}" dt="2021-11-02T03:36:43.988" v="970" actId="478"/>
          <ac:spMkLst>
            <pc:docMk/>
            <pc:sldMk cId="3363245920" sldId="2134804903"/>
            <ac:spMk id="60" creationId="{13506B66-14B0-4F83-95A1-899444BB638E}"/>
          </ac:spMkLst>
        </pc:spChg>
        <pc:spChg chg="del">
          <ac:chgData name="Saranya Sriram" userId="31246c95-b325-49bd-b9d7-da3f09848d21" providerId="ADAL" clId="{1257B7C5-6374-4E27-BB26-3A140873B03A}" dt="2021-11-02T03:36:43.988" v="970" actId="478"/>
          <ac:spMkLst>
            <pc:docMk/>
            <pc:sldMk cId="3363245920" sldId="2134804903"/>
            <ac:spMk id="61" creationId="{8F5238A5-FA05-4964-A98F-6289A6F01B76}"/>
          </ac:spMkLst>
        </pc:spChg>
        <pc:spChg chg="del">
          <ac:chgData name="Saranya Sriram" userId="31246c95-b325-49bd-b9d7-da3f09848d21" providerId="ADAL" clId="{1257B7C5-6374-4E27-BB26-3A140873B03A}" dt="2021-11-02T03:36:43.988" v="970" actId="478"/>
          <ac:spMkLst>
            <pc:docMk/>
            <pc:sldMk cId="3363245920" sldId="2134804903"/>
            <ac:spMk id="62" creationId="{20DE87FF-E294-4A1C-AD92-89AF4F03DD05}"/>
          </ac:spMkLst>
        </pc:spChg>
        <pc:spChg chg="del">
          <ac:chgData name="Saranya Sriram" userId="31246c95-b325-49bd-b9d7-da3f09848d21" providerId="ADAL" clId="{1257B7C5-6374-4E27-BB26-3A140873B03A}" dt="2021-11-02T03:36:57.151" v="974" actId="478"/>
          <ac:spMkLst>
            <pc:docMk/>
            <pc:sldMk cId="3363245920" sldId="2134804903"/>
            <ac:spMk id="64" creationId="{66D5E57C-4FC2-4413-ADCB-8DE05873153F}"/>
          </ac:spMkLst>
        </pc:spChg>
        <pc:spChg chg="del">
          <ac:chgData name="Saranya Sriram" userId="31246c95-b325-49bd-b9d7-da3f09848d21" providerId="ADAL" clId="{1257B7C5-6374-4E27-BB26-3A140873B03A}" dt="2021-11-02T03:36:57.151" v="974" actId="478"/>
          <ac:spMkLst>
            <pc:docMk/>
            <pc:sldMk cId="3363245920" sldId="2134804903"/>
            <ac:spMk id="65" creationId="{6EAC9069-3F3F-4BB6-BC54-24A00B88A881}"/>
          </ac:spMkLst>
        </pc:spChg>
        <pc:spChg chg="del">
          <ac:chgData name="Saranya Sriram" userId="31246c95-b325-49bd-b9d7-da3f09848d21" providerId="ADAL" clId="{1257B7C5-6374-4E27-BB26-3A140873B03A}" dt="2021-11-02T03:36:57.151" v="974" actId="478"/>
          <ac:spMkLst>
            <pc:docMk/>
            <pc:sldMk cId="3363245920" sldId="2134804903"/>
            <ac:spMk id="66" creationId="{65760010-C8E4-4095-BDBC-910C02AE428F}"/>
          </ac:spMkLst>
        </pc:spChg>
        <pc:spChg chg="del">
          <ac:chgData name="Saranya Sriram" userId="31246c95-b325-49bd-b9d7-da3f09848d21" providerId="ADAL" clId="{1257B7C5-6374-4E27-BB26-3A140873B03A}" dt="2021-11-02T03:36:57.151" v="974" actId="478"/>
          <ac:spMkLst>
            <pc:docMk/>
            <pc:sldMk cId="3363245920" sldId="2134804903"/>
            <ac:spMk id="67" creationId="{03EB9E60-6E4C-421E-B626-5DE217294F1E}"/>
          </ac:spMkLst>
        </pc:spChg>
        <pc:spChg chg="del">
          <ac:chgData name="Saranya Sriram" userId="31246c95-b325-49bd-b9d7-da3f09848d21" providerId="ADAL" clId="{1257B7C5-6374-4E27-BB26-3A140873B03A}" dt="2021-11-02T03:36:57.151" v="974" actId="478"/>
          <ac:spMkLst>
            <pc:docMk/>
            <pc:sldMk cId="3363245920" sldId="2134804903"/>
            <ac:spMk id="68" creationId="{FF1BDBB2-A028-4A50-B8CB-85F498675E61}"/>
          </ac:spMkLst>
        </pc:spChg>
        <pc:spChg chg="del">
          <ac:chgData name="Saranya Sriram" userId="31246c95-b325-49bd-b9d7-da3f09848d21" providerId="ADAL" clId="{1257B7C5-6374-4E27-BB26-3A140873B03A}" dt="2021-11-02T03:36:57.151" v="974" actId="478"/>
          <ac:spMkLst>
            <pc:docMk/>
            <pc:sldMk cId="3363245920" sldId="2134804903"/>
            <ac:spMk id="69" creationId="{3405E475-EBF7-40EE-AA96-564752DCB0E0}"/>
          </ac:spMkLst>
        </pc:spChg>
        <pc:spChg chg="del">
          <ac:chgData name="Saranya Sriram" userId="31246c95-b325-49bd-b9d7-da3f09848d21" providerId="ADAL" clId="{1257B7C5-6374-4E27-BB26-3A140873B03A}" dt="2021-11-02T03:36:43.988" v="970" actId="478"/>
          <ac:spMkLst>
            <pc:docMk/>
            <pc:sldMk cId="3363245920" sldId="2134804903"/>
            <ac:spMk id="77" creationId="{E0196CA7-CC70-4AD3-90B9-5686EF999A31}"/>
          </ac:spMkLst>
        </pc:spChg>
        <pc:spChg chg="del">
          <ac:chgData name="Saranya Sriram" userId="31246c95-b325-49bd-b9d7-da3f09848d21" providerId="ADAL" clId="{1257B7C5-6374-4E27-BB26-3A140873B03A}" dt="2021-11-02T03:36:57.151" v="974" actId="478"/>
          <ac:spMkLst>
            <pc:docMk/>
            <pc:sldMk cId="3363245920" sldId="2134804903"/>
            <ac:spMk id="78" creationId="{11467678-E539-4602-B2A2-44EF95C56A9E}"/>
          </ac:spMkLst>
        </pc:spChg>
        <pc:spChg chg="del">
          <ac:chgData name="Saranya Sriram" userId="31246c95-b325-49bd-b9d7-da3f09848d21" providerId="ADAL" clId="{1257B7C5-6374-4E27-BB26-3A140873B03A}" dt="2021-11-02T03:36:43.988" v="970" actId="478"/>
          <ac:spMkLst>
            <pc:docMk/>
            <pc:sldMk cId="3363245920" sldId="2134804903"/>
            <ac:spMk id="79" creationId="{AAB6F20B-488C-4107-9FBA-30393A549564}"/>
          </ac:spMkLst>
        </pc:spChg>
        <pc:spChg chg="del">
          <ac:chgData name="Saranya Sriram" userId="31246c95-b325-49bd-b9d7-da3f09848d21" providerId="ADAL" clId="{1257B7C5-6374-4E27-BB26-3A140873B03A}" dt="2021-11-02T03:36:57.151" v="974" actId="478"/>
          <ac:spMkLst>
            <pc:docMk/>
            <pc:sldMk cId="3363245920" sldId="2134804903"/>
            <ac:spMk id="80" creationId="{6FD9060C-9294-4C9E-93E4-207439418CAC}"/>
          </ac:spMkLst>
        </pc:spChg>
        <pc:grpChg chg="del">
          <ac:chgData name="Saranya Sriram" userId="31246c95-b325-49bd-b9d7-da3f09848d21" providerId="ADAL" clId="{1257B7C5-6374-4E27-BB26-3A140873B03A}" dt="2021-11-02T03:36:43.988" v="970" actId="478"/>
          <ac:grpSpMkLst>
            <pc:docMk/>
            <pc:sldMk cId="3363245920" sldId="2134804903"/>
            <ac:grpSpMk id="14" creationId="{F9071C0F-A676-4FD7-90E2-7CE769FE0CBD}"/>
          </ac:grpSpMkLst>
        </pc:grpChg>
        <pc:grpChg chg="del">
          <ac:chgData name="Saranya Sriram" userId="31246c95-b325-49bd-b9d7-da3f09848d21" providerId="ADAL" clId="{1257B7C5-6374-4E27-BB26-3A140873B03A}" dt="2021-11-02T03:36:57.151" v="974" actId="478"/>
          <ac:grpSpMkLst>
            <pc:docMk/>
            <pc:sldMk cId="3363245920" sldId="2134804903"/>
            <ac:grpSpMk id="15" creationId="{3D11A8C2-AD34-4416-B30F-A2E467CAF321}"/>
          </ac:grpSpMkLst>
        </pc:grpChg>
        <pc:grpChg chg="del">
          <ac:chgData name="Saranya Sriram" userId="31246c95-b325-49bd-b9d7-da3f09848d21" providerId="ADAL" clId="{1257B7C5-6374-4E27-BB26-3A140873B03A}" dt="2021-11-02T03:36:57.151" v="974" actId="478"/>
          <ac:grpSpMkLst>
            <pc:docMk/>
            <pc:sldMk cId="3363245920" sldId="2134804903"/>
            <ac:grpSpMk id="16" creationId="{479773A4-E819-49ED-95D4-10E9403C575E}"/>
          </ac:grpSpMkLst>
        </pc:grpChg>
      </pc:sldChg>
      <pc:sldChg chg="modSp add mod">
        <pc:chgData name="Saranya Sriram" userId="31246c95-b325-49bd-b9d7-da3f09848d21" providerId="ADAL" clId="{1257B7C5-6374-4E27-BB26-3A140873B03A}" dt="2021-11-02T03:46:48.214" v="1218" actId="6549"/>
        <pc:sldMkLst>
          <pc:docMk/>
          <pc:sldMk cId="2670743819" sldId="2134804904"/>
        </pc:sldMkLst>
        <pc:spChg chg="mod">
          <ac:chgData name="Saranya Sriram" userId="31246c95-b325-49bd-b9d7-da3f09848d21" providerId="ADAL" clId="{1257B7C5-6374-4E27-BB26-3A140873B03A}" dt="2021-11-02T03:46:48.214" v="1218" actId="6549"/>
          <ac:spMkLst>
            <pc:docMk/>
            <pc:sldMk cId="2670743819" sldId="2134804904"/>
            <ac:spMk id="10" creationId="{46338273-659B-4BE6-8CB2-D880A35AB60D}"/>
          </ac:spMkLst>
        </pc:spChg>
      </pc:sldChg>
      <pc:sldChg chg="add del setBg">
        <pc:chgData name="Saranya Sriram" userId="31246c95-b325-49bd-b9d7-da3f09848d21" providerId="ADAL" clId="{1257B7C5-6374-4E27-BB26-3A140873B03A}" dt="2021-11-02T03:44:26.737" v="1106"/>
        <pc:sldMkLst>
          <pc:docMk/>
          <pc:sldMk cId="3911479358" sldId="2134804904"/>
        </pc:sldMkLst>
      </pc:sldChg>
      <pc:sldChg chg="modSp add mod">
        <pc:chgData name="Saranya Sriram" userId="31246c95-b325-49bd-b9d7-da3f09848d21" providerId="ADAL" clId="{1257B7C5-6374-4E27-BB26-3A140873B03A}" dt="2021-11-02T03:46:57.049" v="1224" actId="20577"/>
        <pc:sldMkLst>
          <pc:docMk/>
          <pc:sldMk cId="2098295146" sldId="2134804905"/>
        </pc:sldMkLst>
        <pc:spChg chg="mod">
          <ac:chgData name="Saranya Sriram" userId="31246c95-b325-49bd-b9d7-da3f09848d21" providerId="ADAL" clId="{1257B7C5-6374-4E27-BB26-3A140873B03A}" dt="2021-11-02T03:46:57.049" v="1224" actId="20577"/>
          <ac:spMkLst>
            <pc:docMk/>
            <pc:sldMk cId="2098295146" sldId="2134804905"/>
            <ac:spMk id="10" creationId="{46338273-659B-4BE6-8CB2-D880A35AB60D}"/>
          </ac:spMkLst>
        </pc:spChg>
      </pc:sldChg>
      <pc:sldChg chg="add del setBg">
        <pc:chgData name="Saranya Sriram" userId="31246c95-b325-49bd-b9d7-da3f09848d21" providerId="ADAL" clId="{1257B7C5-6374-4E27-BB26-3A140873B03A}" dt="2021-11-02T03:46:44.215" v="1216"/>
        <pc:sldMkLst>
          <pc:docMk/>
          <pc:sldMk cId="3629098563" sldId="2134804905"/>
        </pc:sldMkLst>
      </pc:sldChg>
      <pc:sldChg chg="add del setBg">
        <pc:chgData name="Saranya Sriram" userId="31246c95-b325-49bd-b9d7-da3f09848d21" providerId="ADAL" clId="{1257B7C5-6374-4E27-BB26-3A140873B03A}" dt="2021-11-02T03:47:47.235" v="1231"/>
        <pc:sldMkLst>
          <pc:docMk/>
          <pc:sldMk cId="2072581433" sldId="2134804906"/>
        </pc:sldMkLst>
      </pc:sldChg>
      <pc:sldChg chg="modSp add mod">
        <pc:chgData name="Saranya Sriram" userId="31246c95-b325-49bd-b9d7-da3f09848d21" providerId="ADAL" clId="{1257B7C5-6374-4E27-BB26-3A140873B03A}" dt="2021-11-02T03:47:51.463" v="1242" actId="20577"/>
        <pc:sldMkLst>
          <pc:docMk/>
          <pc:sldMk cId="3478468574" sldId="2134804906"/>
        </pc:sldMkLst>
        <pc:spChg chg="mod">
          <ac:chgData name="Saranya Sriram" userId="31246c95-b325-49bd-b9d7-da3f09848d21" providerId="ADAL" clId="{1257B7C5-6374-4E27-BB26-3A140873B03A}" dt="2021-11-02T03:47:51.463" v="1242" actId="20577"/>
          <ac:spMkLst>
            <pc:docMk/>
            <pc:sldMk cId="3478468574" sldId="2134804906"/>
            <ac:spMk id="10" creationId="{46338273-659B-4BE6-8CB2-D880A35AB60D}"/>
          </ac:spMkLst>
        </pc:spChg>
      </pc:sldChg>
      <pc:sldChg chg="addSp delSp modSp new mod">
        <pc:chgData name="Saranya Sriram" userId="31246c95-b325-49bd-b9d7-da3f09848d21" providerId="ADAL" clId="{1257B7C5-6374-4E27-BB26-3A140873B03A}" dt="2021-11-02T04:03:01.255" v="2369" actId="20577"/>
        <pc:sldMkLst>
          <pc:docMk/>
          <pc:sldMk cId="1722452994" sldId="2134804907"/>
        </pc:sldMkLst>
        <pc:spChg chg="del">
          <ac:chgData name="Saranya Sriram" userId="31246c95-b325-49bd-b9d7-da3f09848d21" providerId="ADAL" clId="{1257B7C5-6374-4E27-BB26-3A140873B03A}" dt="2021-11-02T03:53:50.390" v="1422" actId="478"/>
          <ac:spMkLst>
            <pc:docMk/>
            <pc:sldMk cId="1722452994" sldId="2134804907"/>
            <ac:spMk id="2" creationId="{ED24EFAD-D37C-42CD-9132-8BEF7139447F}"/>
          </ac:spMkLst>
        </pc:spChg>
        <pc:spChg chg="add mod">
          <ac:chgData name="Saranya Sriram" userId="31246c95-b325-49bd-b9d7-da3f09848d21" providerId="ADAL" clId="{1257B7C5-6374-4E27-BB26-3A140873B03A}" dt="2021-11-02T04:03:01.255" v="2369" actId="20577"/>
          <ac:spMkLst>
            <pc:docMk/>
            <pc:sldMk cId="1722452994" sldId="2134804907"/>
            <ac:spMk id="3" creationId="{F3898FA2-42DB-4FDF-9B22-E0DE094DFC70}"/>
          </ac:spMkLst>
        </pc:spChg>
      </pc:sldChg>
      <pc:sldChg chg="addSp delSp modSp new del mod">
        <pc:chgData name="Saranya Sriram" userId="31246c95-b325-49bd-b9d7-da3f09848d21" providerId="ADAL" clId="{1257B7C5-6374-4E27-BB26-3A140873B03A}" dt="2021-11-02T03:53:43.508" v="1419" actId="47"/>
        <pc:sldMkLst>
          <pc:docMk/>
          <pc:sldMk cId="1836205911" sldId="2134804907"/>
        </pc:sldMkLst>
        <pc:spChg chg="del">
          <ac:chgData name="Saranya Sriram" userId="31246c95-b325-49bd-b9d7-da3f09848d21" providerId="ADAL" clId="{1257B7C5-6374-4E27-BB26-3A140873B03A}" dt="2021-11-02T03:52:57.253" v="1416" actId="478"/>
          <ac:spMkLst>
            <pc:docMk/>
            <pc:sldMk cId="1836205911" sldId="2134804907"/>
            <ac:spMk id="2" creationId="{41BEA239-E652-4501-8427-199E6C51E795}"/>
          </ac:spMkLst>
        </pc:spChg>
        <pc:spChg chg="add mod">
          <ac:chgData name="Saranya Sriram" userId="31246c95-b325-49bd-b9d7-da3f09848d21" providerId="ADAL" clId="{1257B7C5-6374-4E27-BB26-3A140873B03A}" dt="2021-11-02T03:53:11.537" v="1418" actId="1076"/>
          <ac:spMkLst>
            <pc:docMk/>
            <pc:sldMk cId="1836205911" sldId="2134804907"/>
            <ac:spMk id="3" creationId="{33EEF813-A7AD-49D0-8680-896480ECA2CC}"/>
          </ac:spMkLst>
        </pc:spChg>
      </pc:sldChg>
      <pc:sldChg chg="add del setBg">
        <pc:chgData name="Saranya Sriram" userId="31246c95-b325-49bd-b9d7-da3f09848d21" providerId="ADAL" clId="{1257B7C5-6374-4E27-BB26-3A140873B03A}" dt="2021-11-02T03:57:11.190" v="1907"/>
        <pc:sldMkLst>
          <pc:docMk/>
          <pc:sldMk cId="1765590001" sldId="2134804908"/>
        </pc:sldMkLst>
      </pc:sldChg>
      <pc:sldChg chg="modSp add mod">
        <pc:chgData name="Saranya Sriram" userId="31246c95-b325-49bd-b9d7-da3f09848d21" providerId="ADAL" clId="{1257B7C5-6374-4E27-BB26-3A140873B03A}" dt="2021-11-02T03:57:28.450" v="1935" actId="1076"/>
        <pc:sldMkLst>
          <pc:docMk/>
          <pc:sldMk cId="2612623634" sldId="2134804908"/>
        </pc:sldMkLst>
        <pc:spChg chg="mod">
          <ac:chgData name="Saranya Sriram" userId="31246c95-b325-49bd-b9d7-da3f09848d21" providerId="ADAL" clId="{1257B7C5-6374-4E27-BB26-3A140873B03A}" dt="2021-11-02T03:57:28.450" v="1935" actId="1076"/>
          <ac:spMkLst>
            <pc:docMk/>
            <pc:sldMk cId="2612623634" sldId="2134804908"/>
            <ac:spMk id="7" creationId="{9410CB4F-A4AF-4E3D-80D0-4DC253939513}"/>
          </ac:spMkLst>
        </pc:spChg>
      </pc:sldChg>
      <pc:sldChg chg="modSp add mod">
        <pc:chgData name="Saranya Sriram" userId="31246c95-b325-49bd-b9d7-da3f09848d21" providerId="ADAL" clId="{1257B7C5-6374-4E27-BB26-3A140873B03A}" dt="2021-11-02T04:08:57.995" v="2855" actId="6549"/>
        <pc:sldMkLst>
          <pc:docMk/>
          <pc:sldMk cId="3126294590" sldId="2134804909"/>
        </pc:sldMkLst>
        <pc:spChg chg="mod">
          <ac:chgData name="Saranya Sriram" userId="31246c95-b325-49bd-b9d7-da3f09848d21" providerId="ADAL" clId="{1257B7C5-6374-4E27-BB26-3A140873B03A}" dt="2021-11-02T04:03:18.093" v="2411" actId="20577"/>
          <ac:spMkLst>
            <pc:docMk/>
            <pc:sldMk cId="3126294590" sldId="2134804909"/>
            <ac:spMk id="3" creationId="{A3FC531D-0387-4108-AB53-1C8200874C02}"/>
          </ac:spMkLst>
        </pc:spChg>
        <pc:spChg chg="mod">
          <ac:chgData name="Saranya Sriram" userId="31246c95-b325-49bd-b9d7-da3f09848d21" providerId="ADAL" clId="{1257B7C5-6374-4E27-BB26-3A140873B03A}" dt="2021-11-02T04:08:57.995" v="2855" actId="6549"/>
          <ac:spMkLst>
            <pc:docMk/>
            <pc:sldMk cId="3126294590" sldId="2134804909"/>
            <ac:spMk id="4" creationId="{826A531D-5D57-4809-980D-F5B53B2298A2}"/>
          </ac:spMkLst>
        </pc:spChg>
      </pc:sldChg>
      <pc:sldMasterChg chg="delSp mod">
        <pc:chgData name="Saranya Sriram" userId="31246c95-b325-49bd-b9d7-da3f09848d21" providerId="ADAL" clId="{1257B7C5-6374-4E27-BB26-3A140873B03A}" dt="2021-11-02T03:53:45.623" v="1420" actId="33475"/>
        <pc:sldMasterMkLst>
          <pc:docMk/>
          <pc:sldMasterMk cId="1073391005" sldId="2147483660"/>
        </pc:sldMasterMkLst>
        <pc:spChg chg="del">
          <ac:chgData name="Saranya Sriram" userId="31246c95-b325-49bd-b9d7-da3f09848d21" providerId="ADAL" clId="{1257B7C5-6374-4E27-BB26-3A140873B03A}" dt="2021-11-02T03:53:45.623" v="1420" actId="33475"/>
          <ac:spMkLst>
            <pc:docMk/>
            <pc:sldMasterMk cId="1073391005" sldId="2147483660"/>
            <ac:spMk id="5" creationId="{4AD1C281-DF1F-42D3-BACC-8A1232B14303}"/>
          </ac:spMkLst>
        </pc:spChg>
        <pc:spChg chg="del">
          <ac:chgData name="Saranya Sriram" userId="31246c95-b325-49bd-b9d7-da3f09848d21" providerId="ADAL" clId="{1257B7C5-6374-4E27-BB26-3A140873B03A}" dt="2021-11-02T03:53:45.623" v="1420" actId="33475"/>
          <ac:spMkLst>
            <pc:docMk/>
            <pc:sldMasterMk cId="1073391005" sldId="2147483660"/>
            <ac:spMk id="6" creationId="{944209BB-29D8-4393-92E7-D1EA96AB596D}"/>
          </ac:spMkLst>
        </pc:spChg>
      </pc:sldMasterChg>
      <pc:sldMasterChg chg="delSp mod delSldLayout">
        <pc:chgData name="Saranya Sriram" userId="31246c95-b325-49bd-b9d7-da3f09848d21" providerId="ADAL" clId="{1257B7C5-6374-4E27-BB26-3A140873B03A}" dt="2021-11-02T03:53:45.623" v="1420" actId="33475"/>
        <pc:sldMasterMkLst>
          <pc:docMk/>
          <pc:sldMasterMk cId="2545682526" sldId="2147483714"/>
        </pc:sldMasterMkLst>
        <pc:spChg chg="del">
          <ac:chgData name="Saranya Sriram" userId="31246c95-b325-49bd-b9d7-da3f09848d21" providerId="ADAL" clId="{1257B7C5-6374-4E27-BB26-3A140873B03A}" dt="2021-11-02T03:53:45.623" v="1420" actId="33475"/>
          <ac:spMkLst>
            <pc:docMk/>
            <pc:sldMasterMk cId="2545682526" sldId="2147483714"/>
            <ac:spMk id="3" creationId="{338F7E02-165D-43CB-AFA0-E6A5576B740D}"/>
          </ac:spMkLst>
        </pc:spChg>
        <pc:spChg chg="del">
          <ac:chgData name="Saranya Sriram" userId="31246c95-b325-49bd-b9d7-da3f09848d21" providerId="ADAL" clId="{1257B7C5-6374-4E27-BB26-3A140873B03A}" dt="2021-11-02T03:53:45.623" v="1420" actId="33475"/>
          <ac:spMkLst>
            <pc:docMk/>
            <pc:sldMasterMk cId="2545682526" sldId="2147483714"/>
            <ac:spMk id="6" creationId="{783C706B-8FB7-4CDA-A217-500EDCE7A51E}"/>
          </ac:spMkLst>
        </pc:spChg>
        <pc:sldLayoutChg chg="del">
          <pc:chgData name="Saranya Sriram" userId="31246c95-b325-49bd-b9d7-da3f09848d21" providerId="ADAL" clId="{1257B7C5-6374-4E27-BB26-3A140873B03A}" dt="2021-11-02T02:13:39.407" v="101" actId="47"/>
          <pc:sldLayoutMkLst>
            <pc:docMk/>
            <pc:sldMasterMk cId="2545682526" sldId="2147483714"/>
            <pc:sldLayoutMk cId="366232739" sldId="2147483994"/>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829094949" sldId="2147483995"/>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3029631438" sldId="2147483996"/>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837075585" sldId="2147483997"/>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654317503" sldId="2147483998"/>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890477439" sldId="2147483999"/>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592994200" sldId="2147484000"/>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3476739073" sldId="2147484001"/>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292379751" sldId="2147484002"/>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946016261" sldId="2147484003"/>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1407375286" sldId="2147484004"/>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1136800888" sldId="2147484005"/>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3694431840" sldId="2147484006"/>
          </pc:sldLayoutMkLst>
        </pc:sldLayoutChg>
        <pc:sldLayoutChg chg="del">
          <pc:chgData name="Saranya Sriram" userId="31246c95-b325-49bd-b9d7-da3f09848d21" providerId="ADAL" clId="{1257B7C5-6374-4E27-BB26-3A140873B03A}" dt="2021-11-02T02:13:39.407" v="101" actId="47"/>
          <pc:sldLayoutMkLst>
            <pc:docMk/>
            <pc:sldMasterMk cId="2545682526" sldId="2147483714"/>
            <pc:sldLayoutMk cId="2186472301" sldId="2147484007"/>
          </pc:sldLayoutMkLst>
        </pc:sldLayoutChg>
      </pc:sldMasterChg>
      <pc:sldMasterChg chg="delSp mod">
        <pc:chgData name="Saranya Sriram" userId="31246c95-b325-49bd-b9d7-da3f09848d21" providerId="ADAL" clId="{1257B7C5-6374-4E27-BB26-3A140873B03A}" dt="2021-11-02T03:53:45.623" v="1420" actId="33475"/>
        <pc:sldMasterMkLst>
          <pc:docMk/>
          <pc:sldMasterMk cId="1611049375" sldId="2147483731"/>
        </pc:sldMasterMkLst>
        <pc:spChg chg="del">
          <ac:chgData name="Saranya Sriram" userId="31246c95-b325-49bd-b9d7-da3f09848d21" providerId="ADAL" clId="{1257B7C5-6374-4E27-BB26-3A140873B03A}" dt="2021-11-02T03:53:45.623" v="1420" actId="33475"/>
          <ac:spMkLst>
            <pc:docMk/>
            <pc:sldMasterMk cId="1611049375" sldId="2147483731"/>
            <ac:spMk id="5" creationId="{EC257279-3805-4C3A-8C94-086B8D5E555A}"/>
          </ac:spMkLst>
        </pc:spChg>
        <pc:spChg chg="del">
          <ac:chgData name="Saranya Sriram" userId="31246c95-b325-49bd-b9d7-da3f09848d21" providerId="ADAL" clId="{1257B7C5-6374-4E27-BB26-3A140873B03A}" dt="2021-11-02T03:53:45.623" v="1420" actId="33475"/>
          <ac:spMkLst>
            <pc:docMk/>
            <pc:sldMasterMk cId="1611049375" sldId="2147483731"/>
            <ac:spMk id="6" creationId="{830D129D-2C5A-44E8-B35E-E9FCCD696E97}"/>
          </ac:spMkLst>
        </pc:spChg>
      </pc:sldMasterChg>
      <pc:sldMasterChg chg="delSp mod">
        <pc:chgData name="Saranya Sriram" userId="31246c95-b325-49bd-b9d7-da3f09848d21" providerId="ADAL" clId="{1257B7C5-6374-4E27-BB26-3A140873B03A}" dt="2021-11-02T03:53:45.623" v="1420" actId="33475"/>
        <pc:sldMasterMkLst>
          <pc:docMk/>
          <pc:sldMasterMk cId="1905006952" sldId="2147483774"/>
        </pc:sldMasterMkLst>
        <pc:spChg chg="del">
          <ac:chgData name="Saranya Sriram" userId="31246c95-b325-49bd-b9d7-da3f09848d21" providerId="ADAL" clId="{1257B7C5-6374-4E27-BB26-3A140873B03A}" dt="2021-11-02T03:53:45.623" v="1420" actId="33475"/>
          <ac:spMkLst>
            <pc:docMk/>
            <pc:sldMasterMk cId="1905006952" sldId="2147483774"/>
            <ac:spMk id="3" creationId="{A63C4B16-F324-4F51-9C17-9503A8C439B9}"/>
          </ac:spMkLst>
        </pc:spChg>
        <pc:spChg chg="del">
          <ac:chgData name="Saranya Sriram" userId="31246c95-b325-49bd-b9d7-da3f09848d21" providerId="ADAL" clId="{1257B7C5-6374-4E27-BB26-3A140873B03A}" dt="2021-11-02T03:53:45.623" v="1420" actId="33475"/>
          <ac:spMkLst>
            <pc:docMk/>
            <pc:sldMasterMk cId="1905006952" sldId="2147483774"/>
            <ac:spMk id="5" creationId="{16EBA468-2201-4145-B82B-85AAEC409FA2}"/>
          </ac:spMkLst>
        </pc:spChg>
      </pc:sldMasterChg>
      <pc:sldMasterChg chg="delSp mod">
        <pc:chgData name="Saranya Sriram" userId="31246c95-b325-49bd-b9d7-da3f09848d21" providerId="ADAL" clId="{1257B7C5-6374-4E27-BB26-3A140873B03A}" dt="2021-11-02T03:53:45.623" v="1420" actId="33475"/>
        <pc:sldMasterMkLst>
          <pc:docMk/>
          <pc:sldMasterMk cId="168588104" sldId="2147483828"/>
        </pc:sldMasterMkLst>
        <pc:spChg chg="del">
          <ac:chgData name="Saranya Sriram" userId="31246c95-b325-49bd-b9d7-da3f09848d21" providerId="ADAL" clId="{1257B7C5-6374-4E27-BB26-3A140873B03A}" dt="2021-11-02T03:53:45.623" v="1420" actId="33475"/>
          <ac:spMkLst>
            <pc:docMk/>
            <pc:sldMasterMk cId="168588104" sldId="2147483828"/>
            <ac:spMk id="3" creationId="{9FD6DC19-75BF-4D0A-BCF5-202386E423B7}"/>
          </ac:spMkLst>
        </pc:spChg>
        <pc:spChg chg="del">
          <ac:chgData name="Saranya Sriram" userId="31246c95-b325-49bd-b9d7-da3f09848d21" providerId="ADAL" clId="{1257B7C5-6374-4E27-BB26-3A140873B03A}" dt="2021-11-02T03:53:45.623" v="1420" actId="33475"/>
          <ac:spMkLst>
            <pc:docMk/>
            <pc:sldMasterMk cId="168588104" sldId="2147483828"/>
            <ac:spMk id="5" creationId="{674AAC3C-B0C2-45FA-9EF6-4B9165945C61}"/>
          </ac:spMkLst>
        </pc:spChg>
      </pc:sldMasterChg>
      <pc:sldMasterChg chg="delSp mod">
        <pc:chgData name="Saranya Sriram" userId="31246c95-b325-49bd-b9d7-da3f09848d21" providerId="ADAL" clId="{1257B7C5-6374-4E27-BB26-3A140873B03A}" dt="2021-11-02T03:53:45.623" v="1420" actId="33475"/>
        <pc:sldMasterMkLst>
          <pc:docMk/>
          <pc:sldMasterMk cId="1226823501" sldId="2147483840"/>
        </pc:sldMasterMkLst>
        <pc:spChg chg="del">
          <ac:chgData name="Saranya Sriram" userId="31246c95-b325-49bd-b9d7-da3f09848d21" providerId="ADAL" clId="{1257B7C5-6374-4E27-BB26-3A140873B03A}" dt="2021-11-02T03:53:45.623" v="1420" actId="33475"/>
          <ac:spMkLst>
            <pc:docMk/>
            <pc:sldMasterMk cId="1226823501" sldId="2147483840"/>
            <ac:spMk id="6" creationId="{B0AAC6E3-8B9C-47B8-AFB3-E371F20AD637}"/>
          </ac:spMkLst>
        </pc:spChg>
        <pc:spChg chg="del">
          <ac:chgData name="Saranya Sriram" userId="31246c95-b325-49bd-b9d7-da3f09848d21" providerId="ADAL" clId="{1257B7C5-6374-4E27-BB26-3A140873B03A}" dt="2021-11-02T03:53:45.623" v="1420" actId="33475"/>
          <ac:spMkLst>
            <pc:docMk/>
            <pc:sldMasterMk cId="1226823501" sldId="2147483840"/>
            <ac:spMk id="8" creationId="{F1FAFB01-6D80-4B63-87A6-AC530D78CA74}"/>
          </ac:spMkLst>
        </pc:spChg>
      </pc:sldMasterChg>
      <pc:sldMasterChg chg="delSp mod">
        <pc:chgData name="Saranya Sriram" userId="31246c95-b325-49bd-b9d7-da3f09848d21" providerId="ADAL" clId="{1257B7C5-6374-4E27-BB26-3A140873B03A}" dt="2021-11-02T03:53:45.623" v="1420" actId="33475"/>
        <pc:sldMasterMkLst>
          <pc:docMk/>
          <pc:sldMasterMk cId="1515429150" sldId="2147483891"/>
        </pc:sldMasterMkLst>
        <pc:spChg chg="del">
          <ac:chgData name="Saranya Sriram" userId="31246c95-b325-49bd-b9d7-da3f09848d21" providerId="ADAL" clId="{1257B7C5-6374-4E27-BB26-3A140873B03A}" dt="2021-11-02T03:53:45.623" v="1420" actId="33475"/>
          <ac:spMkLst>
            <pc:docMk/>
            <pc:sldMasterMk cId="1515429150" sldId="2147483891"/>
            <ac:spMk id="5" creationId="{BCEAEB8E-197A-4710-8038-DAF176680A7F}"/>
          </ac:spMkLst>
        </pc:spChg>
        <pc:spChg chg="del">
          <ac:chgData name="Saranya Sriram" userId="31246c95-b325-49bd-b9d7-da3f09848d21" providerId="ADAL" clId="{1257B7C5-6374-4E27-BB26-3A140873B03A}" dt="2021-11-02T03:53:45.623" v="1420" actId="33475"/>
          <ac:spMkLst>
            <pc:docMk/>
            <pc:sldMasterMk cId="1515429150" sldId="2147483891"/>
            <ac:spMk id="6" creationId="{9683A53F-5881-4416-93B0-9CF561F4C125}"/>
          </ac:spMkLst>
        </pc:spChg>
      </pc:sldMasterChg>
      <pc:sldMasterChg chg="delSp mod">
        <pc:chgData name="Saranya Sriram" userId="31246c95-b325-49bd-b9d7-da3f09848d21" providerId="ADAL" clId="{1257B7C5-6374-4E27-BB26-3A140873B03A}" dt="2021-11-02T03:53:45.623" v="1420" actId="33475"/>
        <pc:sldMasterMkLst>
          <pc:docMk/>
          <pc:sldMasterMk cId="4028838311" sldId="2147483923"/>
        </pc:sldMasterMkLst>
        <pc:spChg chg="del">
          <ac:chgData name="Saranya Sriram" userId="31246c95-b325-49bd-b9d7-da3f09848d21" providerId="ADAL" clId="{1257B7C5-6374-4E27-BB26-3A140873B03A}" dt="2021-11-02T03:53:45.623" v="1420" actId="33475"/>
          <ac:spMkLst>
            <pc:docMk/>
            <pc:sldMasterMk cId="4028838311" sldId="2147483923"/>
            <ac:spMk id="5" creationId="{D64DD851-70B5-43B1-9E0B-237742C25DF6}"/>
          </ac:spMkLst>
        </pc:spChg>
        <pc:spChg chg="del">
          <ac:chgData name="Saranya Sriram" userId="31246c95-b325-49bd-b9d7-da3f09848d21" providerId="ADAL" clId="{1257B7C5-6374-4E27-BB26-3A140873B03A}" dt="2021-11-02T03:53:45.623" v="1420" actId="33475"/>
          <ac:spMkLst>
            <pc:docMk/>
            <pc:sldMasterMk cId="4028838311" sldId="2147483923"/>
            <ac:spMk id="6" creationId="{51384F17-7F52-4369-B4F7-737A33202346}"/>
          </ac:spMkLst>
        </pc:spChg>
      </pc:sldMasterChg>
      <pc:sldMasterChg chg="delSp mod">
        <pc:chgData name="Saranya Sriram" userId="31246c95-b325-49bd-b9d7-da3f09848d21" providerId="ADAL" clId="{1257B7C5-6374-4E27-BB26-3A140873B03A}" dt="2021-11-02T03:53:45.623" v="1420" actId="33475"/>
        <pc:sldMasterMkLst>
          <pc:docMk/>
          <pc:sldMasterMk cId="859721774" sldId="2147483950"/>
        </pc:sldMasterMkLst>
        <pc:spChg chg="del">
          <ac:chgData name="Saranya Sriram" userId="31246c95-b325-49bd-b9d7-da3f09848d21" providerId="ADAL" clId="{1257B7C5-6374-4E27-BB26-3A140873B03A}" dt="2021-11-02T03:53:45.623" v="1420" actId="33475"/>
          <ac:spMkLst>
            <pc:docMk/>
            <pc:sldMasterMk cId="859721774" sldId="2147483950"/>
            <ac:spMk id="3" creationId="{0C373B8B-A2A7-4282-AB1B-F11A26A2F68D}"/>
          </ac:spMkLst>
        </pc:spChg>
        <pc:spChg chg="del">
          <ac:chgData name="Saranya Sriram" userId="31246c95-b325-49bd-b9d7-da3f09848d21" providerId="ADAL" clId="{1257B7C5-6374-4E27-BB26-3A140873B03A}" dt="2021-11-02T03:53:45.623" v="1420" actId="33475"/>
          <ac:spMkLst>
            <pc:docMk/>
            <pc:sldMasterMk cId="859721774" sldId="2147483950"/>
            <ac:spMk id="6" creationId="{FD988028-03F7-4BB0-A28F-9ECE713CBD3A}"/>
          </ac:spMkLst>
        </pc:spChg>
      </pc:sldMasterChg>
      <pc:sldMasterChg chg="delSp mod">
        <pc:chgData name="Saranya Sriram" userId="31246c95-b325-49bd-b9d7-da3f09848d21" providerId="ADAL" clId="{1257B7C5-6374-4E27-BB26-3A140873B03A}" dt="2021-11-02T03:53:45.623" v="1420" actId="33475"/>
        <pc:sldMasterMkLst>
          <pc:docMk/>
          <pc:sldMasterMk cId="4223035275" sldId="2147483968"/>
        </pc:sldMasterMkLst>
        <pc:spChg chg="del">
          <ac:chgData name="Saranya Sriram" userId="31246c95-b325-49bd-b9d7-da3f09848d21" providerId="ADAL" clId="{1257B7C5-6374-4E27-BB26-3A140873B03A}" dt="2021-11-02T03:53:45.623" v="1420" actId="33475"/>
          <ac:spMkLst>
            <pc:docMk/>
            <pc:sldMasterMk cId="4223035275" sldId="2147483968"/>
            <ac:spMk id="3" creationId="{B7C646AE-11D0-4BCA-B153-5F1E193FB861}"/>
          </ac:spMkLst>
        </pc:spChg>
        <pc:spChg chg="del">
          <ac:chgData name="Saranya Sriram" userId="31246c95-b325-49bd-b9d7-da3f09848d21" providerId="ADAL" clId="{1257B7C5-6374-4E27-BB26-3A140873B03A}" dt="2021-11-02T03:53:45.623" v="1420" actId="33475"/>
          <ac:spMkLst>
            <pc:docMk/>
            <pc:sldMasterMk cId="4223035275" sldId="2147483968"/>
            <ac:spMk id="5" creationId="{55323049-F39A-4DA7-AA3D-9478B73A43B7}"/>
          </ac:spMkLst>
        </pc:spChg>
      </pc:sldMasterChg>
      <pc:sldMasterChg chg="delSldLayout">
        <pc:chgData name="Saranya Sriram" userId="31246c95-b325-49bd-b9d7-da3f09848d21" providerId="ADAL" clId="{1257B7C5-6374-4E27-BB26-3A140873B03A}" dt="2021-11-02T02:20:13.883" v="279" actId="47"/>
        <pc:sldMasterMkLst>
          <pc:docMk/>
          <pc:sldMasterMk cId="3050897007" sldId="2147483994"/>
        </pc:sldMasterMkLst>
        <pc:sldLayoutChg chg="del">
          <pc:chgData name="Saranya Sriram" userId="31246c95-b325-49bd-b9d7-da3f09848d21" providerId="ADAL" clId="{1257B7C5-6374-4E27-BB26-3A140873B03A}" dt="2021-11-02T02:19:56.939" v="256" actId="47"/>
          <pc:sldLayoutMkLst>
            <pc:docMk/>
            <pc:sldMasterMk cId="3050897007" sldId="2147483994"/>
            <pc:sldLayoutMk cId="1299143924" sldId="2147484004"/>
          </pc:sldLayoutMkLst>
        </pc:sldLayoutChg>
        <pc:sldLayoutChg chg="del">
          <pc:chgData name="Saranya Sriram" userId="31246c95-b325-49bd-b9d7-da3f09848d21" providerId="ADAL" clId="{1257B7C5-6374-4E27-BB26-3A140873B03A}" dt="2021-11-02T02:19:55.205" v="254" actId="47"/>
          <pc:sldLayoutMkLst>
            <pc:docMk/>
            <pc:sldMasterMk cId="3050897007" sldId="2147483994"/>
            <pc:sldLayoutMk cId="895639630" sldId="2147484005"/>
          </pc:sldLayoutMkLst>
        </pc:sldLayoutChg>
        <pc:sldLayoutChg chg="del">
          <pc:chgData name="Saranya Sriram" userId="31246c95-b325-49bd-b9d7-da3f09848d21" providerId="ADAL" clId="{1257B7C5-6374-4E27-BB26-3A140873B03A}" dt="2021-11-02T02:20:12.826" v="278" actId="47"/>
          <pc:sldLayoutMkLst>
            <pc:docMk/>
            <pc:sldMasterMk cId="3050897007" sldId="2147483994"/>
            <pc:sldLayoutMk cId="3237974332" sldId="2147484006"/>
          </pc:sldLayoutMkLst>
        </pc:sldLayoutChg>
        <pc:sldLayoutChg chg="del">
          <pc:chgData name="Saranya Sriram" userId="31246c95-b325-49bd-b9d7-da3f09848d21" providerId="ADAL" clId="{1257B7C5-6374-4E27-BB26-3A140873B03A}" dt="2021-11-02T02:20:10.930" v="276" actId="47"/>
          <pc:sldLayoutMkLst>
            <pc:docMk/>
            <pc:sldMasterMk cId="3050897007" sldId="2147483994"/>
            <pc:sldLayoutMk cId="1739213538" sldId="2147484007"/>
          </pc:sldLayoutMkLst>
        </pc:sldLayoutChg>
        <pc:sldLayoutChg chg="del">
          <pc:chgData name="Saranya Sriram" userId="31246c95-b325-49bd-b9d7-da3f09848d21" providerId="ADAL" clId="{1257B7C5-6374-4E27-BB26-3A140873B03A}" dt="2021-11-02T02:20:13.883" v="279" actId="47"/>
          <pc:sldLayoutMkLst>
            <pc:docMk/>
            <pc:sldMasterMk cId="3050897007" sldId="2147483994"/>
            <pc:sldLayoutMk cId="1511786722" sldId="2147484008"/>
          </pc:sldLayoutMkLst>
        </pc:sldLayoutChg>
      </pc:sldMasterChg>
    </pc:docChg>
  </pc:docChgLst>
  <pc:docChgLst>
    <pc:chgData name="Saranya Sriram" userId="31246c95-b325-49bd-b9d7-da3f09848d21" providerId="ADAL" clId="{D5068DBE-EAAE-4312-BC48-8FE28F21FB1F}"/>
    <pc:docChg chg="undo custSel addSld delSld modSld sldOrd delMainMaster modSection">
      <pc:chgData name="Saranya Sriram" userId="31246c95-b325-49bd-b9d7-da3f09848d21" providerId="ADAL" clId="{D5068DBE-EAAE-4312-BC48-8FE28F21FB1F}" dt="2022-09-21T02:58:49.218" v="1565" actId="1076"/>
      <pc:docMkLst>
        <pc:docMk/>
      </pc:docMkLst>
      <pc:sldChg chg="modSp del mod">
        <pc:chgData name="Saranya Sriram" userId="31246c95-b325-49bd-b9d7-da3f09848d21" providerId="ADAL" clId="{D5068DBE-EAAE-4312-BC48-8FE28F21FB1F}" dt="2022-09-21T00:15:35.759" v="130" actId="47"/>
        <pc:sldMkLst>
          <pc:docMk/>
          <pc:sldMk cId="3854447715" sldId="257"/>
        </pc:sldMkLst>
        <pc:spChg chg="mod">
          <ac:chgData name="Saranya Sriram" userId="31246c95-b325-49bd-b9d7-da3f09848d21" providerId="ADAL" clId="{D5068DBE-EAAE-4312-BC48-8FE28F21FB1F}" dt="2022-09-20T23:34:52.870" v="89" actId="20577"/>
          <ac:spMkLst>
            <pc:docMk/>
            <pc:sldMk cId="3854447715" sldId="257"/>
            <ac:spMk id="7" creationId="{6881F07D-971D-494E-9BD7-4F0F619BBC47}"/>
          </ac:spMkLst>
        </pc:spChg>
        <pc:spChg chg="mod">
          <ac:chgData name="Saranya Sriram" userId="31246c95-b325-49bd-b9d7-da3f09848d21" providerId="ADAL" clId="{D5068DBE-EAAE-4312-BC48-8FE28F21FB1F}" dt="2022-09-20T23:39:31.518" v="113" actId="20577"/>
          <ac:spMkLst>
            <pc:docMk/>
            <pc:sldMk cId="3854447715" sldId="257"/>
            <ac:spMk id="9" creationId="{C24E5013-8F15-4062-93AF-41127B14B78F}"/>
          </ac:spMkLst>
        </pc:spChg>
        <pc:spChg chg="mod">
          <ac:chgData name="Saranya Sriram" userId="31246c95-b325-49bd-b9d7-da3f09848d21" providerId="ADAL" clId="{D5068DBE-EAAE-4312-BC48-8FE28F21FB1F}" dt="2022-09-20T23:34:46.296" v="71" actId="20577"/>
          <ac:spMkLst>
            <pc:docMk/>
            <pc:sldMk cId="3854447715" sldId="257"/>
            <ac:spMk id="15" creationId="{015F3C26-CC2D-4BAE-AC71-517DA6532AA9}"/>
          </ac:spMkLst>
        </pc:spChg>
      </pc:sldChg>
      <pc:sldChg chg="add del">
        <pc:chgData name="Saranya Sriram" userId="31246c95-b325-49bd-b9d7-da3f09848d21" providerId="ADAL" clId="{D5068DBE-EAAE-4312-BC48-8FE28F21FB1F}" dt="2022-09-21T00:52:10.101" v="155"/>
        <pc:sldMkLst>
          <pc:docMk/>
          <pc:sldMk cId="979541905" sldId="261"/>
        </pc:sldMkLst>
      </pc:sldChg>
      <pc:sldChg chg="add">
        <pc:chgData name="Saranya Sriram" userId="31246c95-b325-49bd-b9d7-da3f09848d21" providerId="ADAL" clId="{D5068DBE-EAAE-4312-BC48-8FE28F21FB1F}" dt="2022-09-20T23:40:01.015" v="114"/>
        <pc:sldMkLst>
          <pc:docMk/>
          <pc:sldMk cId="4102841625" sldId="262"/>
        </pc:sldMkLst>
      </pc:sldChg>
      <pc:sldChg chg="add del">
        <pc:chgData name="Saranya Sriram" userId="31246c95-b325-49bd-b9d7-da3f09848d21" providerId="ADAL" clId="{D5068DBE-EAAE-4312-BC48-8FE28F21FB1F}" dt="2022-09-21T00:52:10.101" v="155"/>
        <pc:sldMkLst>
          <pc:docMk/>
          <pc:sldMk cId="1049228586" sldId="263"/>
        </pc:sldMkLst>
      </pc:sldChg>
      <pc:sldChg chg="add del">
        <pc:chgData name="Saranya Sriram" userId="31246c95-b325-49bd-b9d7-da3f09848d21" providerId="ADAL" clId="{D5068DBE-EAAE-4312-BC48-8FE28F21FB1F}" dt="2022-09-21T00:21:03.911" v="149" actId="47"/>
        <pc:sldMkLst>
          <pc:docMk/>
          <pc:sldMk cId="282314174" sldId="264"/>
        </pc:sldMkLst>
      </pc:sldChg>
      <pc:sldChg chg="modSp add del mod setBg">
        <pc:chgData name="Saranya Sriram" userId="31246c95-b325-49bd-b9d7-da3f09848d21" providerId="ADAL" clId="{D5068DBE-EAAE-4312-BC48-8FE28F21FB1F}" dt="2022-09-21T01:31:20.329" v="367"/>
        <pc:sldMkLst>
          <pc:docMk/>
          <pc:sldMk cId="1665215003" sldId="273"/>
        </pc:sldMkLst>
        <pc:spChg chg="mod">
          <ac:chgData name="Saranya Sriram" userId="31246c95-b325-49bd-b9d7-da3f09848d21" providerId="ADAL" clId="{D5068DBE-EAAE-4312-BC48-8FE28F21FB1F}" dt="2022-09-21T01:31:20.273" v="366"/>
          <ac:spMkLst>
            <pc:docMk/>
            <pc:sldMk cId="1665215003" sldId="273"/>
            <ac:spMk id="2" creationId="{9495F590-6B5A-4233-8B18-5B6C45994E18}"/>
          </ac:spMkLst>
        </pc:spChg>
        <pc:spChg chg="mod">
          <ac:chgData name="Saranya Sriram" userId="31246c95-b325-49bd-b9d7-da3f09848d21" providerId="ADAL" clId="{D5068DBE-EAAE-4312-BC48-8FE28F21FB1F}" dt="2022-09-21T01:31:20.273" v="366"/>
          <ac:spMkLst>
            <pc:docMk/>
            <pc:sldMk cId="1665215003" sldId="273"/>
            <ac:spMk id="28" creationId="{1BC4194D-A233-4F32-8445-F344E1804FEF}"/>
          </ac:spMkLst>
        </pc:spChg>
      </pc:sldChg>
      <pc:sldChg chg="add del">
        <pc:chgData name="Saranya Sriram" userId="31246c95-b325-49bd-b9d7-da3f09848d21" providerId="ADAL" clId="{D5068DBE-EAAE-4312-BC48-8FE28F21FB1F}" dt="2022-09-21T02:14:53.043" v="1072" actId="47"/>
        <pc:sldMkLst>
          <pc:docMk/>
          <pc:sldMk cId="2974304764" sldId="275"/>
        </pc:sldMkLst>
      </pc:sldChg>
      <pc:sldChg chg="add del setBg">
        <pc:chgData name="Saranya Sriram" userId="31246c95-b325-49bd-b9d7-da3f09848d21" providerId="ADAL" clId="{D5068DBE-EAAE-4312-BC48-8FE28F21FB1F}" dt="2022-09-21T01:31:20.329" v="367"/>
        <pc:sldMkLst>
          <pc:docMk/>
          <pc:sldMk cId="3955322467" sldId="277"/>
        </pc:sldMkLst>
      </pc:sldChg>
      <pc:sldChg chg="modSp add del mod">
        <pc:chgData name="Saranya Sriram" userId="31246c95-b325-49bd-b9d7-da3f09848d21" providerId="ADAL" clId="{D5068DBE-EAAE-4312-BC48-8FE28F21FB1F}" dt="2022-09-21T01:31:20.329" v="367"/>
        <pc:sldMkLst>
          <pc:docMk/>
          <pc:sldMk cId="2159981094" sldId="278"/>
        </pc:sldMkLst>
        <pc:spChg chg="mod">
          <ac:chgData name="Saranya Sriram" userId="31246c95-b325-49bd-b9d7-da3f09848d21" providerId="ADAL" clId="{D5068DBE-EAAE-4312-BC48-8FE28F21FB1F}" dt="2022-09-21T01:31:20.273" v="366"/>
          <ac:spMkLst>
            <pc:docMk/>
            <pc:sldMk cId="2159981094" sldId="278"/>
            <ac:spMk id="4" creationId="{FB5036B2-7E2C-BE4B-9935-21AA94A1A881}"/>
          </ac:spMkLst>
        </pc:spChg>
      </pc:sldChg>
      <pc:sldChg chg="del">
        <pc:chgData name="Saranya Sriram" userId="31246c95-b325-49bd-b9d7-da3f09848d21" providerId="ADAL" clId="{D5068DBE-EAAE-4312-BC48-8FE28F21FB1F}" dt="2022-09-21T00:16:33.632" v="135" actId="47"/>
        <pc:sldMkLst>
          <pc:docMk/>
          <pc:sldMk cId="3639179457" sldId="279"/>
        </pc:sldMkLst>
      </pc:sldChg>
      <pc:sldChg chg="del">
        <pc:chgData name="Saranya Sriram" userId="31246c95-b325-49bd-b9d7-da3f09848d21" providerId="ADAL" clId="{D5068DBE-EAAE-4312-BC48-8FE28F21FB1F}" dt="2022-09-20T23:35:20.420" v="108" actId="47"/>
        <pc:sldMkLst>
          <pc:docMk/>
          <pc:sldMk cId="1493913159" sldId="284"/>
        </pc:sldMkLst>
      </pc:sldChg>
      <pc:sldChg chg="add">
        <pc:chgData name="Saranya Sriram" userId="31246c95-b325-49bd-b9d7-da3f09848d21" providerId="ADAL" clId="{D5068DBE-EAAE-4312-BC48-8FE28F21FB1F}" dt="2022-09-20T23:41:33.996" v="116"/>
        <pc:sldMkLst>
          <pc:docMk/>
          <pc:sldMk cId="4017063525" sldId="293"/>
        </pc:sldMkLst>
      </pc:sldChg>
      <pc:sldChg chg="modSp add mod modTransition">
        <pc:chgData name="Saranya Sriram" userId="31246c95-b325-49bd-b9d7-da3f09848d21" providerId="ADAL" clId="{D5068DBE-EAAE-4312-BC48-8FE28F21FB1F}" dt="2022-09-20T23:41:54.582" v="121" actId="14100"/>
        <pc:sldMkLst>
          <pc:docMk/>
          <pc:sldMk cId="1910901236" sldId="294"/>
        </pc:sldMkLst>
        <pc:spChg chg="mod">
          <ac:chgData name="Saranya Sriram" userId="31246c95-b325-49bd-b9d7-da3f09848d21" providerId="ADAL" clId="{D5068DBE-EAAE-4312-BC48-8FE28F21FB1F}" dt="2022-09-20T23:41:33.996" v="116"/>
          <ac:spMkLst>
            <pc:docMk/>
            <pc:sldMk cId="1910901236" sldId="294"/>
            <ac:spMk id="3" creationId="{060EA7D2-FA87-4B6B-B11C-A2FBB5E84164}"/>
          </ac:spMkLst>
        </pc:spChg>
        <pc:picChg chg="mod">
          <ac:chgData name="Saranya Sriram" userId="31246c95-b325-49bd-b9d7-da3f09848d21" providerId="ADAL" clId="{D5068DBE-EAAE-4312-BC48-8FE28F21FB1F}" dt="2022-09-20T23:41:54.582" v="121" actId="14100"/>
          <ac:picMkLst>
            <pc:docMk/>
            <pc:sldMk cId="1910901236" sldId="294"/>
            <ac:picMk id="5" creationId="{00000000-0000-0000-0000-000000000000}"/>
          </ac:picMkLst>
        </pc:picChg>
      </pc:sldChg>
      <pc:sldChg chg="add del">
        <pc:chgData name="Saranya Sriram" userId="31246c95-b325-49bd-b9d7-da3f09848d21" providerId="ADAL" clId="{D5068DBE-EAAE-4312-BC48-8FE28F21FB1F}" dt="2022-09-21T01:30:11.642" v="347"/>
        <pc:sldMkLst>
          <pc:docMk/>
          <pc:sldMk cId="1868876891" sldId="324"/>
        </pc:sldMkLst>
      </pc:sldChg>
      <pc:sldChg chg="add del">
        <pc:chgData name="Saranya Sriram" userId="31246c95-b325-49bd-b9d7-da3f09848d21" providerId="ADAL" clId="{D5068DBE-EAAE-4312-BC48-8FE28F21FB1F}" dt="2022-09-21T01:30:11.642" v="347"/>
        <pc:sldMkLst>
          <pc:docMk/>
          <pc:sldMk cId="1990206231" sldId="325"/>
        </pc:sldMkLst>
      </pc:sldChg>
      <pc:sldChg chg="add del">
        <pc:chgData name="Saranya Sriram" userId="31246c95-b325-49bd-b9d7-da3f09848d21" providerId="ADAL" clId="{D5068DBE-EAAE-4312-BC48-8FE28F21FB1F}" dt="2022-09-21T01:30:11.642" v="347"/>
        <pc:sldMkLst>
          <pc:docMk/>
          <pc:sldMk cId="2627785062" sldId="326"/>
        </pc:sldMkLst>
      </pc:sldChg>
      <pc:sldChg chg="add del">
        <pc:chgData name="Saranya Sriram" userId="31246c95-b325-49bd-b9d7-da3f09848d21" providerId="ADAL" clId="{D5068DBE-EAAE-4312-BC48-8FE28F21FB1F}" dt="2022-09-21T01:30:11.642" v="347"/>
        <pc:sldMkLst>
          <pc:docMk/>
          <pc:sldMk cId="1838407168" sldId="327"/>
        </pc:sldMkLst>
      </pc:sldChg>
      <pc:sldChg chg="add del">
        <pc:chgData name="Saranya Sriram" userId="31246c95-b325-49bd-b9d7-da3f09848d21" providerId="ADAL" clId="{D5068DBE-EAAE-4312-BC48-8FE28F21FB1F}" dt="2022-09-21T01:30:11.642" v="347"/>
        <pc:sldMkLst>
          <pc:docMk/>
          <pc:sldMk cId="4023108316" sldId="328"/>
        </pc:sldMkLst>
      </pc:sldChg>
      <pc:sldChg chg="delSp add del mod">
        <pc:chgData name="Saranya Sriram" userId="31246c95-b325-49bd-b9d7-da3f09848d21" providerId="ADAL" clId="{D5068DBE-EAAE-4312-BC48-8FE28F21FB1F}" dt="2022-09-21T02:40:52.356" v="1512" actId="478"/>
        <pc:sldMkLst>
          <pc:docMk/>
          <pc:sldMk cId="846420661" sldId="329"/>
        </pc:sldMkLst>
        <pc:inkChg chg="del">
          <ac:chgData name="Saranya Sriram" userId="31246c95-b325-49bd-b9d7-da3f09848d21" providerId="ADAL" clId="{D5068DBE-EAAE-4312-BC48-8FE28F21FB1F}" dt="2022-09-21T02:40:52.356" v="1512" actId="478"/>
          <ac:inkMkLst>
            <pc:docMk/>
            <pc:sldMk cId="846420661" sldId="329"/>
            <ac:inkMk id="4" creationId="{4F933B51-4FA1-469F-9ABB-35B64A69658C}"/>
          </ac:inkMkLst>
        </pc:inkChg>
      </pc:sldChg>
      <pc:sldChg chg="add del">
        <pc:chgData name="Saranya Sriram" userId="31246c95-b325-49bd-b9d7-da3f09848d21" providerId="ADAL" clId="{D5068DBE-EAAE-4312-BC48-8FE28F21FB1F}" dt="2022-09-21T01:30:11.642" v="347"/>
        <pc:sldMkLst>
          <pc:docMk/>
          <pc:sldMk cId="2921325512" sldId="330"/>
        </pc:sldMkLst>
      </pc:sldChg>
      <pc:sldChg chg="add del">
        <pc:chgData name="Saranya Sriram" userId="31246c95-b325-49bd-b9d7-da3f09848d21" providerId="ADAL" clId="{D5068DBE-EAAE-4312-BC48-8FE28F21FB1F}" dt="2022-09-21T01:30:11.642" v="347"/>
        <pc:sldMkLst>
          <pc:docMk/>
          <pc:sldMk cId="346958051" sldId="331"/>
        </pc:sldMkLst>
      </pc:sldChg>
      <pc:sldChg chg="add del">
        <pc:chgData name="Saranya Sriram" userId="31246c95-b325-49bd-b9d7-da3f09848d21" providerId="ADAL" clId="{D5068DBE-EAAE-4312-BC48-8FE28F21FB1F}" dt="2022-09-21T01:30:11.642" v="347"/>
        <pc:sldMkLst>
          <pc:docMk/>
          <pc:sldMk cId="2324839824" sldId="332"/>
        </pc:sldMkLst>
      </pc:sldChg>
      <pc:sldChg chg="add del">
        <pc:chgData name="Saranya Sriram" userId="31246c95-b325-49bd-b9d7-da3f09848d21" providerId="ADAL" clId="{D5068DBE-EAAE-4312-BC48-8FE28F21FB1F}" dt="2022-09-21T01:30:11.642" v="347"/>
        <pc:sldMkLst>
          <pc:docMk/>
          <pc:sldMk cId="2864514230" sldId="333"/>
        </pc:sldMkLst>
      </pc:sldChg>
      <pc:sldChg chg="modSp add del mod">
        <pc:chgData name="Saranya Sriram" userId="31246c95-b325-49bd-b9d7-da3f09848d21" providerId="ADAL" clId="{D5068DBE-EAAE-4312-BC48-8FE28F21FB1F}" dt="2022-09-21T01:30:11.642" v="347"/>
        <pc:sldMkLst>
          <pc:docMk/>
          <pc:sldMk cId="813220529" sldId="334"/>
        </pc:sldMkLst>
        <pc:spChg chg="mod">
          <ac:chgData name="Saranya Sriram" userId="31246c95-b325-49bd-b9d7-da3f09848d21" providerId="ADAL" clId="{D5068DBE-EAAE-4312-BC48-8FE28F21FB1F}" dt="2022-09-21T01:30:11.562" v="346"/>
          <ac:spMkLst>
            <pc:docMk/>
            <pc:sldMk cId="813220529" sldId="334"/>
            <ac:spMk id="3" creationId="{7B2969DE-27B0-4557-85B9-DFB7B20D88C0}"/>
          </ac:spMkLst>
        </pc:spChg>
      </pc:sldChg>
      <pc:sldChg chg="modSp add del mod">
        <pc:chgData name="Saranya Sriram" userId="31246c95-b325-49bd-b9d7-da3f09848d21" providerId="ADAL" clId="{D5068DBE-EAAE-4312-BC48-8FE28F21FB1F}" dt="2022-09-21T01:34:44.911" v="397" actId="2696"/>
        <pc:sldMkLst>
          <pc:docMk/>
          <pc:sldMk cId="1486506172" sldId="351"/>
        </pc:sldMkLst>
        <pc:spChg chg="mod">
          <ac:chgData name="Saranya Sriram" userId="31246c95-b325-49bd-b9d7-da3f09848d21" providerId="ADAL" clId="{D5068DBE-EAAE-4312-BC48-8FE28F21FB1F}" dt="2022-09-21T01:33:44.112" v="380"/>
          <ac:spMkLst>
            <pc:docMk/>
            <pc:sldMk cId="1486506172" sldId="351"/>
            <ac:spMk id="4" creationId="{1210869C-EAF3-41A5-BB55-3364A889C18A}"/>
          </ac:spMkLst>
        </pc:spChg>
      </pc:sldChg>
      <pc:sldChg chg="add del">
        <pc:chgData name="Saranya Sriram" userId="31246c95-b325-49bd-b9d7-da3f09848d21" providerId="ADAL" clId="{D5068DBE-EAAE-4312-BC48-8FE28F21FB1F}" dt="2022-09-21T01:35:09.489" v="400" actId="47"/>
        <pc:sldMkLst>
          <pc:docMk/>
          <pc:sldMk cId="1817305423" sldId="351"/>
        </pc:sldMkLst>
      </pc:sldChg>
      <pc:sldChg chg="add del">
        <pc:chgData name="Saranya Sriram" userId="31246c95-b325-49bd-b9d7-da3f09848d21" providerId="ADAL" clId="{D5068DBE-EAAE-4312-BC48-8FE28F21FB1F}" dt="2022-09-21T01:35:09.489" v="400" actId="47"/>
        <pc:sldMkLst>
          <pc:docMk/>
          <pc:sldMk cId="383294282" sldId="353"/>
        </pc:sldMkLst>
      </pc:sldChg>
      <pc:sldChg chg="modSp add del mod">
        <pc:chgData name="Saranya Sriram" userId="31246c95-b325-49bd-b9d7-da3f09848d21" providerId="ADAL" clId="{D5068DBE-EAAE-4312-BC48-8FE28F21FB1F}" dt="2022-09-21T01:34:44.911" v="397" actId="2696"/>
        <pc:sldMkLst>
          <pc:docMk/>
          <pc:sldMk cId="3221653762" sldId="353"/>
        </pc:sldMkLst>
        <pc:spChg chg="mod">
          <ac:chgData name="Saranya Sriram" userId="31246c95-b325-49bd-b9d7-da3f09848d21" providerId="ADAL" clId="{D5068DBE-EAAE-4312-BC48-8FE28F21FB1F}" dt="2022-09-21T01:33:44.112" v="380"/>
          <ac:spMkLst>
            <pc:docMk/>
            <pc:sldMk cId="3221653762" sldId="353"/>
            <ac:spMk id="2" creationId="{E36F44B0-691F-4AC3-844D-213EEDFCB55A}"/>
          </ac:spMkLst>
        </pc:spChg>
      </pc:sldChg>
      <pc:sldChg chg="add del">
        <pc:chgData name="Saranya Sriram" userId="31246c95-b325-49bd-b9d7-da3f09848d21" providerId="ADAL" clId="{D5068DBE-EAAE-4312-BC48-8FE28F21FB1F}" dt="2022-09-21T01:35:09.489" v="400" actId="47"/>
        <pc:sldMkLst>
          <pc:docMk/>
          <pc:sldMk cId="3293390656" sldId="354"/>
        </pc:sldMkLst>
      </pc:sldChg>
      <pc:sldChg chg="modSp add del mod">
        <pc:chgData name="Saranya Sriram" userId="31246c95-b325-49bd-b9d7-da3f09848d21" providerId="ADAL" clId="{D5068DBE-EAAE-4312-BC48-8FE28F21FB1F}" dt="2022-09-21T01:34:44.911" v="397" actId="2696"/>
        <pc:sldMkLst>
          <pc:docMk/>
          <pc:sldMk cId="3303259033" sldId="354"/>
        </pc:sldMkLst>
        <pc:spChg chg="mod">
          <ac:chgData name="Saranya Sriram" userId="31246c95-b325-49bd-b9d7-da3f09848d21" providerId="ADAL" clId="{D5068DBE-EAAE-4312-BC48-8FE28F21FB1F}" dt="2022-09-21T01:33:44.112" v="380"/>
          <ac:spMkLst>
            <pc:docMk/>
            <pc:sldMk cId="3303259033" sldId="354"/>
            <ac:spMk id="2" creationId="{E36F44B0-691F-4AC3-844D-213EEDFCB55A}"/>
          </ac:spMkLst>
        </pc:spChg>
      </pc:sldChg>
      <pc:sldChg chg="modSp add del mod">
        <pc:chgData name="Saranya Sriram" userId="31246c95-b325-49bd-b9d7-da3f09848d21" providerId="ADAL" clId="{D5068DBE-EAAE-4312-BC48-8FE28F21FB1F}" dt="2022-09-21T01:34:44.911" v="397" actId="2696"/>
        <pc:sldMkLst>
          <pc:docMk/>
          <pc:sldMk cId="3413977348" sldId="412"/>
        </pc:sldMkLst>
        <pc:spChg chg="mod">
          <ac:chgData name="Saranya Sriram" userId="31246c95-b325-49bd-b9d7-da3f09848d21" providerId="ADAL" clId="{D5068DBE-EAAE-4312-BC48-8FE28F21FB1F}" dt="2022-09-21T01:33:44.112" v="380"/>
          <ac:spMkLst>
            <pc:docMk/>
            <pc:sldMk cId="3413977348" sldId="412"/>
            <ac:spMk id="2" creationId="{C4F5301A-B80E-4450-BA4E-23128C77541E}"/>
          </ac:spMkLst>
        </pc:spChg>
      </pc:sldChg>
      <pc:sldChg chg="add del">
        <pc:chgData name="Saranya Sriram" userId="31246c95-b325-49bd-b9d7-da3f09848d21" providerId="ADAL" clId="{D5068DBE-EAAE-4312-BC48-8FE28F21FB1F}" dt="2022-09-21T01:35:09.489" v="400" actId="47"/>
        <pc:sldMkLst>
          <pc:docMk/>
          <pc:sldMk cId="3595887114" sldId="412"/>
        </pc:sldMkLst>
      </pc:sldChg>
      <pc:sldChg chg="modSp add del mod">
        <pc:chgData name="Saranya Sriram" userId="31246c95-b325-49bd-b9d7-da3f09848d21" providerId="ADAL" clId="{D5068DBE-EAAE-4312-BC48-8FE28F21FB1F}" dt="2022-09-21T01:34:44.911" v="397" actId="2696"/>
        <pc:sldMkLst>
          <pc:docMk/>
          <pc:sldMk cId="342944719" sldId="420"/>
        </pc:sldMkLst>
        <pc:spChg chg="mod">
          <ac:chgData name="Saranya Sriram" userId="31246c95-b325-49bd-b9d7-da3f09848d21" providerId="ADAL" clId="{D5068DBE-EAAE-4312-BC48-8FE28F21FB1F}" dt="2022-09-21T01:33:44.112" v="380"/>
          <ac:spMkLst>
            <pc:docMk/>
            <pc:sldMk cId="342944719" sldId="420"/>
            <ac:spMk id="4" creationId="{1210869C-EAF3-41A5-BB55-3364A889C18A}"/>
          </ac:spMkLst>
        </pc:spChg>
      </pc:sldChg>
      <pc:sldChg chg="add del">
        <pc:chgData name="Saranya Sriram" userId="31246c95-b325-49bd-b9d7-da3f09848d21" providerId="ADAL" clId="{D5068DBE-EAAE-4312-BC48-8FE28F21FB1F}" dt="2022-09-21T01:35:09.489" v="400" actId="47"/>
        <pc:sldMkLst>
          <pc:docMk/>
          <pc:sldMk cId="1210973764" sldId="420"/>
        </pc:sldMkLst>
      </pc:sldChg>
      <pc:sldChg chg="add del setBg">
        <pc:chgData name="Saranya Sriram" userId="31246c95-b325-49bd-b9d7-da3f09848d21" providerId="ADAL" clId="{D5068DBE-EAAE-4312-BC48-8FE28F21FB1F}" dt="2022-09-21T01:04:42.909" v="342"/>
        <pc:sldMkLst>
          <pc:docMk/>
          <pc:sldMk cId="1988134711" sldId="483"/>
        </pc:sldMkLst>
      </pc:sldChg>
      <pc:sldChg chg="modSp add del mod">
        <pc:chgData name="Saranya Sriram" userId="31246c95-b325-49bd-b9d7-da3f09848d21" providerId="ADAL" clId="{D5068DBE-EAAE-4312-BC48-8FE28F21FB1F}" dt="2022-09-21T01:34:44.911" v="397" actId="2696"/>
        <pc:sldMkLst>
          <pc:docMk/>
          <pc:sldMk cId="289421795" sldId="492"/>
        </pc:sldMkLst>
        <pc:spChg chg="mod">
          <ac:chgData name="Saranya Sriram" userId="31246c95-b325-49bd-b9d7-da3f09848d21" providerId="ADAL" clId="{D5068DBE-EAAE-4312-BC48-8FE28F21FB1F}" dt="2022-09-21T01:33:44.112" v="380"/>
          <ac:spMkLst>
            <pc:docMk/>
            <pc:sldMk cId="289421795" sldId="492"/>
            <ac:spMk id="2" creationId="{E36F44B0-691F-4AC3-844D-213EEDFCB55A}"/>
          </ac:spMkLst>
        </pc:spChg>
      </pc:sldChg>
      <pc:sldChg chg="add del">
        <pc:chgData name="Saranya Sriram" userId="31246c95-b325-49bd-b9d7-da3f09848d21" providerId="ADAL" clId="{D5068DBE-EAAE-4312-BC48-8FE28F21FB1F}" dt="2022-09-21T01:35:09.489" v="400" actId="47"/>
        <pc:sldMkLst>
          <pc:docMk/>
          <pc:sldMk cId="3036497927" sldId="492"/>
        </pc:sldMkLst>
      </pc:sldChg>
      <pc:sldChg chg="del">
        <pc:chgData name="Saranya Sriram" userId="31246c95-b325-49bd-b9d7-da3f09848d21" providerId="ADAL" clId="{D5068DBE-EAAE-4312-BC48-8FE28F21FB1F}" dt="2022-09-21T00:16:33.632" v="135" actId="47"/>
        <pc:sldMkLst>
          <pc:docMk/>
          <pc:sldMk cId="3273566663" sldId="523"/>
        </pc:sldMkLst>
      </pc:sldChg>
      <pc:sldChg chg="modSp add del mod">
        <pc:chgData name="Saranya Sriram" userId="31246c95-b325-49bd-b9d7-da3f09848d21" providerId="ADAL" clId="{D5068DBE-EAAE-4312-BC48-8FE28F21FB1F}" dt="2022-09-21T01:34:44.911" v="397" actId="2696"/>
        <pc:sldMkLst>
          <pc:docMk/>
          <pc:sldMk cId="2665265214" sldId="539"/>
        </pc:sldMkLst>
        <pc:spChg chg="mod">
          <ac:chgData name="Saranya Sriram" userId="31246c95-b325-49bd-b9d7-da3f09848d21" providerId="ADAL" clId="{D5068DBE-EAAE-4312-BC48-8FE28F21FB1F}" dt="2022-09-21T01:33:44.112" v="380"/>
          <ac:spMkLst>
            <pc:docMk/>
            <pc:sldMk cId="2665265214" sldId="539"/>
            <ac:spMk id="3" creationId="{C1410678-2C9E-4726-B2AE-49A8E82B0EFA}"/>
          </ac:spMkLst>
        </pc:spChg>
      </pc:sldChg>
      <pc:sldChg chg="add del">
        <pc:chgData name="Saranya Sriram" userId="31246c95-b325-49bd-b9d7-da3f09848d21" providerId="ADAL" clId="{D5068DBE-EAAE-4312-BC48-8FE28F21FB1F}" dt="2022-09-21T01:35:09.489" v="400" actId="47"/>
        <pc:sldMkLst>
          <pc:docMk/>
          <pc:sldMk cId="3339652301" sldId="539"/>
        </pc:sldMkLst>
      </pc:sldChg>
      <pc:sldChg chg="add del">
        <pc:chgData name="Saranya Sriram" userId="31246c95-b325-49bd-b9d7-da3f09848d21" providerId="ADAL" clId="{D5068DBE-EAAE-4312-BC48-8FE28F21FB1F}" dt="2022-09-21T01:35:09.489" v="400" actId="47"/>
        <pc:sldMkLst>
          <pc:docMk/>
          <pc:sldMk cId="3451457110" sldId="540"/>
        </pc:sldMkLst>
      </pc:sldChg>
      <pc:sldChg chg="modSp add del mod">
        <pc:chgData name="Saranya Sriram" userId="31246c95-b325-49bd-b9d7-da3f09848d21" providerId="ADAL" clId="{D5068DBE-EAAE-4312-BC48-8FE28F21FB1F}" dt="2022-09-21T01:34:44.911" v="397" actId="2696"/>
        <pc:sldMkLst>
          <pc:docMk/>
          <pc:sldMk cId="3647087358" sldId="540"/>
        </pc:sldMkLst>
        <pc:spChg chg="mod">
          <ac:chgData name="Saranya Sriram" userId="31246c95-b325-49bd-b9d7-da3f09848d21" providerId="ADAL" clId="{D5068DBE-EAAE-4312-BC48-8FE28F21FB1F}" dt="2022-09-21T01:33:44.112" v="380"/>
          <ac:spMkLst>
            <pc:docMk/>
            <pc:sldMk cId="3647087358" sldId="540"/>
            <ac:spMk id="3" creationId="{C1410678-2C9E-4726-B2AE-49A8E82B0EFA}"/>
          </ac:spMkLst>
        </pc:spChg>
      </pc:sldChg>
      <pc:sldChg chg="modSp add del mod">
        <pc:chgData name="Saranya Sriram" userId="31246c95-b325-49bd-b9d7-da3f09848d21" providerId="ADAL" clId="{D5068DBE-EAAE-4312-BC48-8FE28F21FB1F}" dt="2022-09-21T01:34:44.911" v="397" actId="2696"/>
        <pc:sldMkLst>
          <pc:docMk/>
          <pc:sldMk cId="1296140447" sldId="542"/>
        </pc:sldMkLst>
        <pc:spChg chg="mod">
          <ac:chgData name="Saranya Sriram" userId="31246c95-b325-49bd-b9d7-da3f09848d21" providerId="ADAL" clId="{D5068DBE-EAAE-4312-BC48-8FE28F21FB1F}" dt="2022-09-21T01:33:44.112" v="380"/>
          <ac:spMkLst>
            <pc:docMk/>
            <pc:sldMk cId="1296140447" sldId="542"/>
            <ac:spMk id="2" creationId="{15435567-220B-427E-8D95-D268887C206C}"/>
          </ac:spMkLst>
        </pc:spChg>
        <pc:spChg chg="mod">
          <ac:chgData name="Saranya Sriram" userId="31246c95-b325-49bd-b9d7-da3f09848d21" providerId="ADAL" clId="{D5068DBE-EAAE-4312-BC48-8FE28F21FB1F}" dt="2022-09-21T01:33:44.112" v="380"/>
          <ac:spMkLst>
            <pc:docMk/>
            <pc:sldMk cId="1296140447" sldId="542"/>
            <ac:spMk id="6" creationId="{AC5763B3-5F84-4053-8847-A6DF36E24034}"/>
          </ac:spMkLst>
        </pc:spChg>
      </pc:sldChg>
      <pc:sldChg chg="add del">
        <pc:chgData name="Saranya Sriram" userId="31246c95-b325-49bd-b9d7-da3f09848d21" providerId="ADAL" clId="{D5068DBE-EAAE-4312-BC48-8FE28F21FB1F}" dt="2022-09-21T01:35:09.489" v="400" actId="47"/>
        <pc:sldMkLst>
          <pc:docMk/>
          <pc:sldMk cId="3247211058" sldId="542"/>
        </pc:sldMkLst>
      </pc:sldChg>
      <pc:sldChg chg="del">
        <pc:chgData name="Saranya Sriram" userId="31246c95-b325-49bd-b9d7-da3f09848d21" providerId="ADAL" clId="{D5068DBE-EAAE-4312-BC48-8FE28F21FB1F}" dt="2022-09-21T00:16:33.632" v="135" actId="47"/>
        <pc:sldMkLst>
          <pc:docMk/>
          <pc:sldMk cId="4061290486" sldId="626"/>
        </pc:sldMkLst>
      </pc:sldChg>
      <pc:sldChg chg="del">
        <pc:chgData name="Saranya Sriram" userId="31246c95-b325-49bd-b9d7-da3f09848d21" providerId="ADAL" clId="{D5068DBE-EAAE-4312-BC48-8FE28F21FB1F}" dt="2022-09-21T00:16:33.632" v="135" actId="47"/>
        <pc:sldMkLst>
          <pc:docMk/>
          <pc:sldMk cId="2035231441" sldId="642"/>
        </pc:sldMkLst>
      </pc:sldChg>
      <pc:sldChg chg="del">
        <pc:chgData name="Saranya Sriram" userId="31246c95-b325-49bd-b9d7-da3f09848d21" providerId="ADAL" clId="{D5068DBE-EAAE-4312-BC48-8FE28F21FB1F}" dt="2022-09-21T00:16:33.632" v="135" actId="47"/>
        <pc:sldMkLst>
          <pc:docMk/>
          <pc:sldMk cId="3643931087" sldId="643"/>
        </pc:sldMkLst>
      </pc:sldChg>
      <pc:sldChg chg="del">
        <pc:chgData name="Saranya Sriram" userId="31246c95-b325-49bd-b9d7-da3f09848d21" providerId="ADAL" clId="{D5068DBE-EAAE-4312-BC48-8FE28F21FB1F}" dt="2022-09-21T00:16:33.632" v="135" actId="47"/>
        <pc:sldMkLst>
          <pc:docMk/>
          <pc:sldMk cId="808087419" sldId="645"/>
        </pc:sldMkLst>
      </pc:sldChg>
      <pc:sldChg chg="del">
        <pc:chgData name="Saranya Sriram" userId="31246c95-b325-49bd-b9d7-da3f09848d21" providerId="ADAL" clId="{D5068DBE-EAAE-4312-BC48-8FE28F21FB1F}" dt="2022-09-21T00:16:33.632" v="135" actId="47"/>
        <pc:sldMkLst>
          <pc:docMk/>
          <pc:sldMk cId="1096441933" sldId="646"/>
        </pc:sldMkLst>
      </pc:sldChg>
      <pc:sldChg chg="del">
        <pc:chgData name="Saranya Sriram" userId="31246c95-b325-49bd-b9d7-da3f09848d21" providerId="ADAL" clId="{D5068DBE-EAAE-4312-BC48-8FE28F21FB1F}" dt="2022-09-21T00:16:33.632" v="135" actId="47"/>
        <pc:sldMkLst>
          <pc:docMk/>
          <pc:sldMk cId="2048180312" sldId="653"/>
        </pc:sldMkLst>
      </pc:sldChg>
      <pc:sldChg chg="del">
        <pc:chgData name="Saranya Sriram" userId="31246c95-b325-49bd-b9d7-da3f09848d21" providerId="ADAL" clId="{D5068DBE-EAAE-4312-BC48-8FE28F21FB1F}" dt="2022-09-21T00:16:33.632" v="135" actId="47"/>
        <pc:sldMkLst>
          <pc:docMk/>
          <pc:sldMk cId="3603543490" sldId="655"/>
        </pc:sldMkLst>
      </pc:sldChg>
      <pc:sldChg chg="del">
        <pc:chgData name="Saranya Sriram" userId="31246c95-b325-49bd-b9d7-da3f09848d21" providerId="ADAL" clId="{D5068DBE-EAAE-4312-BC48-8FE28F21FB1F}" dt="2022-09-21T00:16:33.632" v="135" actId="47"/>
        <pc:sldMkLst>
          <pc:docMk/>
          <pc:sldMk cId="174744436" sldId="656"/>
        </pc:sldMkLst>
      </pc:sldChg>
      <pc:sldChg chg="del">
        <pc:chgData name="Saranya Sriram" userId="31246c95-b325-49bd-b9d7-da3f09848d21" providerId="ADAL" clId="{D5068DBE-EAAE-4312-BC48-8FE28F21FB1F}" dt="2022-09-21T00:16:33.632" v="135" actId="47"/>
        <pc:sldMkLst>
          <pc:docMk/>
          <pc:sldMk cId="4102728862" sldId="657"/>
        </pc:sldMkLst>
      </pc:sldChg>
      <pc:sldChg chg="del">
        <pc:chgData name="Saranya Sriram" userId="31246c95-b325-49bd-b9d7-da3f09848d21" providerId="ADAL" clId="{D5068DBE-EAAE-4312-BC48-8FE28F21FB1F}" dt="2022-09-21T00:16:33.632" v="135" actId="47"/>
        <pc:sldMkLst>
          <pc:docMk/>
          <pc:sldMk cId="3614954226" sldId="658"/>
        </pc:sldMkLst>
      </pc:sldChg>
      <pc:sldChg chg="del">
        <pc:chgData name="Saranya Sriram" userId="31246c95-b325-49bd-b9d7-da3f09848d21" providerId="ADAL" clId="{D5068DBE-EAAE-4312-BC48-8FE28F21FB1F}" dt="2022-09-21T00:16:33.632" v="135" actId="47"/>
        <pc:sldMkLst>
          <pc:docMk/>
          <pc:sldMk cId="4234163842" sldId="664"/>
        </pc:sldMkLst>
      </pc:sldChg>
      <pc:sldChg chg="del">
        <pc:chgData name="Saranya Sriram" userId="31246c95-b325-49bd-b9d7-da3f09848d21" providerId="ADAL" clId="{D5068DBE-EAAE-4312-BC48-8FE28F21FB1F}" dt="2022-09-21T00:16:33.632" v="135" actId="47"/>
        <pc:sldMkLst>
          <pc:docMk/>
          <pc:sldMk cId="2672133038" sldId="665"/>
        </pc:sldMkLst>
      </pc:sldChg>
      <pc:sldChg chg="del">
        <pc:chgData name="Saranya Sriram" userId="31246c95-b325-49bd-b9d7-da3f09848d21" providerId="ADAL" clId="{D5068DBE-EAAE-4312-BC48-8FE28F21FB1F}" dt="2022-09-21T00:16:33.632" v="135" actId="47"/>
        <pc:sldMkLst>
          <pc:docMk/>
          <pc:sldMk cId="3905848365" sldId="667"/>
        </pc:sldMkLst>
      </pc:sldChg>
      <pc:sldChg chg="del">
        <pc:chgData name="Saranya Sriram" userId="31246c95-b325-49bd-b9d7-da3f09848d21" providerId="ADAL" clId="{D5068DBE-EAAE-4312-BC48-8FE28F21FB1F}" dt="2022-09-21T00:16:33.632" v="135" actId="47"/>
        <pc:sldMkLst>
          <pc:docMk/>
          <pc:sldMk cId="253836448" sldId="668"/>
        </pc:sldMkLst>
      </pc:sldChg>
      <pc:sldChg chg="del">
        <pc:chgData name="Saranya Sriram" userId="31246c95-b325-49bd-b9d7-da3f09848d21" providerId="ADAL" clId="{D5068DBE-EAAE-4312-BC48-8FE28F21FB1F}" dt="2022-09-21T00:16:33.632" v="135" actId="47"/>
        <pc:sldMkLst>
          <pc:docMk/>
          <pc:sldMk cId="3074672719" sldId="669"/>
        </pc:sldMkLst>
      </pc:sldChg>
      <pc:sldChg chg="del">
        <pc:chgData name="Saranya Sriram" userId="31246c95-b325-49bd-b9d7-da3f09848d21" providerId="ADAL" clId="{D5068DBE-EAAE-4312-BC48-8FE28F21FB1F}" dt="2022-09-21T00:16:33.632" v="135" actId="47"/>
        <pc:sldMkLst>
          <pc:docMk/>
          <pc:sldMk cId="2257879741" sldId="671"/>
        </pc:sldMkLst>
      </pc:sldChg>
      <pc:sldChg chg="del">
        <pc:chgData name="Saranya Sriram" userId="31246c95-b325-49bd-b9d7-da3f09848d21" providerId="ADAL" clId="{D5068DBE-EAAE-4312-BC48-8FE28F21FB1F}" dt="2022-09-21T00:16:33.632" v="135" actId="47"/>
        <pc:sldMkLst>
          <pc:docMk/>
          <pc:sldMk cId="4213798706" sldId="674"/>
        </pc:sldMkLst>
      </pc:sldChg>
      <pc:sldChg chg="del">
        <pc:chgData name="Saranya Sriram" userId="31246c95-b325-49bd-b9d7-da3f09848d21" providerId="ADAL" clId="{D5068DBE-EAAE-4312-BC48-8FE28F21FB1F}" dt="2022-09-21T00:16:33.632" v="135" actId="47"/>
        <pc:sldMkLst>
          <pc:docMk/>
          <pc:sldMk cId="3917951613" sldId="675"/>
        </pc:sldMkLst>
      </pc:sldChg>
      <pc:sldChg chg="del">
        <pc:chgData name="Saranya Sriram" userId="31246c95-b325-49bd-b9d7-da3f09848d21" providerId="ADAL" clId="{D5068DBE-EAAE-4312-BC48-8FE28F21FB1F}" dt="2022-09-21T00:16:33.632" v="135" actId="47"/>
        <pc:sldMkLst>
          <pc:docMk/>
          <pc:sldMk cId="603918319" sldId="676"/>
        </pc:sldMkLst>
      </pc:sldChg>
      <pc:sldChg chg="del">
        <pc:chgData name="Saranya Sriram" userId="31246c95-b325-49bd-b9d7-da3f09848d21" providerId="ADAL" clId="{D5068DBE-EAAE-4312-BC48-8FE28F21FB1F}" dt="2022-09-21T00:16:33.632" v="135" actId="47"/>
        <pc:sldMkLst>
          <pc:docMk/>
          <pc:sldMk cId="3974389144" sldId="677"/>
        </pc:sldMkLst>
      </pc:sldChg>
      <pc:sldChg chg="del">
        <pc:chgData name="Saranya Sriram" userId="31246c95-b325-49bd-b9d7-da3f09848d21" providerId="ADAL" clId="{D5068DBE-EAAE-4312-BC48-8FE28F21FB1F}" dt="2022-09-21T00:16:33.632" v="135" actId="47"/>
        <pc:sldMkLst>
          <pc:docMk/>
          <pc:sldMk cId="3368091708" sldId="678"/>
        </pc:sldMkLst>
      </pc:sldChg>
      <pc:sldChg chg="del">
        <pc:chgData name="Saranya Sriram" userId="31246c95-b325-49bd-b9d7-da3f09848d21" providerId="ADAL" clId="{D5068DBE-EAAE-4312-BC48-8FE28F21FB1F}" dt="2022-09-21T00:16:33.632" v="135" actId="47"/>
        <pc:sldMkLst>
          <pc:docMk/>
          <pc:sldMk cId="1328114205" sldId="679"/>
        </pc:sldMkLst>
      </pc:sldChg>
      <pc:sldChg chg="del">
        <pc:chgData name="Saranya Sriram" userId="31246c95-b325-49bd-b9d7-da3f09848d21" providerId="ADAL" clId="{D5068DBE-EAAE-4312-BC48-8FE28F21FB1F}" dt="2022-09-21T00:16:33.632" v="135" actId="47"/>
        <pc:sldMkLst>
          <pc:docMk/>
          <pc:sldMk cId="3321464401" sldId="680"/>
        </pc:sldMkLst>
      </pc:sldChg>
      <pc:sldChg chg="del">
        <pc:chgData name="Saranya Sriram" userId="31246c95-b325-49bd-b9d7-da3f09848d21" providerId="ADAL" clId="{D5068DBE-EAAE-4312-BC48-8FE28F21FB1F}" dt="2022-09-21T00:16:33.632" v="135" actId="47"/>
        <pc:sldMkLst>
          <pc:docMk/>
          <pc:sldMk cId="2167446969" sldId="681"/>
        </pc:sldMkLst>
      </pc:sldChg>
      <pc:sldChg chg="del">
        <pc:chgData name="Saranya Sriram" userId="31246c95-b325-49bd-b9d7-da3f09848d21" providerId="ADAL" clId="{D5068DBE-EAAE-4312-BC48-8FE28F21FB1F}" dt="2022-09-21T00:16:33.632" v="135" actId="47"/>
        <pc:sldMkLst>
          <pc:docMk/>
          <pc:sldMk cId="894916138" sldId="682"/>
        </pc:sldMkLst>
      </pc:sldChg>
      <pc:sldChg chg="del">
        <pc:chgData name="Saranya Sriram" userId="31246c95-b325-49bd-b9d7-da3f09848d21" providerId="ADAL" clId="{D5068DBE-EAAE-4312-BC48-8FE28F21FB1F}" dt="2022-09-21T00:16:33.632" v="135" actId="47"/>
        <pc:sldMkLst>
          <pc:docMk/>
          <pc:sldMk cId="3337872262" sldId="684"/>
        </pc:sldMkLst>
      </pc:sldChg>
      <pc:sldChg chg="del">
        <pc:chgData name="Saranya Sriram" userId="31246c95-b325-49bd-b9d7-da3f09848d21" providerId="ADAL" clId="{D5068DBE-EAAE-4312-BC48-8FE28F21FB1F}" dt="2022-09-21T00:16:33.632" v="135" actId="47"/>
        <pc:sldMkLst>
          <pc:docMk/>
          <pc:sldMk cId="1420711863" sldId="685"/>
        </pc:sldMkLst>
      </pc:sldChg>
      <pc:sldChg chg="del">
        <pc:chgData name="Saranya Sriram" userId="31246c95-b325-49bd-b9d7-da3f09848d21" providerId="ADAL" clId="{D5068DBE-EAAE-4312-BC48-8FE28F21FB1F}" dt="2022-09-21T00:16:33.632" v="135" actId="47"/>
        <pc:sldMkLst>
          <pc:docMk/>
          <pc:sldMk cId="2364078140" sldId="687"/>
        </pc:sldMkLst>
      </pc:sldChg>
      <pc:sldChg chg="modSp add del mod">
        <pc:chgData name="Saranya Sriram" userId="31246c95-b325-49bd-b9d7-da3f09848d21" providerId="ADAL" clId="{D5068DBE-EAAE-4312-BC48-8FE28F21FB1F}" dt="2022-09-21T00:53:06.577" v="159" actId="1076"/>
        <pc:sldMkLst>
          <pc:docMk/>
          <pc:sldMk cId="3491443779" sldId="4627"/>
        </pc:sldMkLst>
        <pc:spChg chg="mod">
          <ac:chgData name="Saranya Sriram" userId="31246c95-b325-49bd-b9d7-da3f09848d21" providerId="ADAL" clId="{D5068DBE-EAAE-4312-BC48-8FE28F21FB1F}" dt="2022-09-21T00:53:06.577" v="159" actId="1076"/>
          <ac:spMkLst>
            <pc:docMk/>
            <pc:sldMk cId="3491443779" sldId="4627"/>
            <ac:spMk id="11" creationId="{040966CB-C87E-46D1-97E6-3AC2452F0A3A}"/>
          </ac:spMkLst>
        </pc:spChg>
      </pc:sldChg>
      <pc:sldChg chg="add del setBg">
        <pc:chgData name="Saranya Sriram" userId="31246c95-b325-49bd-b9d7-da3f09848d21" providerId="ADAL" clId="{D5068DBE-EAAE-4312-BC48-8FE28F21FB1F}" dt="2022-09-21T01:04:42.909" v="342"/>
        <pc:sldMkLst>
          <pc:docMk/>
          <pc:sldMk cId="3594037179" sldId="4655"/>
        </pc:sldMkLst>
      </pc:sldChg>
      <pc:sldChg chg="del">
        <pc:chgData name="Saranya Sriram" userId="31246c95-b325-49bd-b9d7-da3f09848d21" providerId="ADAL" clId="{D5068DBE-EAAE-4312-BC48-8FE28F21FB1F}" dt="2022-09-21T00:16:33.632" v="135" actId="47"/>
        <pc:sldMkLst>
          <pc:docMk/>
          <pc:sldMk cId="4231542655" sldId="4665"/>
        </pc:sldMkLst>
      </pc:sldChg>
      <pc:sldChg chg="add del">
        <pc:chgData name="Saranya Sriram" userId="31246c95-b325-49bd-b9d7-da3f09848d21" providerId="ADAL" clId="{D5068DBE-EAAE-4312-BC48-8FE28F21FB1F}" dt="2022-09-21T01:04:42.909" v="342"/>
        <pc:sldMkLst>
          <pc:docMk/>
          <pc:sldMk cId="2957099409" sldId="10586"/>
        </pc:sldMkLst>
      </pc:sldChg>
      <pc:sldChg chg="modSp mod">
        <pc:chgData name="Saranya Sriram" userId="31246c95-b325-49bd-b9d7-da3f09848d21" providerId="ADAL" clId="{D5068DBE-EAAE-4312-BC48-8FE28F21FB1F}" dt="2022-09-21T02:27:40.877" v="1366" actId="20577"/>
        <pc:sldMkLst>
          <pc:docMk/>
          <pc:sldMk cId="1061857128" sldId="2076135801"/>
        </pc:sldMkLst>
        <pc:spChg chg="mod">
          <ac:chgData name="Saranya Sriram" userId="31246c95-b325-49bd-b9d7-da3f09848d21" providerId="ADAL" clId="{D5068DBE-EAAE-4312-BC48-8FE28F21FB1F}" dt="2022-09-21T02:27:40.877" v="1366" actId="20577"/>
          <ac:spMkLst>
            <pc:docMk/>
            <pc:sldMk cId="1061857128" sldId="2076135801"/>
            <ac:spMk id="7" creationId="{9410CB4F-A4AF-4E3D-80D0-4DC253939513}"/>
          </ac:spMkLst>
        </pc:spChg>
      </pc:sldChg>
      <pc:sldChg chg="add del">
        <pc:chgData name="Saranya Sriram" userId="31246c95-b325-49bd-b9d7-da3f09848d21" providerId="ADAL" clId="{D5068DBE-EAAE-4312-BC48-8FE28F21FB1F}" dt="2022-09-21T00:52:10.101" v="155"/>
        <pc:sldMkLst>
          <pc:docMk/>
          <pc:sldMk cId="880692555" sldId="2076136051"/>
        </pc:sldMkLst>
      </pc:sldChg>
      <pc:sldChg chg="add del">
        <pc:chgData name="Saranya Sriram" userId="31246c95-b325-49bd-b9d7-da3f09848d21" providerId="ADAL" clId="{D5068DBE-EAAE-4312-BC48-8FE28F21FB1F}" dt="2022-09-21T00:52:10.101" v="155"/>
        <pc:sldMkLst>
          <pc:docMk/>
          <pc:sldMk cId="3249285048" sldId="2076136060"/>
        </pc:sldMkLst>
      </pc:sldChg>
      <pc:sldChg chg="add del">
        <pc:chgData name="Saranya Sriram" userId="31246c95-b325-49bd-b9d7-da3f09848d21" providerId="ADAL" clId="{D5068DBE-EAAE-4312-BC48-8FE28F21FB1F}" dt="2022-09-21T00:52:10.101" v="155"/>
        <pc:sldMkLst>
          <pc:docMk/>
          <pc:sldMk cId="3688777549" sldId="2076136061"/>
        </pc:sldMkLst>
      </pc:sldChg>
      <pc:sldChg chg="addSp delSp modSp mod">
        <pc:chgData name="Saranya Sriram" userId="31246c95-b325-49bd-b9d7-da3f09848d21" providerId="ADAL" clId="{D5068DBE-EAAE-4312-BC48-8FE28F21FB1F}" dt="2022-09-21T02:39:22.120" v="1509" actId="948"/>
        <pc:sldMkLst>
          <pc:docMk/>
          <pc:sldMk cId="118316240" sldId="2076136873"/>
        </pc:sldMkLst>
        <pc:spChg chg="del mod">
          <ac:chgData name="Saranya Sriram" userId="31246c95-b325-49bd-b9d7-da3f09848d21" providerId="ADAL" clId="{D5068DBE-EAAE-4312-BC48-8FE28F21FB1F}" dt="2022-09-21T02:30:05.111" v="1467" actId="478"/>
          <ac:spMkLst>
            <pc:docMk/>
            <pc:sldMk cId="118316240" sldId="2076136873"/>
            <ac:spMk id="3" creationId="{A3FC531D-0387-4108-AB53-1C8200874C02}"/>
          </ac:spMkLst>
        </pc:spChg>
        <pc:spChg chg="mod">
          <ac:chgData name="Saranya Sriram" userId="31246c95-b325-49bd-b9d7-da3f09848d21" providerId="ADAL" clId="{D5068DBE-EAAE-4312-BC48-8FE28F21FB1F}" dt="2022-09-21T02:39:22.120" v="1509" actId="948"/>
          <ac:spMkLst>
            <pc:docMk/>
            <pc:sldMk cId="118316240" sldId="2076136873"/>
            <ac:spMk id="4" creationId="{826A531D-5D57-4809-980D-F5B53B2298A2}"/>
          </ac:spMkLst>
        </pc:spChg>
        <pc:spChg chg="add del mod">
          <ac:chgData name="Saranya Sriram" userId="31246c95-b325-49bd-b9d7-da3f09848d21" providerId="ADAL" clId="{D5068DBE-EAAE-4312-BC48-8FE28F21FB1F}" dt="2022-09-21T02:30:06.857" v="1468" actId="478"/>
          <ac:spMkLst>
            <pc:docMk/>
            <pc:sldMk cId="118316240" sldId="2076136873"/>
            <ac:spMk id="5" creationId="{DEF4D3A5-2782-06A0-ED2B-893C36F4159C}"/>
          </ac:spMkLst>
        </pc:spChg>
      </pc:sldChg>
      <pc:sldChg chg="del">
        <pc:chgData name="Saranya Sriram" userId="31246c95-b325-49bd-b9d7-da3f09848d21" providerId="ADAL" clId="{D5068DBE-EAAE-4312-BC48-8FE28F21FB1F}" dt="2022-09-21T02:40:01.175" v="1511" actId="47"/>
        <pc:sldMkLst>
          <pc:docMk/>
          <pc:sldMk cId="3064312200" sldId="2076137265"/>
        </pc:sldMkLst>
      </pc:sldChg>
      <pc:sldChg chg="addSp delSp modSp add del mod setBg delDesignElem">
        <pc:chgData name="Saranya Sriram" userId="31246c95-b325-49bd-b9d7-da3f09848d21" providerId="ADAL" clId="{D5068DBE-EAAE-4312-BC48-8FE28F21FB1F}" dt="2022-09-21T02:58:49.218" v="1565" actId="1076"/>
        <pc:sldMkLst>
          <pc:docMk/>
          <pc:sldMk cId="563274325" sldId="2076137272"/>
        </pc:sldMkLst>
        <pc:spChg chg="mod">
          <ac:chgData name="Saranya Sriram" userId="31246c95-b325-49bd-b9d7-da3f09848d21" providerId="ADAL" clId="{D5068DBE-EAAE-4312-BC48-8FE28F21FB1F}" dt="2022-09-21T02:58:39.040" v="1563" actId="27636"/>
          <ac:spMkLst>
            <pc:docMk/>
            <pc:sldMk cId="563274325" sldId="2076137272"/>
            <ac:spMk id="2" creationId="{4CAC3DB0-6687-4FE1-803F-11956A29767A}"/>
          </ac:spMkLst>
        </pc:spChg>
        <pc:spChg chg="mod">
          <ac:chgData name="Saranya Sriram" userId="31246c95-b325-49bd-b9d7-da3f09848d21" providerId="ADAL" clId="{D5068DBE-EAAE-4312-BC48-8FE28F21FB1F}" dt="2022-09-21T02:58:46.271" v="1564" actId="1076"/>
          <ac:spMkLst>
            <pc:docMk/>
            <pc:sldMk cId="563274325" sldId="2076137272"/>
            <ac:spMk id="4" creationId="{DD585F70-3EF2-5644-9C3E-5416BDE59E8E}"/>
          </ac:spMkLst>
        </pc:spChg>
        <pc:spChg chg="add del mod">
          <ac:chgData name="Saranya Sriram" userId="31246c95-b325-49bd-b9d7-da3f09848d21" providerId="ADAL" clId="{D5068DBE-EAAE-4312-BC48-8FE28F21FB1F}" dt="2022-09-21T02:44:30.688" v="1559" actId="478"/>
          <ac:spMkLst>
            <pc:docMk/>
            <pc:sldMk cId="563274325" sldId="2076137272"/>
            <ac:spMk id="8" creationId="{A5B06C3B-1FC1-945F-FF3A-DB382FC8208A}"/>
          </ac:spMkLst>
        </pc:spChg>
        <pc:spChg chg="add del">
          <ac:chgData name="Saranya Sriram" userId="31246c95-b325-49bd-b9d7-da3f09848d21" providerId="ADAL" clId="{D5068DBE-EAAE-4312-BC48-8FE28F21FB1F}" dt="2022-09-21T00:15:20.953" v="127"/>
          <ac:spMkLst>
            <pc:docMk/>
            <pc:sldMk cId="563274325" sldId="2076137272"/>
            <ac:spMk id="46" creationId="{05A1AA86-B7E6-4C02-AA34-F1A25CD4CCBD}"/>
          </ac:spMkLst>
        </pc:spChg>
        <pc:spChg chg="add del">
          <ac:chgData name="Saranya Sriram" userId="31246c95-b325-49bd-b9d7-da3f09848d21" providerId="ADAL" clId="{D5068DBE-EAAE-4312-BC48-8FE28F21FB1F}" dt="2022-09-21T00:15:20.953" v="127"/>
          <ac:spMkLst>
            <pc:docMk/>
            <pc:sldMk cId="563274325" sldId="2076137272"/>
            <ac:spMk id="47" creationId="{1DF91F20-B96F-4F77-AC3E-2CDD3BAA10C2}"/>
          </ac:spMkLst>
        </pc:spChg>
        <pc:spChg chg="add del">
          <ac:chgData name="Saranya Sriram" userId="31246c95-b325-49bd-b9d7-da3f09848d21" providerId="ADAL" clId="{D5068DBE-EAAE-4312-BC48-8FE28F21FB1F}" dt="2022-09-21T00:15:20.953" v="127"/>
          <ac:spMkLst>
            <pc:docMk/>
            <pc:sldMk cId="563274325" sldId="2076137272"/>
            <ac:spMk id="48" creationId="{C3D487F7-9050-4871-B351-34A72ADB296C}"/>
          </ac:spMkLst>
        </pc:spChg>
        <pc:spChg chg="add del">
          <ac:chgData name="Saranya Sriram" userId="31246c95-b325-49bd-b9d7-da3f09848d21" providerId="ADAL" clId="{D5068DBE-EAAE-4312-BC48-8FE28F21FB1F}" dt="2022-09-21T00:15:20.953" v="127"/>
          <ac:spMkLst>
            <pc:docMk/>
            <pc:sldMk cId="563274325" sldId="2076137272"/>
            <ac:spMk id="49" creationId="{F43C27DD-EF6A-4C48-9669-C2970E71A814}"/>
          </ac:spMkLst>
        </pc:spChg>
        <pc:spChg chg="add del">
          <ac:chgData name="Saranya Sriram" userId="31246c95-b325-49bd-b9d7-da3f09848d21" providerId="ADAL" clId="{D5068DBE-EAAE-4312-BC48-8FE28F21FB1F}" dt="2022-09-21T00:15:20.953" v="127"/>
          <ac:spMkLst>
            <pc:docMk/>
            <pc:sldMk cId="563274325" sldId="2076137272"/>
            <ac:spMk id="50" creationId="{C84384FE-1C88-4CAA-8FB8-2313A3AE734D}"/>
          </ac:spMkLst>
        </pc:spChg>
        <pc:spChg chg="add del">
          <ac:chgData name="Saranya Sriram" userId="31246c95-b325-49bd-b9d7-da3f09848d21" providerId="ADAL" clId="{D5068DBE-EAAE-4312-BC48-8FE28F21FB1F}" dt="2022-09-21T00:15:20.953" v="127"/>
          <ac:spMkLst>
            <pc:docMk/>
            <pc:sldMk cId="563274325" sldId="2076137272"/>
            <ac:spMk id="51" creationId="{87B6A113-58CD-406C-BCE4-6E1F1F2BE696}"/>
          </ac:spMkLst>
        </pc:spChg>
        <pc:picChg chg="add mod">
          <ac:chgData name="Saranya Sriram" userId="31246c95-b325-49bd-b9d7-da3f09848d21" providerId="ADAL" clId="{D5068DBE-EAAE-4312-BC48-8FE28F21FB1F}" dt="2022-09-21T02:58:49.218" v="1565" actId="1076"/>
          <ac:picMkLst>
            <pc:docMk/>
            <pc:sldMk cId="563274325" sldId="2076137272"/>
            <ac:picMk id="7" creationId="{50A78D9E-D0C6-B74D-0EA4-6A2728B540E2}"/>
          </ac:picMkLst>
        </pc:picChg>
      </pc:sldChg>
      <pc:sldChg chg="del">
        <pc:chgData name="Saranya Sriram" userId="31246c95-b325-49bd-b9d7-da3f09848d21" providerId="ADAL" clId="{D5068DBE-EAAE-4312-BC48-8FE28F21FB1F}" dt="2022-09-21T00:16:33.632" v="135" actId="47"/>
        <pc:sldMkLst>
          <pc:docMk/>
          <pc:sldMk cId="279288700" sldId="2134804850"/>
        </pc:sldMkLst>
      </pc:sldChg>
      <pc:sldChg chg="del">
        <pc:chgData name="Saranya Sriram" userId="31246c95-b325-49bd-b9d7-da3f09848d21" providerId="ADAL" clId="{D5068DBE-EAAE-4312-BC48-8FE28F21FB1F}" dt="2022-09-21T00:16:33.632" v="135" actId="47"/>
        <pc:sldMkLst>
          <pc:docMk/>
          <pc:sldMk cId="738090357" sldId="2134804865"/>
        </pc:sldMkLst>
      </pc:sldChg>
      <pc:sldChg chg="del">
        <pc:chgData name="Saranya Sriram" userId="31246c95-b325-49bd-b9d7-da3f09848d21" providerId="ADAL" clId="{D5068DBE-EAAE-4312-BC48-8FE28F21FB1F}" dt="2022-09-21T00:16:33.632" v="135" actId="47"/>
        <pc:sldMkLst>
          <pc:docMk/>
          <pc:sldMk cId="4217801541" sldId="2134804878"/>
        </pc:sldMkLst>
      </pc:sldChg>
      <pc:sldChg chg="del">
        <pc:chgData name="Saranya Sriram" userId="31246c95-b325-49bd-b9d7-da3f09848d21" providerId="ADAL" clId="{D5068DBE-EAAE-4312-BC48-8FE28F21FB1F}" dt="2022-09-21T00:16:33.632" v="135" actId="47"/>
        <pc:sldMkLst>
          <pc:docMk/>
          <pc:sldMk cId="3839566656" sldId="2134804879"/>
        </pc:sldMkLst>
      </pc:sldChg>
      <pc:sldChg chg="del">
        <pc:chgData name="Saranya Sriram" userId="31246c95-b325-49bd-b9d7-da3f09848d21" providerId="ADAL" clId="{D5068DBE-EAAE-4312-BC48-8FE28F21FB1F}" dt="2022-09-21T00:16:33.632" v="135" actId="47"/>
        <pc:sldMkLst>
          <pc:docMk/>
          <pc:sldMk cId="330262182" sldId="2134804890"/>
        </pc:sldMkLst>
      </pc:sldChg>
      <pc:sldChg chg="del">
        <pc:chgData name="Saranya Sriram" userId="31246c95-b325-49bd-b9d7-da3f09848d21" providerId="ADAL" clId="{D5068DBE-EAAE-4312-BC48-8FE28F21FB1F}" dt="2022-09-21T00:16:33.632" v="135" actId="47"/>
        <pc:sldMkLst>
          <pc:docMk/>
          <pc:sldMk cId="1823925467" sldId="2134804893"/>
        </pc:sldMkLst>
      </pc:sldChg>
      <pc:sldChg chg="del">
        <pc:chgData name="Saranya Sriram" userId="31246c95-b325-49bd-b9d7-da3f09848d21" providerId="ADAL" clId="{D5068DBE-EAAE-4312-BC48-8FE28F21FB1F}" dt="2022-09-21T00:16:33.632" v="135" actId="47"/>
        <pc:sldMkLst>
          <pc:docMk/>
          <pc:sldMk cId="2030430440" sldId="2134804897"/>
        </pc:sldMkLst>
      </pc:sldChg>
      <pc:sldChg chg="del">
        <pc:chgData name="Saranya Sriram" userId="31246c95-b325-49bd-b9d7-da3f09848d21" providerId="ADAL" clId="{D5068DBE-EAAE-4312-BC48-8FE28F21FB1F}" dt="2022-09-21T00:16:33.632" v="135" actId="47"/>
        <pc:sldMkLst>
          <pc:docMk/>
          <pc:sldMk cId="2530871134" sldId="2134804898"/>
        </pc:sldMkLst>
      </pc:sldChg>
      <pc:sldChg chg="modSp mod">
        <pc:chgData name="Saranya Sriram" userId="31246c95-b325-49bd-b9d7-da3f09848d21" providerId="ADAL" clId="{D5068DBE-EAAE-4312-BC48-8FE28F21FB1F}" dt="2022-09-21T02:27:53.082" v="1380" actId="20577"/>
        <pc:sldMkLst>
          <pc:docMk/>
          <pc:sldMk cId="2181310569" sldId="2134804900"/>
        </pc:sldMkLst>
        <pc:spChg chg="mod">
          <ac:chgData name="Saranya Sriram" userId="31246c95-b325-49bd-b9d7-da3f09848d21" providerId="ADAL" clId="{D5068DBE-EAAE-4312-BC48-8FE28F21FB1F}" dt="2022-09-20T23:35:27.937" v="110" actId="6549"/>
          <ac:spMkLst>
            <pc:docMk/>
            <pc:sldMk cId="2181310569" sldId="2134804900"/>
            <ac:spMk id="8" creationId="{695A9BC2-703B-45D8-A969-07DD344BC6D9}"/>
          </ac:spMkLst>
        </pc:spChg>
        <pc:spChg chg="mod">
          <ac:chgData name="Saranya Sriram" userId="31246c95-b325-49bd-b9d7-da3f09848d21" providerId="ADAL" clId="{D5068DBE-EAAE-4312-BC48-8FE28F21FB1F}" dt="2022-09-21T00:55:35.040" v="194" actId="20577"/>
          <ac:spMkLst>
            <pc:docMk/>
            <pc:sldMk cId="2181310569" sldId="2134804900"/>
            <ac:spMk id="10" creationId="{0A6CDB6C-1CF5-4AC4-87D3-17C601EB19C9}"/>
          </ac:spMkLst>
        </pc:spChg>
        <pc:spChg chg="mod">
          <ac:chgData name="Saranya Sriram" userId="31246c95-b325-49bd-b9d7-da3f09848d21" providerId="ADAL" clId="{D5068DBE-EAAE-4312-BC48-8FE28F21FB1F}" dt="2022-09-21T00:56:18.319" v="248" actId="1076"/>
          <ac:spMkLst>
            <pc:docMk/>
            <pc:sldMk cId="2181310569" sldId="2134804900"/>
            <ac:spMk id="14" creationId="{9F78472E-FDFF-49B4-8925-26588A7DA86F}"/>
          </ac:spMkLst>
        </pc:spChg>
        <pc:spChg chg="mod">
          <ac:chgData name="Saranya Sriram" userId="31246c95-b325-49bd-b9d7-da3f09848d21" providerId="ADAL" clId="{D5068DBE-EAAE-4312-BC48-8FE28F21FB1F}" dt="2022-09-21T00:57:15.590" v="339" actId="1076"/>
          <ac:spMkLst>
            <pc:docMk/>
            <pc:sldMk cId="2181310569" sldId="2134804900"/>
            <ac:spMk id="16" creationId="{D8D7A6FA-221F-4C65-AFDE-596DF28C26F1}"/>
          </ac:spMkLst>
        </pc:spChg>
        <pc:spChg chg="mod">
          <ac:chgData name="Saranya Sriram" userId="31246c95-b325-49bd-b9d7-da3f09848d21" providerId="ADAL" clId="{D5068DBE-EAAE-4312-BC48-8FE28F21FB1F}" dt="2022-09-21T01:30:30.313" v="360" actId="6549"/>
          <ac:spMkLst>
            <pc:docMk/>
            <pc:sldMk cId="2181310569" sldId="2134804900"/>
            <ac:spMk id="20" creationId="{B7EF1D2B-99A3-43AD-BEC4-42F9EEFE4BAD}"/>
          </ac:spMkLst>
        </pc:spChg>
        <pc:spChg chg="mod">
          <ac:chgData name="Saranya Sriram" userId="31246c95-b325-49bd-b9d7-da3f09848d21" providerId="ADAL" clId="{D5068DBE-EAAE-4312-BC48-8FE28F21FB1F}" dt="2022-09-21T02:12:38.934" v="899" actId="20577"/>
          <ac:spMkLst>
            <pc:docMk/>
            <pc:sldMk cId="2181310569" sldId="2134804900"/>
            <ac:spMk id="22" creationId="{4A537A12-F3AA-4466-92E5-7FA5AAC1C36E}"/>
          </ac:spMkLst>
        </pc:spChg>
        <pc:spChg chg="mod">
          <ac:chgData name="Saranya Sriram" userId="31246c95-b325-49bd-b9d7-da3f09848d21" providerId="ADAL" clId="{D5068DBE-EAAE-4312-BC48-8FE28F21FB1F}" dt="2022-09-21T02:27:53.082" v="1380" actId="20577"/>
          <ac:spMkLst>
            <pc:docMk/>
            <pc:sldMk cId="2181310569" sldId="2134804900"/>
            <ac:spMk id="28" creationId="{BE76ED0E-4E1A-4712-891D-FA1E8F2E39BA}"/>
          </ac:spMkLst>
        </pc:spChg>
        <pc:spChg chg="mod">
          <ac:chgData name="Saranya Sriram" userId="31246c95-b325-49bd-b9d7-da3f09848d21" providerId="ADAL" clId="{D5068DBE-EAAE-4312-BC48-8FE28F21FB1F}" dt="2022-09-21T02:13:27.634" v="956" actId="1076"/>
          <ac:spMkLst>
            <pc:docMk/>
            <pc:sldMk cId="2181310569" sldId="2134804900"/>
            <ac:spMk id="30" creationId="{B4AA9229-1BD4-40D2-A1C1-A82B62D04B24}"/>
          </ac:spMkLst>
        </pc:spChg>
      </pc:sldChg>
      <pc:sldChg chg="modSp mod">
        <pc:chgData name="Saranya Sriram" userId="31246c95-b325-49bd-b9d7-da3f09848d21" providerId="ADAL" clId="{D5068DBE-EAAE-4312-BC48-8FE28F21FB1F}" dt="2022-09-20T23:35:17.084" v="107" actId="20577"/>
        <pc:sldMkLst>
          <pc:docMk/>
          <pc:sldMk cId="3056045645" sldId="2134804901"/>
        </pc:sldMkLst>
        <pc:spChg chg="mod">
          <ac:chgData name="Saranya Sriram" userId="31246c95-b325-49bd-b9d7-da3f09848d21" providerId="ADAL" clId="{D5068DBE-EAAE-4312-BC48-8FE28F21FB1F}" dt="2022-09-20T23:35:17.084" v="107" actId="20577"/>
          <ac:spMkLst>
            <pc:docMk/>
            <pc:sldMk cId="3056045645" sldId="2134804901"/>
            <ac:spMk id="10" creationId="{46338273-659B-4BE6-8CB2-D880A35AB60D}"/>
          </ac:spMkLst>
        </pc:spChg>
      </pc:sldChg>
      <pc:sldChg chg="modSp mod">
        <pc:chgData name="Saranya Sriram" userId="31246c95-b325-49bd-b9d7-da3f09848d21" providerId="ADAL" clId="{D5068DBE-EAAE-4312-BC48-8FE28F21FB1F}" dt="2022-09-21T02:13:49.371" v="988" actId="20577"/>
        <pc:sldMkLst>
          <pc:docMk/>
          <pc:sldMk cId="2221710060" sldId="2134804902"/>
        </pc:sldMkLst>
        <pc:spChg chg="mod">
          <ac:chgData name="Saranya Sriram" userId="31246c95-b325-49bd-b9d7-da3f09848d21" providerId="ADAL" clId="{D5068DBE-EAAE-4312-BC48-8FE28F21FB1F}" dt="2022-09-21T02:13:49.371" v="988" actId="20577"/>
          <ac:spMkLst>
            <pc:docMk/>
            <pc:sldMk cId="2221710060" sldId="2134804902"/>
            <ac:spMk id="10" creationId="{46338273-659B-4BE6-8CB2-D880A35AB60D}"/>
          </ac:spMkLst>
        </pc:spChg>
      </pc:sldChg>
      <pc:sldChg chg="del">
        <pc:chgData name="Saranya Sriram" userId="31246c95-b325-49bd-b9d7-da3f09848d21" providerId="ADAL" clId="{D5068DBE-EAAE-4312-BC48-8FE28F21FB1F}" dt="2022-09-20T23:35:20.985" v="109" actId="47"/>
        <pc:sldMkLst>
          <pc:docMk/>
          <pc:sldMk cId="3363245920" sldId="2134804903"/>
        </pc:sldMkLst>
      </pc:sldChg>
      <pc:sldChg chg="modSp mod">
        <pc:chgData name="Saranya Sriram" userId="31246c95-b325-49bd-b9d7-da3f09848d21" providerId="ADAL" clId="{D5068DBE-EAAE-4312-BC48-8FE28F21FB1F}" dt="2022-09-21T01:30:19.540" v="359" actId="20577"/>
        <pc:sldMkLst>
          <pc:docMk/>
          <pc:sldMk cId="2670743819" sldId="2134804904"/>
        </pc:sldMkLst>
        <pc:spChg chg="mod">
          <ac:chgData name="Saranya Sriram" userId="31246c95-b325-49bd-b9d7-da3f09848d21" providerId="ADAL" clId="{D5068DBE-EAAE-4312-BC48-8FE28F21FB1F}" dt="2022-09-21T01:30:19.540" v="359" actId="20577"/>
          <ac:spMkLst>
            <pc:docMk/>
            <pc:sldMk cId="2670743819" sldId="2134804904"/>
            <ac:spMk id="10" creationId="{46338273-659B-4BE6-8CB2-D880A35AB60D}"/>
          </ac:spMkLst>
        </pc:spChg>
      </pc:sldChg>
      <pc:sldChg chg="del">
        <pc:chgData name="Saranya Sriram" userId="31246c95-b325-49bd-b9d7-da3f09848d21" providerId="ADAL" clId="{D5068DBE-EAAE-4312-BC48-8FE28F21FB1F}" dt="2022-09-21T00:16:33.632" v="135" actId="47"/>
        <pc:sldMkLst>
          <pc:docMk/>
          <pc:sldMk cId="2098295146" sldId="2134804905"/>
        </pc:sldMkLst>
      </pc:sldChg>
      <pc:sldChg chg="del">
        <pc:chgData name="Saranya Sriram" userId="31246c95-b325-49bd-b9d7-da3f09848d21" providerId="ADAL" clId="{D5068DBE-EAAE-4312-BC48-8FE28F21FB1F}" dt="2022-09-21T00:16:33.632" v="135" actId="47"/>
        <pc:sldMkLst>
          <pc:docMk/>
          <pc:sldMk cId="3478468574" sldId="2134804906"/>
        </pc:sldMkLst>
      </pc:sldChg>
      <pc:sldChg chg="delSp modSp del mod">
        <pc:chgData name="Saranya Sriram" userId="31246c95-b325-49bd-b9d7-da3f09848d21" providerId="ADAL" clId="{D5068DBE-EAAE-4312-BC48-8FE28F21FB1F}" dt="2022-09-21T02:39:31.180" v="1510" actId="47"/>
        <pc:sldMkLst>
          <pc:docMk/>
          <pc:sldMk cId="1722452994" sldId="2134804907"/>
        </pc:sldMkLst>
        <pc:spChg chg="del mod">
          <ac:chgData name="Saranya Sriram" userId="31246c95-b325-49bd-b9d7-da3f09848d21" providerId="ADAL" clId="{D5068DBE-EAAE-4312-BC48-8FE28F21FB1F}" dt="2022-09-21T02:28:36.874" v="1397"/>
          <ac:spMkLst>
            <pc:docMk/>
            <pc:sldMk cId="1722452994" sldId="2134804907"/>
            <ac:spMk id="3" creationId="{F3898FA2-42DB-4FDF-9B22-E0DE094DFC70}"/>
          </ac:spMkLst>
        </pc:spChg>
      </pc:sldChg>
      <pc:sldChg chg="del">
        <pc:chgData name="Saranya Sriram" userId="31246c95-b325-49bd-b9d7-da3f09848d21" providerId="ADAL" clId="{D5068DBE-EAAE-4312-BC48-8FE28F21FB1F}" dt="2022-09-21T00:15:52.650" v="134" actId="47"/>
        <pc:sldMkLst>
          <pc:docMk/>
          <pc:sldMk cId="2612623634" sldId="2134804908"/>
        </pc:sldMkLst>
      </pc:sldChg>
      <pc:sldChg chg="del">
        <pc:chgData name="Saranya Sriram" userId="31246c95-b325-49bd-b9d7-da3f09848d21" providerId="ADAL" clId="{D5068DBE-EAAE-4312-BC48-8FE28F21FB1F}" dt="2022-09-21T02:27:20.673" v="1340" actId="47"/>
        <pc:sldMkLst>
          <pc:docMk/>
          <pc:sldMk cId="3126294590" sldId="2134804909"/>
        </pc:sldMkLst>
      </pc:sldChg>
      <pc:sldChg chg="delSp add setBg delDesignElem">
        <pc:chgData name="Saranya Sriram" userId="31246c95-b325-49bd-b9d7-da3f09848d21" providerId="ADAL" clId="{D5068DBE-EAAE-4312-BC48-8FE28F21FB1F}" dt="2022-09-21T00:15:50.596" v="133"/>
        <pc:sldMkLst>
          <pc:docMk/>
          <pc:sldMk cId="2143349201" sldId="2134804910"/>
        </pc:sldMkLst>
        <pc:spChg chg="del">
          <ac:chgData name="Saranya Sriram" userId="31246c95-b325-49bd-b9d7-da3f09848d21" providerId="ADAL" clId="{D5068DBE-EAAE-4312-BC48-8FE28F21FB1F}" dt="2022-09-21T00:15:50.596" v="133"/>
          <ac:spMkLst>
            <pc:docMk/>
            <pc:sldMk cId="2143349201" sldId="2134804910"/>
            <ac:spMk id="46" creationId="{05A1AA86-B7E6-4C02-AA34-F1A25CD4CCBD}"/>
          </ac:spMkLst>
        </pc:spChg>
        <pc:spChg chg="del">
          <ac:chgData name="Saranya Sriram" userId="31246c95-b325-49bd-b9d7-da3f09848d21" providerId="ADAL" clId="{D5068DBE-EAAE-4312-BC48-8FE28F21FB1F}" dt="2022-09-21T00:15:50.596" v="133"/>
          <ac:spMkLst>
            <pc:docMk/>
            <pc:sldMk cId="2143349201" sldId="2134804910"/>
            <ac:spMk id="47" creationId="{1DF91F20-B96F-4F77-AC3E-2CDD3BAA10C2}"/>
          </ac:spMkLst>
        </pc:spChg>
        <pc:spChg chg="del">
          <ac:chgData name="Saranya Sriram" userId="31246c95-b325-49bd-b9d7-da3f09848d21" providerId="ADAL" clId="{D5068DBE-EAAE-4312-BC48-8FE28F21FB1F}" dt="2022-09-21T00:15:50.596" v="133"/>
          <ac:spMkLst>
            <pc:docMk/>
            <pc:sldMk cId="2143349201" sldId="2134804910"/>
            <ac:spMk id="48" creationId="{C3D487F7-9050-4871-B351-34A72ADB296C}"/>
          </ac:spMkLst>
        </pc:spChg>
        <pc:spChg chg="del">
          <ac:chgData name="Saranya Sriram" userId="31246c95-b325-49bd-b9d7-da3f09848d21" providerId="ADAL" clId="{D5068DBE-EAAE-4312-BC48-8FE28F21FB1F}" dt="2022-09-21T00:15:50.596" v="133"/>
          <ac:spMkLst>
            <pc:docMk/>
            <pc:sldMk cId="2143349201" sldId="2134804910"/>
            <ac:spMk id="49" creationId="{F43C27DD-EF6A-4C48-9669-C2970E71A814}"/>
          </ac:spMkLst>
        </pc:spChg>
        <pc:spChg chg="del">
          <ac:chgData name="Saranya Sriram" userId="31246c95-b325-49bd-b9d7-da3f09848d21" providerId="ADAL" clId="{D5068DBE-EAAE-4312-BC48-8FE28F21FB1F}" dt="2022-09-21T00:15:50.596" v="133"/>
          <ac:spMkLst>
            <pc:docMk/>
            <pc:sldMk cId="2143349201" sldId="2134804910"/>
            <ac:spMk id="50" creationId="{C84384FE-1C88-4CAA-8FB8-2313A3AE734D}"/>
          </ac:spMkLst>
        </pc:spChg>
        <pc:spChg chg="del">
          <ac:chgData name="Saranya Sriram" userId="31246c95-b325-49bd-b9d7-da3f09848d21" providerId="ADAL" clId="{D5068DBE-EAAE-4312-BC48-8FE28F21FB1F}" dt="2022-09-21T00:15:50.596" v="133"/>
          <ac:spMkLst>
            <pc:docMk/>
            <pc:sldMk cId="2143349201" sldId="2134804910"/>
            <ac:spMk id="51" creationId="{87B6A113-58CD-406C-BCE4-6E1F1F2BE696}"/>
          </ac:spMkLst>
        </pc:spChg>
      </pc:sldChg>
      <pc:sldChg chg="add del">
        <pc:chgData name="Saranya Sriram" userId="31246c95-b325-49bd-b9d7-da3f09848d21" providerId="ADAL" clId="{D5068DBE-EAAE-4312-BC48-8FE28F21FB1F}" dt="2022-09-21T00:15:44.326" v="131" actId="2696"/>
        <pc:sldMkLst>
          <pc:docMk/>
          <pc:sldMk cId="3639133462" sldId="2134804910"/>
        </pc:sldMkLst>
      </pc:sldChg>
      <pc:sldChg chg="addSp delSp modSp add del mod setBg delDesignElem">
        <pc:chgData name="Saranya Sriram" userId="31246c95-b325-49bd-b9d7-da3f09848d21" providerId="ADAL" clId="{D5068DBE-EAAE-4312-BC48-8FE28F21FB1F}" dt="2022-09-21T00:15:20.953" v="127"/>
        <pc:sldMkLst>
          <pc:docMk/>
          <pc:sldMk cId="3651521516" sldId="2134804910"/>
        </pc:sldMkLst>
        <pc:spChg chg="mod">
          <ac:chgData name="Saranya Sriram" userId="31246c95-b325-49bd-b9d7-da3f09848d21" providerId="ADAL" clId="{D5068DBE-EAAE-4312-BC48-8FE28F21FB1F}" dt="2022-09-21T00:15:20.953" v="127"/>
          <ac:spMkLst>
            <pc:docMk/>
            <pc:sldMk cId="3651521516" sldId="2134804910"/>
            <ac:spMk id="2" creationId="{4CAC3DB0-6687-4FE1-803F-11956A29767A}"/>
          </ac:spMkLst>
        </pc:spChg>
        <pc:spChg chg="add del">
          <ac:chgData name="Saranya Sriram" userId="31246c95-b325-49bd-b9d7-da3f09848d21" providerId="ADAL" clId="{D5068DBE-EAAE-4312-BC48-8FE28F21FB1F}" dt="2022-09-21T00:15:20.953" v="127"/>
          <ac:spMkLst>
            <pc:docMk/>
            <pc:sldMk cId="3651521516" sldId="2134804910"/>
            <ac:spMk id="46" creationId="{05A1AA86-B7E6-4C02-AA34-F1A25CD4CCBD}"/>
          </ac:spMkLst>
        </pc:spChg>
        <pc:spChg chg="add del">
          <ac:chgData name="Saranya Sriram" userId="31246c95-b325-49bd-b9d7-da3f09848d21" providerId="ADAL" clId="{D5068DBE-EAAE-4312-BC48-8FE28F21FB1F}" dt="2022-09-21T00:15:20.953" v="127"/>
          <ac:spMkLst>
            <pc:docMk/>
            <pc:sldMk cId="3651521516" sldId="2134804910"/>
            <ac:spMk id="47" creationId="{1DF91F20-B96F-4F77-AC3E-2CDD3BAA10C2}"/>
          </ac:spMkLst>
        </pc:spChg>
        <pc:spChg chg="add del">
          <ac:chgData name="Saranya Sriram" userId="31246c95-b325-49bd-b9d7-da3f09848d21" providerId="ADAL" clId="{D5068DBE-EAAE-4312-BC48-8FE28F21FB1F}" dt="2022-09-21T00:15:20.953" v="127"/>
          <ac:spMkLst>
            <pc:docMk/>
            <pc:sldMk cId="3651521516" sldId="2134804910"/>
            <ac:spMk id="48" creationId="{C3D487F7-9050-4871-B351-34A72ADB296C}"/>
          </ac:spMkLst>
        </pc:spChg>
        <pc:spChg chg="add del">
          <ac:chgData name="Saranya Sriram" userId="31246c95-b325-49bd-b9d7-da3f09848d21" providerId="ADAL" clId="{D5068DBE-EAAE-4312-BC48-8FE28F21FB1F}" dt="2022-09-21T00:15:20.953" v="127"/>
          <ac:spMkLst>
            <pc:docMk/>
            <pc:sldMk cId="3651521516" sldId="2134804910"/>
            <ac:spMk id="49" creationId="{F43C27DD-EF6A-4C48-9669-C2970E71A814}"/>
          </ac:spMkLst>
        </pc:spChg>
        <pc:spChg chg="add del">
          <ac:chgData name="Saranya Sriram" userId="31246c95-b325-49bd-b9d7-da3f09848d21" providerId="ADAL" clId="{D5068DBE-EAAE-4312-BC48-8FE28F21FB1F}" dt="2022-09-21T00:15:20.953" v="127"/>
          <ac:spMkLst>
            <pc:docMk/>
            <pc:sldMk cId="3651521516" sldId="2134804910"/>
            <ac:spMk id="50" creationId="{C84384FE-1C88-4CAA-8FB8-2313A3AE734D}"/>
          </ac:spMkLst>
        </pc:spChg>
        <pc:spChg chg="add del">
          <ac:chgData name="Saranya Sriram" userId="31246c95-b325-49bd-b9d7-da3f09848d21" providerId="ADAL" clId="{D5068DBE-EAAE-4312-BC48-8FE28F21FB1F}" dt="2022-09-21T00:15:20.953" v="127"/>
          <ac:spMkLst>
            <pc:docMk/>
            <pc:sldMk cId="3651521516" sldId="2134804910"/>
            <ac:spMk id="51" creationId="{87B6A113-58CD-406C-BCE4-6E1F1F2BE696}"/>
          </ac:spMkLst>
        </pc:spChg>
      </pc:sldChg>
      <pc:sldChg chg="addSp new del">
        <pc:chgData name="Saranya Sriram" userId="31246c95-b325-49bd-b9d7-da3f09848d21" providerId="ADAL" clId="{D5068DBE-EAAE-4312-BC48-8FE28F21FB1F}" dt="2022-09-21T00:19:29.939" v="138" actId="47"/>
        <pc:sldMkLst>
          <pc:docMk/>
          <pc:sldMk cId="2505082723" sldId="2134804911"/>
        </pc:sldMkLst>
        <pc:picChg chg="add">
          <ac:chgData name="Saranya Sriram" userId="31246c95-b325-49bd-b9d7-da3f09848d21" providerId="ADAL" clId="{D5068DBE-EAAE-4312-BC48-8FE28F21FB1F}" dt="2022-09-21T00:19:12.345" v="137"/>
          <ac:picMkLst>
            <pc:docMk/>
            <pc:sldMk cId="2505082723" sldId="2134804911"/>
            <ac:picMk id="1026" creationId="{B1012E59-E112-BE17-FEB2-331D2908F5E1}"/>
          </ac:picMkLst>
        </pc:picChg>
        <pc:picChg chg="add">
          <ac:chgData name="Saranya Sriram" userId="31246c95-b325-49bd-b9d7-da3f09848d21" providerId="ADAL" clId="{D5068DBE-EAAE-4312-BC48-8FE28F21FB1F}" dt="2022-09-21T00:19:12.345" v="137"/>
          <ac:picMkLst>
            <pc:docMk/>
            <pc:sldMk cId="2505082723" sldId="2134804911"/>
            <ac:picMk id="1027" creationId="{1F75CE6E-DB8C-146D-43F9-DA8F58DC3D4E}"/>
          </ac:picMkLst>
        </pc:picChg>
        <pc:picChg chg="add">
          <ac:chgData name="Saranya Sriram" userId="31246c95-b325-49bd-b9d7-da3f09848d21" providerId="ADAL" clId="{D5068DBE-EAAE-4312-BC48-8FE28F21FB1F}" dt="2022-09-21T00:19:12.345" v="137"/>
          <ac:picMkLst>
            <pc:docMk/>
            <pc:sldMk cId="2505082723" sldId="2134804911"/>
            <ac:picMk id="1028" creationId="{00137CF2-1341-A1E2-87C5-E11A37FC5DEB}"/>
          </ac:picMkLst>
        </pc:picChg>
        <pc:picChg chg="add">
          <ac:chgData name="Saranya Sriram" userId="31246c95-b325-49bd-b9d7-da3f09848d21" providerId="ADAL" clId="{D5068DBE-EAAE-4312-BC48-8FE28F21FB1F}" dt="2022-09-21T00:19:12.345" v="137"/>
          <ac:picMkLst>
            <pc:docMk/>
            <pc:sldMk cId="2505082723" sldId="2134804911"/>
            <ac:picMk id="1029" creationId="{C5C96AC7-56AC-011B-476B-F0AD51E05502}"/>
          </ac:picMkLst>
        </pc:picChg>
        <pc:picChg chg="add">
          <ac:chgData name="Saranya Sriram" userId="31246c95-b325-49bd-b9d7-da3f09848d21" providerId="ADAL" clId="{D5068DBE-EAAE-4312-BC48-8FE28F21FB1F}" dt="2022-09-21T00:19:12.345" v="137"/>
          <ac:picMkLst>
            <pc:docMk/>
            <pc:sldMk cId="2505082723" sldId="2134804911"/>
            <ac:picMk id="1030" creationId="{4FE16924-B34E-8FE6-F366-1AD7F8278246}"/>
          </ac:picMkLst>
        </pc:picChg>
        <pc:picChg chg="add">
          <ac:chgData name="Saranya Sriram" userId="31246c95-b325-49bd-b9d7-da3f09848d21" providerId="ADAL" clId="{D5068DBE-EAAE-4312-BC48-8FE28F21FB1F}" dt="2022-09-21T00:19:12.345" v="137"/>
          <ac:picMkLst>
            <pc:docMk/>
            <pc:sldMk cId="2505082723" sldId="2134804911"/>
            <ac:picMk id="1031" creationId="{D11615BB-CCB6-86D9-09DA-EF8ECA83F1B5}"/>
          </ac:picMkLst>
        </pc:picChg>
        <pc:picChg chg="add">
          <ac:chgData name="Saranya Sriram" userId="31246c95-b325-49bd-b9d7-da3f09848d21" providerId="ADAL" clId="{D5068DBE-EAAE-4312-BC48-8FE28F21FB1F}" dt="2022-09-21T00:19:12.345" v="137"/>
          <ac:picMkLst>
            <pc:docMk/>
            <pc:sldMk cId="2505082723" sldId="2134804911"/>
            <ac:picMk id="1032" creationId="{9E465C4C-DAF4-B9BA-0C90-184D8F27EA5B}"/>
          </ac:picMkLst>
        </pc:picChg>
        <pc:picChg chg="add">
          <ac:chgData name="Saranya Sriram" userId="31246c95-b325-49bd-b9d7-da3f09848d21" providerId="ADAL" clId="{D5068DBE-EAAE-4312-BC48-8FE28F21FB1F}" dt="2022-09-21T00:19:12.345" v="137"/>
          <ac:picMkLst>
            <pc:docMk/>
            <pc:sldMk cId="2505082723" sldId="2134804911"/>
            <ac:picMk id="1033" creationId="{4804EBA8-028A-35EA-F208-5A8D6D7B074E}"/>
          </ac:picMkLst>
        </pc:picChg>
        <pc:picChg chg="add">
          <ac:chgData name="Saranya Sriram" userId="31246c95-b325-49bd-b9d7-da3f09848d21" providerId="ADAL" clId="{D5068DBE-EAAE-4312-BC48-8FE28F21FB1F}" dt="2022-09-21T00:19:12.345" v="137"/>
          <ac:picMkLst>
            <pc:docMk/>
            <pc:sldMk cId="2505082723" sldId="2134804911"/>
            <ac:picMk id="1034" creationId="{0CCBF846-8B85-D4AB-D414-A3BCFF3C0FCB}"/>
          </ac:picMkLst>
        </pc:picChg>
        <pc:picChg chg="add">
          <ac:chgData name="Saranya Sriram" userId="31246c95-b325-49bd-b9d7-da3f09848d21" providerId="ADAL" clId="{D5068DBE-EAAE-4312-BC48-8FE28F21FB1F}" dt="2022-09-21T00:19:12.345" v="137"/>
          <ac:picMkLst>
            <pc:docMk/>
            <pc:sldMk cId="2505082723" sldId="2134804911"/>
            <ac:picMk id="1035" creationId="{9C968C93-DA99-4839-B622-04F40C839D79}"/>
          </ac:picMkLst>
        </pc:picChg>
        <pc:picChg chg="add">
          <ac:chgData name="Saranya Sriram" userId="31246c95-b325-49bd-b9d7-da3f09848d21" providerId="ADAL" clId="{D5068DBE-EAAE-4312-BC48-8FE28F21FB1F}" dt="2022-09-21T00:19:12.345" v="137"/>
          <ac:picMkLst>
            <pc:docMk/>
            <pc:sldMk cId="2505082723" sldId="2134804911"/>
            <ac:picMk id="1036" creationId="{3345F07B-B216-0CCA-2839-3B0660DF38F0}"/>
          </ac:picMkLst>
        </pc:picChg>
        <pc:picChg chg="add">
          <ac:chgData name="Saranya Sriram" userId="31246c95-b325-49bd-b9d7-da3f09848d21" providerId="ADAL" clId="{D5068DBE-EAAE-4312-BC48-8FE28F21FB1F}" dt="2022-09-21T00:19:12.345" v="137"/>
          <ac:picMkLst>
            <pc:docMk/>
            <pc:sldMk cId="2505082723" sldId="2134804911"/>
            <ac:picMk id="1037" creationId="{5032B1E1-F812-4C08-6FDF-BD94FC17E4CA}"/>
          </ac:picMkLst>
        </pc:picChg>
        <pc:picChg chg="add">
          <ac:chgData name="Saranya Sriram" userId="31246c95-b325-49bd-b9d7-da3f09848d21" providerId="ADAL" clId="{D5068DBE-EAAE-4312-BC48-8FE28F21FB1F}" dt="2022-09-21T00:19:12.345" v="137"/>
          <ac:picMkLst>
            <pc:docMk/>
            <pc:sldMk cId="2505082723" sldId="2134804911"/>
            <ac:picMk id="1038" creationId="{55D016E5-5869-0EB2-7B98-0639F8A1ED2E}"/>
          </ac:picMkLst>
        </pc:picChg>
        <pc:picChg chg="add">
          <ac:chgData name="Saranya Sriram" userId="31246c95-b325-49bd-b9d7-da3f09848d21" providerId="ADAL" clId="{D5068DBE-EAAE-4312-BC48-8FE28F21FB1F}" dt="2022-09-21T00:19:12.345" v="137"/>
          <ac:picMkLst>
            <pc:docMk/>
            <pc:sldMk cId="2505082723" sldId="2134804911"/>
            <ac:picMk id="1039" creationId="{A8DAE296-2C1B-3455-6141-661891C9614F}"/>
          </ac:picMkLst>
        </pc:picChg>
        <pc:picChg chg="add">
          <ac:chgData name="Saranya Sriram" userId="31246c95-b325-49bd-b9d7-da3f09848d21" providerId="ADAL" clId="{D5068DBE-EAAE-4312-BC48-8FE28F21FB1F}" dt="2022-09-21T00:19:12.345" v="137"/>
          <ac:picMkLst>
            <pc:docMk/>
            <pc:sldMk cId="2505082723" sldId="2134804911"/>
            <ac:picMk id="1040" creationId="{4BCF0FAE-455C-93DB-79FD-A4E773569047}"/>
          </ac:picMkLst>
        </pc:picChg>
        <pc:picChg chg="add">
          <ac:chgData name="Saranya Sriram" userId="31246c95-b325-49bd-b9d7-da3f09848d21" providerId="ADAL" clId="{D5068DBE-EAAE-4312-BC48-8FE28F21FB1F}" dt="2022-09-21T00:19:12.345" v="137"/>
          <ac:picMkLst>
            <pc:docMk/>
            <pc:sldMk cId="2505082723" sldId="2134804911"/>
            <ac:picMk id="1041" creationId="{61C042E3-FD42-D48B-A4E9-B4447EEAF960}"/>
          </ac:picMkLst>
        </pc:picChg>
        <pc:picChg chg="add">
          <ac:chgData name="Saranya Sriram" userId="31246c95-b325-49bd-b9d7-da3f09848d21" providerId="ADAL" clId="{D5068DBE-EAAE-4312-BC48-8FE28F21FB1F}" dt="2022-09-21T00:19:12.345" v="137"/>
          <ac:picMkLst>
            <pc:docMk/>
            <pc:sldMk cId="2505082723" sldId="2134804911"/>
            <ac:picMk id="1042" creationId="{A5CB364A-0DDA-6896-F278-BA24D85FAD89}"/>
          </ac:picMkLst>
        </pc:picChg>
        <pc:picChg chg="add">
          <ac:chgData name="Saranya Sriram" userId="31246c95-b325-49bd-b9d7-da3f09848d21" providerId="ADAL" clId="{D5068DBE-EAAE-4312-BC48-8FE28F21FB1F}" dt="2022-09-21T00:19:12.345" v="137"/>
          <ac:picMkLst>
            <pc:docMk/>
            <pc:sldMk cId="2505082723" sldId="2134804911"/>
            <ac:picMk id="1043" creationId="{FD7663D2-C7D8-1547-714D-B14D51E547BA}"/>
          </ac:picMkLst>
        </pc:picChg>
        <pc:picChg chg="add">
          <ac:chgData name="Saranya Sriram" userId="31246c95-b325-49bd-b9d7-da3f09848d21" providerId="ADAL" clId="{D5068DBE-EAAE-4312-BC48-8FE28F21FB1F}" dt="2022-09-21T00:19:12.345" v="137"/>
          <ac:picMkLst>
            <pc:docMk/>
            <pc:sldMk cId="2505082723" sldId="2134804911"/>
            <ac:picMk id="1044" creationId="{822A74A3-5BD4-1953-A1D3-98961D59D15E}"/>
          </ac:picMkLst>
        </pc:picChg>
        <pc:picChg chg="add">
          <ac:chgData name="Saranya Sriram" userId="31246c95-b325-49bd-b9d7-da3f09848d21" providerId="ADAL" clId="{D5068DBE-EAAE-4312-BC48-8FE28F21FB1F}" dt="2022-09-21T00:19:12.345" v="137"/>
          <ac:picMkLst>
            <pc:docMk/>
            <pc:sldMk cId="2505082723" sldId="2134804911"/>
            <ac:picMk id="1045" creationId="{38CD7063-D1F3-6B9D-7B97-73F8A8CC8148}"/>
          </ac:picMkLst>
        </pc:picChg>
        <pc:picChg chg="add">
          <ac:chgData name="Saranya Sriram" userId="31246c95-b325-49bd-b9d7-da3f09848d21" providerId="ADAL" clId="{D5068DBE-EAAE-4312-BC48-8FE28F21FB1F}" dt="2022-09-21T00:19:12.345" v="137"/>
          <ac:picMkLst>
            <pc:docMk/>
            <pc:sldMk cId="2505082723" sldId="2134804911"/>
            <ac:picMk id="1046" creationId="{8C2125F3-D165-7D03-5BAD-7E8730E3B0CD}"/>
          </ac:picMkLst>
        </pc:picChg>
        <pc:picChg chg="add">
          <ac:chgData name="Saranya Sriram" userId="31246c95-b325-49bd-b9d7-da3f09848d21" providerId="ADAL" clId="{D5068DBE-EAAE-4312-BC48-8FE28F21FB1F}" dt="2022-09-21T00:19:12.345" v="137"/>
          <ac:picMkLst>
            <pc:docMk/>
            <pc:sldMk cId="2505082723" sldId="2134804911"/>
            <ac:picMk id="1047" creationId="{72F78A24-5EE1-B54B-7413-568E8B15E768}"/>
          </ac:picMkLst>
        </pc:picChg>
        <pc:picChg chg="add">
          <ac:chgData name="Saranya Sriram" userId="31246c95-b325-49bd-b9d7-da3f09848d21" providerId="ADAL" clId="{D5068DBE-EAAE-4312-BC48-8FE28F21FB1F}" dt="2022-09-21T00:19:12.345" v="137"/>
          <ac:picMkLst>
            <pc:docMk/>
            <pc:sldMk cId="2505082723" sldId="2134804911"/>
            <ac:picMk id="1048" creationId="{2F30E589-FD96-EEC4-051F-E70206124561}"/>
          </ac:picMkLst>
        </pc:picChg>
        <pc:picChg chg="add">
          <ac:chgData name="Saranya Sriram" userId="31246c95-b325-49bd-b9d7-da3f09848d21" providerId="ADAL" clId="{D5068DBE-EAAE-4312-BC48-8FE28F21FB1F}" dt="2022-09-21T00:19:12.345" v="137"/>
          <ac:picMkLst>
            <pc:docMk/>
            <pc:sldMk cId="2505082723" sldId="2134804911"/>
            <ac:picMk id="1049" creationId="{5164563B-9243-B80E-5CC6-09FE00FBB711}"/>
          </ac:picMkLst>
        </pc:picChg>
        <pc:picChg chg="add">
          <ac:chgData name="Saranya Sriram" userId="31246c95-b325-49bd-b9d7-da3f09848d21" providerId="ADAL" clId="{D5068DBE-EAAE-4312-BC48-8FE28F21FB1F}" dt="2022-09-21T00:19:12.345" v="137"/>
          <ac:picMkLst>
            <pc:docMk/>
            <pc:sldMk cId="2505082723" sldId="2134804911"/>
            <ac:picMk id="1050" creationId="{667CB98F-22DC-9DA0-54FF-AF01135C4CC6}"/>
          </ac:picMkLst>
        </pc:picChg>
        <pc:picChg chg="add">
          <ac:chgData name="Saranya Sriram" userId="31246c95-b325-49bd-b9d7-da3f09848d21" providerId="ADAL" clId="{D5068DBE-EAAE-4312-BC48-8FE28F21FB1F}" dt="2022-09-21T00:19:12.345" v="137"/>
          <ac:picMkLst>
            <pc:docMk/>
            <pc:sldMk cId="2505082723" sldId="2134804911"/>
            <ac:picMk id="1051" creationId="{050A03E3-8477-77D0-913D-E93A5A82F27A}"/>
          </ac:picMkLst>
        </pc:picChg>
        <pc:picChg chg="add">
          <ac:chgData name="Saranya Sriram" userId="31246c95-b325-49bd-b9d7-da3f09848d21" providerId="ADAL" clId="{D5068DBE-EAAE-4312-BC48-8FE28F21FB1F}" dt="2022-09-21T00:19:12.345" v="137"/>
          <ac:picMkLst>
            <pc:docMk/>
            <pc:sldMk cId="2505082723" sldId="2134804911"/>
            <ac:picMk id="1052" creationId="{E5A0D885-9019-4B91-1CBD-9E367C51B843}"/>
          </ac:picMkLst>
        </pc:picChg>
        <pc:picChg chg="add">
          <ac:chgData name="Saranya Sriram" userId="31246c95-b325-49bd-b9d7-da3f09848d21" providerId="ADAL" clId="{D5068DBE-EAAE-4312-BC48-8FE28F21FB1F}" dt="2022-09-21T00:19:12.345" v="137"/>
          <ac:picMkLst>
            <pc:docMk/>
            <pc:sldMk cId="2505082723" sldId="2134804911"/>
            <ac:picMk id="1053" creationId="{2121CA23-0184-3534-76AF-DBD12AE93185}"/>
          </ac:picMkLst>
        </pc:picChg>
        <pc:picChg chg="add">
          <ac:chgData name="Saranya Sriram" userId="31246c95-b325-49bd-b9d7-da3f09848d21" providerId="ADAL" clId="{D5068DBE-EAAE-4312-BC48-8FE28F21FB1F}" dt="2022-09-21T00:19:12.345" v="137"/>
          <ac:picMkLst>
            <pc:docMk/>
            <pc:sldMk cId="2505082723" sldId="2134804911"/>
            <ac:picMk id="1054" creationId="{F0B1F51F-CA32-2776-725F-2EC94A5FCF23}"/>
          </ac:picMkLst>
        </pc:picChg>
        <pc:picChg chg="add">
          <ac:chgData name="Saranya Sriram" userId="31246c95-b325-49bd-b9d7-da3f09848d21" providerId="ADAL" clId="{D5068DBE-EAAE-4312-BC48-8FE28F21FB1F}" dt="2022-09-21T00:19:12.345" v="137"/>
          <ac:picMkLst>
            <pc:docMk/>
            <pc:sldMk cId="2505082723" sldId="2134804911"/>
            <ac:picMk id="1055" creationId="{E8CD8586-72FD-0443-7E59-D1B060284DA2}"/>
          </ac:picMkLst>
        </pc:picChg>
        <pc:picChg chg="add">
          <ac:chgData name="Saranya Sriram" userId="31246c95-b325-49bd-b9d7-da3f09848d21" providerId="ADAL" clId="{D5068DBE-EAAE-4312-BC48-8FE28F21FB1F}" dt="2022-09-21T00:19:12.345" v="137"/>
          <ac:picMkLst>
            <pc:docMk/>
            <pc:sldMk cId="2505082723" sldId="2134804911"/>
            <ac:picMk id="1056" creationId="{072535FD-2798-5529-2C3E-B75FC2311743}"/>
          </ac:picMkLst>
        </pc:picChg>
        <pc:picChg chg="add">
          <ac:chgData name="Saranya Sriram" userId="31246c95-b325-49bd-b9d7-da3f09848d21" providerId="ADAL" clId="{D5068DBE-EAAE-4312-BC48-8FE28F21FB1F}" dt="2022-09-21T00:19:12.345" v="137"/>
          <ac:picMkLst>
            <pc:docMk/>
            <pc:sldMk cId="2505082723" sldId="2134804911"/>
            <ac:picMk id="1057" creationId="{9EF9B868-8EA4-D134-2678-8DC53E0144C0}"/>
          </ac:picMkLst>
        </pc:picChg>
        <pc:picChg chg="add">
          <ac:chgData name="Saranya Sriram" userId="31246c95-b325-49bd-b9d7-da3f09848d21" providerId="ADAL" clId="{D5068DBE-EAAE-4312-BC48-8FE28F21FB1F}" dt="2022-09-21T00:19:12.345" v="137"/>
          <ac:picMkLst>
            <pc:docMk/>
            <pc:sldMk cId="2505082723" sldId="2134804911"/>
            <ac:picMk id="1058" creationId="{184ED2EB-710F-8EEE-A7D6-1AC38E9F43CA}"/>
          </ac:picMkLst>
        </pc:picChg>
        <pc:picChg chg="add">
          <ac:chgData name="Saranya Sriram" userId="31246c95-b325-49bd-b9d7-da3f09848d21" providerId="ADAL" clId="{D5068DBE-EAAE-4312-BC48-8FE28F21FB1F}" dt="2022-09-21T00:19:12.345" v="137"/>
          <ac:picMkLst>
            <pc:docMk/>
            <pc:sldMk cId="2505082723" sldId="2134804911"/>
            <ac:picMk id="1059" creationId="{EC9FE4B9-5487-4A5C-4415-D7AFB20464AB}"/>
          </ac:picMkLst>
        </pc:picChg>
        <pc:picChg chg="add">
          <ac:chgData name="Saranya Sriram" userId="31246c95-b325-49bd-b9d7-da3f09848d21" providerId="ADAL" clId="{D5068DBE-EAAE-4312-BC48-8FE28F21FB1F}" dt="2022-09-21T00:19:12.345" v="137"/>
          <ac:picMkLst>
            <pc:docMk/>
            <pc:sldMk cId="2505082723" sldId="2134804911"/>
            <ac:picMk id="1060" creationId="{117EB65E-DBE7-2FE7-FAE6-94369FC4341D}"/>
          </ac:picMkLst>
        </pc:picChg>
        <pc:picChg chg="add">
          <ac:chgData name="Saranya Sriram" userId="31246c95-b325-49bd-b9d7-da3f09848d21" providerId="ADAL" clId="{D5068DBE-EAAE-4312-BC48-8FE28F21FB1F}" dt="2022-09-21T00:19:12.345" v="137"/>
          <ac:picMkLst>
            <pc:docMk/>
            <pc:sldMk cId="2505082723" sldId="2134804911"/>
            <ac:picMk id="1061" creationId="{991D94A4-B69B-CEEB-A847-C84AD0C9BA5B}"/>
          </ac:picMkLst>
        </pc:picChg>
        <pc:picChg chg="add">
          <ac:chgData name="Saranya Sriram" userId="31246c95-b325-49bd-b9d7-da3f09848d21" providerId="ADAL" clId="{D5068DBE-EAAE-4312-BC48-8FE28F21FB1F}" dt="2022-09-21T00:19:12.345" v="137"/>
          <ac:picMkLst>
            <pc:docMk/>
            <pc:sldMk cId="2505082723" sldId="2134804911"/>
            <ac:picMk id="1062" creationId="{BECE9AB6-BB4F-129F-C167-DFF8DA010A3A}"/>
          </ac:picMkLst>
        </pc:picChg>
        <pc:picChg chg="add">
          <ac:chgData name="Saranya Sriram" userId="31246c95-b325-49bd-b9d7-da3f09848d21" providerId="ADAL" clId="{D5068DBE-EAAE-4312-BC48-8FE28F21FB1F}" dt="2022-09-21T00:19:12.345" v="137"/>
          <ac:picMkLst>
            <pc:docMk/>
            <pc:sldMk cId="2505082723" sldId="2134804911"/>
            <ac:picMk id="1063" creationId="{A674AA78-FC88-853F-ED81-D89A59E0C15B}"/>
          </ac:picMkLst>
        </pc:picChg>
        <pc:picChg chg="add">
          <ac:chgData name="Saranya Sriram" userId="31246c95-b325-49bd-b9d7-da3f09848d21" providerId="ADAL" clId="{D5068DBE-EAAE-4312-BC48-8FE28F21FB1F}" dt="2022-09-21T00:19:12.345" v="137"/>
          <ac:picMkLst>
            <pc:docMk/>
            <pc:sldMk cId="2505082723" sldId="2134804911"/>
            <ac:picMk id="1064" creationId="{1CC3E00E-9306-8C77-BD50-8504FAF627D0}"/>
          </ac:picMkLst>
        </pc:picChg>
        <pc:picChg chg="add">
          <ac:chgData name="Saranya Sriram" userId="31246c95-b325-49bd-b9d7-da3f09848d21" providerId="ADAL" clId="{D5068DBE-EAAE-4312-BC48-8FE28F21FB1F}" dt="2022-09-21T00:19:12.345" v="137"/>
          <ac:picMkLst>
            <pc:docMk/>
            <pc:sldMk cId="2505082723" sldId="2134804911"/>
            <ac:picMk id="1065" creationId="{B28455FA-D4A6-79A1-0206-81A8A3C36578}"/>
          </ac:picMkLst>
        </pc:picChg>
        <pc:picChg chg="add">
          <ac:chgData name="Saranya Sriram" userId="31246c95-b325-49bd-b9d7-da3f09848d21" providerId="ADAL" clId="{D5068DBE-EAAE-4312-BC48-8FE28F21FB1F}" dt="2022-09-21T00:19:12.345" v="137"/>
          <ac:picMkLst>
            <pc:docMk/>
            <pc:sldMk cId="2505082723" sldId="2134804911"/>
            <ac:picMk id="1066" creationId="{F74634BE-3A69-981A-FBE1-8E02EEDEAF2E}"/>
          </ac:picMkLst>
        </pc:picChg>
        <pc:picChg chg="add">
          <ac:chgData name="Saranya Sriram" userId="31246c95-b325-49bd-b9d7-da3f09848d21" providerId="ADAL" clId="{D5068DBE-EAAE-4312-BC48-8FE28F21FB1F}" dt="2022-09-21T00:19:12.345" v="137"/>
          <ac:picMkLst>
            <pc:docMk/>
            <pc:sldMk cId="2505082723" sldId="2134804911"/>
            <ac:picMk id="1067" creationId="{CEFC1088-4659-2D03-19A9-E076D37A4A26}"/>
          </ac:picMkLst>
        </pc:picChg>
      </pc:sldChg>
      <pc:sldChg chg="addSp delSp modSp new mod ord modClrScheme chgLayout">
        <pc:chgData name="Saranya Sriram" userId="31246c95-b325-49bd-b9d7-da3f09848d21" providerId="ADAL" clId="{D5068DBE-EAAE-4312-BC48-8FE28F21FB1F}" dt="2022-09-21T00:55:20.791" v="161"/>
        <pc:sldMkLst>
          <pc:docMk/>
          <pc:sldMk cId="2997377315" sldId="2134804911"/>
        </pc:sldMkLst>
        <pc:spChg chg="add del">
          <ac:chgData name="Saranya Sriram" userId="31246c95-b325-49bd-b9d7-da3f09848d21" providerId="ADAL" clId="{D5068DBE-EAAE-4312-BC48-8FE28F21FB1F}" dt="2022-09-21T00:20:18.837" v="143" actId="26606"/>
          <ac:spMkLst>
            <pc:docMk/>
            <pc:sldMk cId="2997377315" sldId="2134804911"/>
            <ac:spMk id="2" creationId="{7C69ED68-4DE3-56D8-5B5C-D6E3AD39647B}"/>
          </ac:spMkLst>
        </pc:spChg>
        <pc:spChg chg="add del">
          <ac:chgData name="Saranya Sriram" userId="31246c95-b325-49bd-b9d7-da3f09848d21" providerId="ADAL" clId="{D5068DBE-EAAE-4312-BC48-8FE28F21FB1F}" dt="2022-09-21T00:20:18.837" v="143" actId="26606"/>
          <ac:spMkLst>
            <pc:docMk/>
            <pc:sldMk cId="2997377315" sldId="2134804911"/>
            <ac:spMk id="3" creationId="{F6BA9DE9-3EBA-004D-DB40-28BB229C2B31}"/>
          </ac:spMkLst>
        </pc:spChg>
        <pc:spChg chg="add del mod">
          <ac:chgData name="Saranya Sriram" userId="31246c95-b325-49bd-b9d7-da3f09848d21" providerId="ADAL" clId="{D5068DBE-EAAE-4312-BC48-8FE28F21FB1F}" dt="2022-09-21T00:20:18.834" v="142" actId="26606"/>
          <ac:spMkLst>
            <pc:docMk/>
            <pc:sldMk cId="2997377315" sldId="2134804911"/>
            <ac:spMk id="10" creationId="{ABE8DED2-39DB-C0A6-934F-1CDA70778B0F}"/>
          </ac:spMkLst>
        </pc:spChg>
        <pc:spChg chg="add mod">
          <ac:chgData name="Saranya Sriram" userId="31246c95-b325-49bd-b9d7-da3f09848d21" providerId="ADAL" clId="{D5068DBE-EAAE-4312-BC48-8FE28F21FB1F}" dt="2022-09-21T00:20:38.775" v="147" actId="20577"/>
          <ac:spMkLst>
            <pc:docMk/>
            <pc:sldMk cId="2997377315" sldId="2134804911"/>
            <ac:spMk id="12" creationId="{57E1ADB3-0087-F912-B649-3CF342189AEF}"/>
          </ac:spMkLst>
        </pc:spChg>
        <pc:picChg chg="add mod">
          <ac:chgData name="Saranya Sriram" userId="31246c95-b325-49bd-b9d7-da3f09848d21" providerId="ADAL" clId="{D5068DBE-EAAE-4312-BC48-8FE28F21FB1F}" dt="2022-09-21T00:20:45.337" v="148" actId="14100"/>
          <ac:picMkLst>
            <pc:docMk/>
            <pc:sldMk cId="2997377315" sldId="2134804911"/>
            <ac:picMk id="5" creationId="{F45FE224-5C09-188B-6812-A9DE8FF9A478}"/>
          </ac:picMkLst>
        </pc:picChg>
      </pc:sldChg>
      <pc:sldChg chg="add del">
        <pc:chgData name="Saranya Sriram" userId="31246c95-b325-49bd-b9d7-da3f09848d21" providerId="ADAL" clId="{D5068DBE-EAAE-4312-BC48-8FE28F21FB1F}" dt="2022-09-21T02:24:14.086" v="1126" actId="47"/>
        <pc:sldMkLst>
          <pc:docMk/>
          <pc:sldMk cId="2050168453" sldId="2145705812"/>
        </pc:sldMkLst>
      </pc:sldChg>
      <pc:sldChg chg="add del">
        <pc:chgData name="Saranya Sriram" userId="31246c95-b325-49bd-b9d7-da3f09848d21" providerId="ADAL" clId="{D5068DBE-EAAE-4312-BC48-8FE28F21FB1F}" dt="2022-09-21T02:24:16.291" v="1127" actId="47"/>
        <pc:sldMkLst>
          <pc:docMk/>
          <pc:sldMk cId="1216594514" sldId="2145705813"/>
        </pc:sldMkLst>
      </pc:sldChg>
      <pc:sldChg chg="add del">
        <pc:chgData name="Saranya Sriram" userId="31246c95-b325-49bd-b9d7-da3f09848d21" providerId="ADAL" clId="{D5068DBE-EAAE-4312-BC48-8FE28F21FB1F}" dt="2022-09-21T02:23:52.673" v="1123" actId="47"/>
        <pc:sldMkLst>
          <pc:docMk/>
          <pc:sldMk cId="3742767649" sldId="2147468060"/>
        </pc:sldMkLst>
      </pc:sldChg>
      <pc:sldChg chg="add del">
        <pc:chgData name="Saranya Sriram" userId="31246c95-b325-49bd-b9d7-da3f09848d21" providerId="ADAL" clId="{D5068DBE-EAAE-4312-BC48-8FE28F21FB1F}" dt="2022-09-21T02:11:29.517" v="835" actId="47"/>
        <pc:sldMkLst>
          <pc:docMk/>
          <pc:sldMk cId="3793260807" sldId="2147468229"/>
        </pc:sldMkLst>
      </pc:sldChg>
      <pc:sldChg chg="add del setBg">
        <pc:chgData name="Saranya Sriram" userId="31246c95-b325-49bd-b9d7-da3f09848d21" providerId="ADAL" clId="{D5068DBE-EAAE-4312-BC48-8FE28F21FB1F}" dt="2022-09-21T00:22:04.895" v="152" actId="47"/>
        <pc:sldMkLst>
          <pc:docMk/>
          <pc:sldMk cId="1313187813" sldId="2147471606"/>
        </pc:sldMkLst>
      </pc:sldChg>
      <pc:sldChg chg="add ord">
        <pc:chgData name="Saranya Sriram" userId="31246c95-b325-49bd-b9d7-da3f09848d21" providerId="ADAL" clId="{D5068DBE-EAAE-4312-BC48-8FE28F21FB1F}" dt="2022-09-21T02:42:45.692" v="1534"/>
        <pc:sldMkLst>
          <pc:docMk/>
          <pc:sldMk cId="2841862376" sldId="2147471607"/>
        </pc:sldMkLst>
      </pc:sldChg>
      <pc:sldChg chg="add del setBg">
        <pc:chgData name="Saranya Sriram" userId="31246c95-b325-49bd-b9d7-da3f09848d21" providerId="ADAL" clId="{D5068DBE-EAAE-4312-BC48-8FE28F21FB1F}" dt="2022-09-21T01:34:15.915" v="383"/>
        <pc:sldMkLst>
          <pc:docMk/>
          <pc:sldMk cId="127550747" sldId="2147471608"/>
        </pc:sldMkLst>
      </pc:sldChg>
      <pc:sldChg chg="modSp add mod">
        <pc:chgData name="Saranya Sriram" userId="31246c95-b325-49bd-b9d7-da3f09848d21" providerId="ADAL" clId="{D5068DBE-EAAE-4312-BC48-8FE28F21FB1F}" dt="2022-09-21T01:37:05.827" v="441" actId="20577"/>
        <pc:sldMkLst>
          <pc:docMk/>
          <pc:sldMk cId="902710992" sldId="2147471608"/>
        </pc:sldMkLst>
        <pc:spChg chg="mod">
          <ac:chgData name="Saranya Sriram" userId="31246c95-b325-49bd-b9d7-da3f09848d21" providerId="ADAL" clId="{D5068DBE-EAAE-4312-BC48-8FE28F21FB1F}" dt="2022-09-21T01:37:05.827" v="441" actId="20577"/>
          <ac:spMkLst>
            <pc:docMk/>
            <pc:sldMk cId="902710992" sldId="2147471608"/>
            <ac:spMk id="10" creationId="{46338273-659B-4BE6-8CB2-D880A35AB60D}"/>
          </ac:spMkLst>
        </pc:spChg>
      </pc:sldChg>
      <pc:sldChg chg="add del setBg">
        <pc:chgData name="Saranya Sriram" userId="31246c95-b325-49bd-b9d7-da3f09848d21" providerId="ADAL" clId="{D5068DBE-EAAE-4312-BC48-8FE28F21FB1F}" dt="2022-09-21T01:36:50.721" v="415"/>
        <pc:sldMkLst>
          <pc:docMk/>
          <pc:sldMk cId="2510359808" sldId="2147471608"/>
        </pc:sldMkLst>
      </pc:sldChg>
      <pc:sldChg chg="modSp add del mod">
        <pc:chgData name="Saranya Sriram" userId="31246c95-b325-49bd-b9d7-da3f09848d21" providerId="ADAL" clId="{D5068DBE-EAAE-4312-BC48-8FE28F21FB1F}" dt="2022-09-21T01:36:41.794" v="402" actId="2696"/>
        <pc:sldMkLst>
          <pc:docMk/>
          <pc:sldMk cId="3179124977" sldId="2147471608"/>
        </pc:sldMkLst>
        <pc:spChg chg="mod">
          <ac:chgData name="Saranya Sriram" userId="31246c95-b325-49bd-b9d7-da3f09848d21" providerId="ADAL" clId="{D5068DBE-EAAE-4312-BC48-8FE28F21FB1F}" dt="2022-09-21T01:34:21.389" v="396" actId="20577"/>
          <ac:spMkLst>
            <pc:docMk/>
            <pc:sldMk cId="3179124977" sldId="2147471608"/>
            <ac:spMk id="10" creationId="{46338273-659B-4BE6-8CB2-D880A35AB60D}"/>
          </ac:spMkLst>
        </pc:spChg>
      </pc:sldChg>
      <pc:sldChg chg="add del">
        <pc:chgData name="Saranya Sriram" userId="31246c95-b325-49bd-b9d7-da3f09848d21" providerId="ADAL" clId="{D5068DBE-EAAE-4312-BC48-8FE28F21FB1F}" dt="2022-09-21T01:36:41.794" v="402" actId="2696"/>
        <pc:sldMkLst>
          <pc:docMk/>
          <pc:sldMk cId="3061126106" sldId="2147471609"/>
        </pc:sldMkLst>
      </pc:sldChg>
      <pc:sldChg chg="modSp add del mod">
        <pc:chgData name="Saranya Sriram" userId="31246c95-b325-49bd-b9d7-da3f09848d21" providerId="ADAL" clId="{D5068DBE-EAAE-4312-BC48-8FE28F21FB1F}" dt="2022-09-21T01:36:50.721" v="415"/>
        <pc:sldMkLst>
          <pc:docMk/>
          <pc:sldMk cId="3307477772" sldId="2147471609"/>
        </pc:sldMkLst>
        <pc:spChg chg="mod">
          <ac:chgData name="Saranya Sriram" userId="31246c95-b325-49bd-b9d7-da3f09848d21" providerId="ADAL" clId="{D5068DBE-EAAE-4312-BC48-8FE28F21FB1F}" dt="2022-09-21T01:36:50.721" v="415"/>
          <ac:spMkLst>
            <pc:docMk/>
            <pc:sldMk cId="3307477772" sldId="2147471609"/>
            <ac:spMk id="3" creationId="{C1410678-2C9E-4726-B2AE-49A8E82B0EFA}"/>
          </ac:spMkLst>
        </pc:spChg>
      </pc:sldChg>
      <pc:sldChg chg="add">
        <pc:chgData name="Saranya Sriram" userId="31246c95-b325-49bd-b9d7-da3f09848d21" providerId="ADAL" clId="{D5068DBE-EAAE-4312-BC48-8FE28F21FB1F}" dt="2022-09-21T01:36:50.816" v="416"/>
        <pc:sldMkLst>
          <pc:docMk/>
          <pc:sldMk cId="3852738146" sldId="2147471609"/>
        </pc:sldMkLst>
      </pc:sldChg>
      <pc:sldChg chg="add">
        <pc:chgData name="Saranya Sriram" userId="31246c95-b325-49bd-b9d7-da3f09848d21" providerId="ADAL" clId="{D5068DBE-EAAE-4312-BC48-8FE28F21FB1F}" dt="2022-09-21T01:36:50.816" v="416"/>
        <pc:sldMkLst>
          <pc:docMk/>
          <pc:sldMk cId="1569317953" sldId="2147471610"/>
        </pc:sldMkLst>
      </pc:sldChg>
      <pc:sldChg chg="modSp add del mod">
        <pc:chgData name="Saranya Sriram" userId="31246c95-b325-49bd-b9d7-da3f09848d21" providerId="ADAL" clId="{D5068DBE-EAAE-4312-BC48-8FE28F21FB1F}" dt="2022-09-21T01:36:50.721" v="415"/>
        <pc:sldMkLst>
          <pc:docMk/>
          <pc:sldMk cId="2874617737" sldId="2147471610"/>
        </pc:sldMkLst>
        <pc:spChg chg="mod">
          <ac:chgData name="Saranya Sriram" userId="31246c95-b325-49bd-b9d7-da3f09848d21" providerId="ADAL" clId="{D5068DBE-EAAE-4312-BC48-8FE28F21FB1F}" dt="2022-09-21T01:36:50.721" v="415"/>
          <ac:spMkLst>
            <pc:docMk/>
            <pc:sldMk cId="2874617737" sldId="2147471610"/>
            <ac:spMk id="3" creationId="{C1410678-2C9E-4726-B2AE-49A8E82B0EFA}"/>
          </ac:spMkLst>
        </pc:spChg>
      </pc:sldChg>
      <pc:sldChg chg="add del">
        <pc:chgData name="Saranya Sriram" userId="31246c95-b325-49bd-b9d7-da3f09848d21" providerId="ADAL" clId="{D5068DBE-EAAE-4312-BC48-8FE28F21FB1F}" dt="2022-09-21T01:36:41.794" v="402" actId="2696"/>
        <pc:sldMkLst>
          <pc:docMk/>
          <pc:sldMk cId="3122355032" sldId="2147471610"/>
        </pc:sldMkLst>
      </pc:sldChg>
      <pc:sldChg chg="add del">
        <pc:chgData name="Saranya Sriram" userId="31246c95-b325-49bd-b9d7-da3f09848d21" providerId="ADAL" clId="{D5068DBE-EAAE-4312-BC48-8FE28F21FB1F}" dt="2022-09-21T01:36:41.794" v="402" actId="2696"/>
        <pc:sldMkLst>
          <pc:docMk/>
          <pc:sldMk cId="207483893" sldId="2147471611"/>
        </pc:sldMkLst>
      </pc:sldChg>
      <pc:sldChg chg="add">
        <pc:chgData name="Saranya Sriram" userId="31246c95-b325-49bd-b9d7-da3f09848d21" providerId="ADAL" clId="{D5068DBE-EAAE-4312-BC48-8FE28F21FB1F}" dt="2022-09-21T01:36:50.816" v="416"/>
        <pc:sldMkLst>
          <pc:docMk/>
          <pc:sldMk cId="2899566001" sldId="2147471611"/>
        </pc:sldMkLst>
      </pc:sldChg>
      <pc:sldChg chg="modSp add del mod">
        <pc:chgData name="Saranya Sriram" userId="31246c95-b325-49bd-b9d7-da3f09848d21" providerId="ADAL" clId="{D5068DBE-EAAE-4312-BC48-8FE28F21FB1F}" dt="2022-09-21T01:36:50.721" v="415"/>
        <pc:sldMkLst>
          <pc:docMk/>
          <pc:sldMk cId="3286695354" sldId="2147471611"/>
        </pc:sldMkLst>
        <pc:spChg chg="mod">
          <ac:chgData name="Saranya Sriram" userId="31246c95-b325-49bd-b9d7-da3f09848d21" providerId="ADAL" clId="{D5068DBE-EAAE-4312-BC48-8FE28F21FB1F}" dt="2022-09-21T01:36:50.721" v="415"/>
          <ac:spMkLst>
            <pc:docMk/>
            <pc:sldMk cId="3286695354" sldId="2147471611"/>
            <ac:spMk id="2" creationId="{C4F5301A-B80E-4450-BA4E-23128C77541E}"/>
          </ac:spMkLst>
        </pc:spChg>
      </pc:sldChg>
      <pc:sldChg chg="modSp add del mod">
        <pc:chgData name="Saranya Sriram" userId="31246c95-b325-49bd-b9d7-da3f09848d21" providerId="ADAL" clId="{D5068DBE-EAAE-4312-BC48-8FE28F21FB1F}" dt="2022-09-21T01:36:50.721" v="415"/>
        <pc:sldMkLst>
          <pc:docMk/>
          <pc:sldMk cId="854077087" sldId="2147471612"/>
        </pc:sldMkLst>
        <pc:spChg chg="mod">
          <ac:chgData name="Saranya Sriram" userId="31246c95-b325-49bd-b9d7-da3f09848d21" providerId="ADAL" clId="{D5068DBE-EAAE-4312-BC48-8FE28F21FB1F}" dt="2022-09-21T01:36:50.721" v="415"/>
          <ac:spMkLst>
            <pc:docMk/>
            <pc:sldMk cId="854077087" sldId="2147471612"/>
            <ac:spMk id="4" creationId="{1210869C-EAF3-41A5-BB55-3364A889C18A}"/>
          </ac:spMkLst>
        </pc:spChg>
      </pc:sldChg>
      <pc:sldChg chg="modSp add del mod">
        <pc:chgData name="Saranya Sriram" userId="31246c95-b325-49bd-b9d7-da3f09848d21" providerId="ADAL" clId="{D5068DBE-EAAE-4312-BC48-8FE28F21FB1F}" dt="2022-09-21T01:36:41.794" v="402" actId="2696"/>
        <pc:sldMkLst>
          <pc:docMk/>
          <pc:sldMk cId="4181392799" sldId="2147471612"/>
        </pc:sldMkLst>
        <pc:spChg chg="mod">
          <ac:chgData name="Saranya Sriram" userId="31246c95-b325-49bd-b9d7-da3f09848d21" providerId="ADAL" clId="{D5068DBE-EAAE-4312-BC48-8FE28F21FB1F}" dt="2022-09-21T01:35:28.609" v="401" actId="1076"/>
          <ac:spMkLst>
            <pc:docMk/>
            <pc:sldMk cId="4181392799" sldId="2147471612"/>
            <ac:spMk id="5" creationId="{475BB747-8DD2-4842-81BB-D867188267A9}"/>
          </ac:spMkLst>
        </pc:spChg>
      </pc:sldChg>
      <pc:sldChg chg="add">
        <pc:chgData name="Saranya Sriram" userId="31246c95-b325-49bd-b9d7-da3f09848d21" providerId="ADAL" clId="{D5068DBE-EAAE-4312-BC48-8FE28F21FB1F}" dt="2022-09-21T01:36:50.816" v="416"/>
        <pc:sldMkLst>
          <pc:docMk/>
          <pc:sldMk cId="4272462110" sldId="2147471612"/>
        </pc:sldMkLst>
      </pc:sldChg>
      <pc:sldChg chg="modSp add del mod">
        <pc:chgData name="Saranya Sriram" userId="31246c95-b325-49bd-b9d7-da3f09848d21" providerId="ADAL" clId="{D5068DBE-EAAE-4312-BC48-8FE28F21FB1F}" dt="2022-09-21T01:36:50.721" v="415"/>
        <pc:sldMkLst>
          <pc:docMk/>
          <pc:sldMk cId="2332557700" sldId="2147471613"/>
        </pc:sldMkLst>
        <pc:spChg chg="mod">
          <ac:chgData name="Saranya Sriram" userId="31246c95-b325-49bd-b9d7-da3f09848d21" providerId="ADAL" clId="{D5068DBE-EAAE-4312-BC48-8FE28F21FB1F}" dt="2022-09-21T01:36:50.721" v="415"/>
          <ac:spMkLst>
            <pc:docMk/>
            <pc:sldMk cId="2332557700" sldId="2147471613"/>
            <ac:spMk id="4" creationId="{1210869C-EAF3-41A5-BB55-3364A889C18A}"/>
          </ac:spMkLst>
        </pc:spChg>
      </pc:sldChg>
      <pc:sldChg chg="add">
        <pc:chgData name="Saranya Sriram" userId="31246c95-b325-49bd-b9d7-da3f09848d21" providerId="ADAL" clId="{D5068DBE-EAAE-4312-BC48-8FE28F21FB1F}" dt="2022-09-21T01:36:50.816" v="416"/>
        <pc:sldMkLst>
          <pc:docMk/>
          <pc:sldMk cId="2540964754" sldId="2147471613"/>
        </pc:sldMkLst>
      </pc:sldChg>
      <pc:sldChg chg="add del">
        <pc:chgData name="Saranya Sriram" userId="31246c95-b325-49bd-b9d7-da3f09848d21" providerId="ADAL" clId="{D5068DBE-EAAE-4312-BC48-8FE28F21FB1F}" dt="2022-09-21T01:36:41.794" v="402" actId="2696"/>
        <pc:sldMkLst>
          <pc:docMk/>
          <pc:sldMk cId="3504579050" sldId="2147471613"/>
        </pc:sldMkLst>
      </pc:sldChg>
      <pc:sldChg chg="modSp add del mod">
        <pc:chgData name="Saranya Sriram" userId="31246c95-b325-49bd-b9d7-da3f09848d21" providerId="ADAL" clId="{D5068DBE-EAAE-4312-BC48-8FE28F21FB1F}" dt="2022-09-21T01:36:50.721" v="415"/>
        <pc:sldMkLst>
          <pc:docMk/>
          <pc:sldMk cId="900522301" sldId="2147471614"/>
        </pc:sldMkLst>
        <pc:spChg chg="mod">
          <ac:chgData name="Saranya Sriram" userId="31246c95-b325-49bd-b9d7-da3f09848d21" providerId="ADAL" clId="{D5068DBE-EAAE-4312-BC48-8FE28F21FB1F}" dt="2022-09-21T01:36:50.721" v="415"/>
          <ac:spMkLst>
            <pc:docMk/>
            <pc:sldMk cId="900522301" sldId="2147471614"/>
            <ac:spMk id="2" creationId="{E36F44B0-691F-4AC3-844D-213EEDFCB55A}"/>
          </ac:spMkLst>
        </pc:spChg>
      </pc:sldChg>
      <pc:sldChg chg="add">
        <pc:chgData name="Saranya Sriram" userId="31246c95-b325-49bd-b9d7-da3f09848d21" providerId="ADAL" clId="{D5068DBE-EAAE-4312-BC48-8FE28F21FB1F}" dt="2022-09-21T01:36:50.816" v="416"/>
        <pc:sldMkLst>
          <pc:docMk/>
          <pc:sldMk cId="1791381318" sldId="2147471614"/>
        </pc:sldMkLst>
      </pc:sldChg>
      <pc:sldChg chg="add del">
        <pc:chgData name="Saranya Sriram" userId="31246c95-b325-49bd-b9d7-da3f09848d21" providerId="ADAL" clId="{D5068DBE-EAAE-4312-BC48-8FE28F21FB1F}" dt="2022-09-21T01:36:41.794" v="402" actId="2696"/>
        <pc:sldMkLst>
          <pc:docMk/>
          <pc:sldMk cId="2846617050" sldId="2147471614"/>
        </pc:sldMkLst>
      </pc:sldChg>
      <pc:sldChg chg="modSp add del mod">
        <pc:chgData name="Saranya Sriram" userId="31246c95-b325-49bd-b9d7-da3f09848d21" providerId="ADAL" clId="{D5068DBE-EAAE-4312-BC48-8FE28F21FB1F}" dt="2022-09-21T01:36:50.721" v="415"/>
        <pc:sldMkLst>
          <pc:docMk/>
          <pc:sldMk cId="543318379" sldId="2147471615"/>
        </pc:sldMkLst>
        <pc:spChg chg="mod">
          <ac:chgData name="Saranya Sriram" userId="31246c95-b325-49bd-b9d7-da3f09848d21" providerId="ADAL" clId="{D5068DBE-EAAE-4312-BC48-8FE28F21FB1F}" dt="2022-09-21T01:36:50.721" v="415"/>
          <ac:spMkLst>
            <pc:docMk/>
            <pc:sldMk cId="543318379" sldId="2147471615"/>
            <ac:spMk id="2" creationId="{E36F44B0-691F-4AC3-844D-213EEDFCB55A}"/>
          </ac:spMkLst>
        </pc:spChg>
      </pc:sldChg>
      <pc:sldChg chg="add">
        <pc:chgData name="Saranya Sriram" userId="31246c95-b325-49bd-b9d7-da3f09848d21" providerId="ADAL" clId="{D5068DBE-EAAE-4312-BC48-8FE28F21FB1F}" dt="2022-09-21T01:36:50.816" v="416"/>
        <pc:sldMkLst>
          <pc:docMk/>
          <pc:sldMk cId="2112426804" sldId="2147471615"/>
        </pc:sldMkLst>
      </pc:sldChg>
      <pc:sldChg chg="add del">
        <pc:chgData name="Saranya Sriram" userId="31246c95-b325-49bd-b9d7-da3f09848d21" providerId="ADAL" clId="{D5068DBE-EAAE-4312-BC48-8FE28F21FB1F}" dt="2022-09-21T01:36:41.794" v="402" actId="2696"/>
        <pc:sldMkLst>
          <pc:docMk/>
          <pc:sldMk cId="2438981485" sldId="2147471615"/>
        </pc:sldMkLst>
      </pc:sldChg>
      <pc:sldChg chg="add">
        <pc:chgData name="Saranya Sriram" userId="31246c95-b325-49bd-b9d7-da3f09848d21" providerId="ADAL" clId="{D5068DBE-EAAE-4312-BC48-8FE28F21FB1F}" dt="2022-09-21T01:36:50.816" v="416"/>
        <pc:sldMkLst>
          <pc:docMk/>
          <pc:sldMk cId="183061475" sldId="2147471616"/>
        </pc:sldMkLst>
      </pc:sldChg>
      <pc:sldChg chg="add del">
        <pc:chgData name="Saranya Sriram" userId="31246c95-b325-49bd-b9d7-da3f09848d21" providerId="ADAL" clId="{D5068DBE-EAAE-4312-BC48-8FE28F21FB1F}" dt="2022-09-21T01:36:41.794" v="402" actId="2696"/>
        <pc:sldMkLst>
          <pc:docMk/>
          <pc:sldMk cId="2689027194" sldId="2147471616"/>
        </pc:sldMkLst>
      </pc:sldChg>
      <pc:sldChg chg="modSp add del mod">
        <pc:chgData name="Saranya Sriram" userId="31246c95-b325-49bd-b9d7-da3f09848d21" providerId="ADAL" clId="{D5068DBE-EAAE-4312-BC48-8FE28F21FB1F}" dt="2022-09-21T01:36:50.721" v="415"/>
        <pc:sldMkLst>
          <pc:docMk/>
          <pc:sldMk cId="4057207026" sldId="2147471616"/>
        </pc:sldMkLst>
        <pc:spChg chg="mod">
          <ac:chgData name="Saranya Sriram" userId="31246c95-b325-49bd-b9d7-da3f09848d21" providerId="ADAL" clId="{D5068DBE-EAAE-4312-BC48-8FE28F21FB1F}" dt="2022-09-21T01:36:50.721" v="415"/>
          <ac:spMkLst>
            <pc:docMk/>
            <pc:sldMk cId="4057207026" sldId="2147471616"/>
            <ac:spMk id="2" creationId="{E36F44B0-691F-4AC3-844D-213EEDFCB55A}"/>
          </ac:spMkLst>
        </pc:spChg>
      </pc:sldChg>
      <pc:sldChg chg="modSp add del mod">
        <pc:chgData name="Saranya Sriram" userId="31246c95-b325-49bd-b9d7-da3f09848d21" providerId="ADAL" clId="{D5068DBE-EAAE-4312-BC48-8FE28F21FB1F}" dt="2022-09-21T01:36:50.721" v="415"/>
        <pc:sldMkLst>
          <pc:docMk/>
          <pc:sldMk cId="971004297" sldId="2147471617"/>
        </pc:sldMkLst>
        <pc:spChg chg="mod">
          <ac:chgData name="Saranya Sriram" userId="31246c95-b325-49bd-b9d7-da3f09848d21" providerId="ADAL" clId="{D5068DBE-EAAE-4312-BC48-8FE28F21FB1F}" dt="2022-09-21T01:36:50.721" v="415"/>
          <ac:spMkLst>
            <pc:docMk/>
            <pc:sldMk cId="971004297" sldId="2147471617"/>
            <ac:spMk id="2" creationId="{15435567-220B-427E-8D95-D268887C206C}"/>
          </ac:spMkLst>
        </pc:spChg>
        <pc:spChg chg="mod">
          <ac:chgData name="Saranya Sriram" userId="31246c95-b325-49bd-b9d7-da3f09848d21" providerId="ADAL" clId="{D5068DBE-EAAE-4312-BC48-8FE28F21FB1F}" dt="2022-09-21T01:36:50.721" v="415"/>
          <ac:spMkLst>
            <pc:docMk/>
            <pc:sldMk cId="971004297" sldId="2147471617"/>
            <ac:spMk id="6" creationId="{AC5763B3-5F84-4053-8847-A6DF36E24034}"/>
          </ac:spMkLst>
        </pc:spChg>
      </pc:sldChg>
      <pc:sldChg chg="add">
        <pc:chgData name="Saranya Sriram" userId="31246c95-b325-49bd-b9d7-da3f09848d21" providerId="ADAL" clId="{D5068DBE-EAAE-4312-BC48-8FE28F21FB1F}" dt="2022-09-21T01:36:50.816" v="416"/>
        <pc:sldMkLst>
          <pc:docMk/>
          <pc:sldMk cId="1857398706" sldId="2147471617"/>
        </pc:sldMkLst>
      </pc:sldChg>
      <pc:sldChg chg="add del">
        <pc:chgData name="Saranya Sriram" userId="31246c95-b325-49bd-b9d7-da3f09848d21" providerId="ADAL" clId="{D5068DBE-EAAE-4312-BC48-8FE28F21FB1F}" dt="2022-09-21T01:36:41.794" v="402" actId="2696"/>
        <pc:sldMkLst>
          <pc:docMk/>
          <pc:sldMk cId="2443567909" sldId="2147471617"/>
        </pc:sldMkLst>
      </pc:sldChg>
      <pc:sldChg chg="new del">
        <pc:chgData name="Saranya Sriram" userId="31246c95-b325-49bd-b9d7-da3f09848d21" providerId="ADAL" clId="{D5068DBE-EAAE-4312-BC48-8FE28F21FB1F}" dt="2022-09-21T01:48:21.265" v="443" actId="47"/>
        <pc:sldMkLst>
          <pc:docMk/>
          <pc:sldMk cId="1500484185" sldId="2147471618"/>
        </pc:sldMkLst>
      </pc:sldChg>
      <pc:sldChg chg="delSp modSp new mod ord">
        <pc:chgData name="Saranya Sriram" userId="31246c95-b325-49bd-b9d7-da3f09848d21" providerId="ADAL" clId="{D5068DBE-EAAE-4312-BC48-8FE28F21FB1F}" dt="2022-09-21T01:51:54.148" v="695" actId="403"/>
        <pc:sldMkLst>
          <pc:docMk/>
          <pc:sldMk cId="3886200383" sldId="2147471618"/>
        </pc:sldMkLst>
        <pc:spChg chg="mod">
          <ac:chgData name="Saranya Sriram" userId="31246c95-b325-49bd-b9d7-da3f09848d21" providerId="ADAL" clId="{D5068DBE-EAAE-4312-BC48-8FE28F21FB1F}" dt="2022-09-21T01:50:01.859" v="601" actId="20577"/>
          <ac:spMkLst>
            <pc:docMk/>
            <pc:sldMk cId="3886200383" sldId="2147471618"/>
            <ac:spMk id="2" creationId="{E9166506-B205-6A4D-163F-0AF1847794F1}"/>
          </ac:spMkLst>
        </pc:spChg>
        <pc:spChg chg="mod">
          <ac:chgData name="Saranya Sriram" userId="31246c95-b325-49bd-b9d7-da3f09848d21" providerId="ADAL" clId="{D5068DBE-EAAE-4312-BC48-8FE28F21FB1F}" dt="2022-09-21T01:51:54.148" v="695" actId="403"/>
          <ac:spMkLst>
            <pc:docMk/>
            <pc:sldMk cId="3886200383" sldId="2147471618"/>
            <ac:spMk id="3" creationId="{3EB86E02-C9F1-4BAE-2868-0410CA3C7208}"/>
          </ac:spMkLst>
        </pc:spChg>
        <pc:spChg chg="del">
          <ac:chgData name="Saranya Sriram" userId="31246c95-b325-49bd-b9d7-da3f09848d21" providerId="ADAL" clId="{D5068DBE-EAAE-4312-BC48-8FE28F21FB1F}" dt="2022-09-21T01:48:29.623" v="447" actId="478"/>
          <ac:spMkLst>
            <pc:docMk/>
            <pc:sldMk cId="3886200383" sldId="2147471618"/>
            <ac:spMk id="4" creationId="{183859DE-FA6A-57A8-1955-61C231985BE3}"/>
          </ac:spMkLst>
        </pc:spChg>
      </pc:sldChg>
      <pc:sldChg chg="addSp delSp modSp new mod">
        <pc:chgData name="Saranya Sriram" userId="31246c95-b325-49bd-b9d7-da3f09848d21" providerId="ADAL" clId="{D5068DBE-EAAE-4312-BC48-8FE28F21FB1F}" dt="2022-09-21T01:54:44.878" v="714" actId="14100"/>
        <pc:sldMkLst>
          <pc:docMk/>
          <pc:sldMk cId="1481362113" sldId="2147471619"/>
        </pc:sldMkLst>
        <pc:spChg chg="mod">
          <ac:chgData name="Saranya Sriram" userId="31246c95-b325-49bd-b9d7-da3f09848d21" providerId="ADAL" clId="{D5068DBE-EAAE-4312-BC48-8FE28F21FB1F}" dt="2022-09-21T01:54:34.663" v="711" actId="1076"/>
          <ac:spMkLst>
            <pc:docMk/>
            <pc:sldMk cId="1481362113" sldId="2147471619"/>
            <ac:spMk id="2" creationId="{82B89614-816A-2B94-7F0B-81F6502AF838}"/>
          </ac:spMkLst>
        </pc:spChg>
        <pc:spChg chg="del">
          <ac:chgData name="Saranya Sriram" userId="31246c95-b325-49bd-b9d7-da3f09848d21" providerId="ADAL" clId="{D5068DBE-EAAE-4312-BC48-8FE28F21FB1F}" dt="2022-09-21T01:52:23.370" v="698" actId="478"/>
          <ac:spMkLst>
            <pc:docMk/>
            <pc:sldMk cId="1481362113" sldId="2147471619"/>
            <ac:spMk id="3" creationId="{959EE940-B656-EADB-A9E5-24BCC404FAA2}"/>
          </ac:spMkLst>
        </pc:spChg>
        <pc:spChg chg="del">
          <ac:chgData name="Saranya Sriram" userId="31246c95-b325-49bd-b9d7-da3f09848d21" providerId="ADAL" clId="{D5068DBE-EAAE-4312-BC48-8FE28F21FB1F}" dt="2022-09-21T01:52:28.471" v="700" actId="478"/>
          <ac:spMkLst>
            <pc:docMk/>
            <pc:sldMk cId="1481362113" sldId="2147471619"/>
            <ac:spMk id="4" creationId="{6380D4E5-9649-198B-A5CD-3380B6CFAEA1}"/>
          </ac:spMkLst>
        </pc:spChg>
        <pc:spChg chg="add mod">
          <ac:chgData name="Saranya Sriram" userId="31246c95-b325-49bd-b9d7-da3f09848d21" providerId="ADAL" clId="{D5068DBE-EAAE-4312-BC48-8FE28F21FB1F}" dt="2022-09-21T01:54:37.348" v="712" actId="1076"/>
          <ac:spMkLst>
            <pc:docMk/>
            <pc:sldMk cId="1481362113" sldId="2147471619"/>
            <ac:spMk id="6" creationId="{76E84A24-D18A-DF77-BCBE-3BB54D4BF3A5}"/>
          </ac:spMkLst>
        </pc:spChg>
        <pc:picChg chg="add mod">
          <ac:chgData name="Saranya Sriram" userId="31246c95-b325-49bd-b9d7-da3f09848d21" providerId="ADAL" clId="{D5068DBE-EAAE-4312-BC48-8FE28F21FB1F}" dt="2022-09-21T01:54:44.878" v="714" actId="14100"/>
          <ac:picMkLst>
            <pc:docMk/>
            <pc:sldMk cId="1481362113" sldId="2147471619"/>
            <ac:picMk id="7" creationId="{B00BC913-0E57-EFCB-4418-F027A2A54466}"/>
          </ac:picMkLst>
        </pc:picChg>
      </pc:sldChg>
      <pc:sldChg chg="addSp modSp add mod">
        <pc:chgData name="Saranya Sriram" userId="31246c95-b325-49bd-b9d7-da3f09848d21" providerId="ADAL" clId="{D5068DBE-EAAE-4312-BC48-8FE28F21FB1F}" dt="2022-09-21T02:07:37.486" v="832" actId="1076"/>
        <pc:sldMkLst>
          <pc:docMk/>
          <pc:sldMk cId="3364357032" sldId="2147471620"/>
        </pc:sldMkLst>
        <pc:spChg chg="mod">
          <ac:chgData name="Saranya Sriram" userId="31246c95-b325-49bd-b9d7-da3f09848d21" providerId="ADAL" clId="{D5068DBE-EAAE-4312-BC48-8FE28F21FB1F}" dt="2022-09-21T01:55:05.419" v="725" actId="20577"/>
          <ac:spMkLst>
            <pc:docMk/>
            <pc:sldMk cId="3364357032" sldId="2147471620"/>
            <ac:spMk id="2" creationId="{E9166506-B205-6A4D-163F-0AF1847794F1}"/>
          </ac:spMkLst>
        </pc:spChg>
        <pc:spChg chg="mod">
          <ac:chgData name="Saranya Sriram" userId="31246c95-b325-49bd-b9d7-da3f09848d21" providerId="ADAL" clId="{D5068DBE-EAAE-4312-BC48-8FE28F21FB1F}" dt="2022-09-21T02:06:47.348" v="752" actId="14100"/>
          <ac:spMkLst>
            <pc:docMk/>
            <pc:sldMk cId="3364357032" sldId="2147471620"/>
            <ac:spMk id="3" creationId="{3EB86E02-C9F1-4BAE-2868-0410CA3C7208}"/>
          </ac:spMkLst>
        </pc:spChg>
        <pc:spChg chg="add mod">
          <ac:chgData name="Saranya Sriram" userId="31246c95-b325-49bd-b9d7-da3f09848d21" providerId="ADAL" clId="{D5068DBE-EAAE-4312-BC48-8FE28F21FB1F}" dt="2022-09-21T02:07:37.486" v="832" actId="1076"/>
          <ac:spMkLst>
            <pc:docMk/>
            <pc:sldMk cId="3364357032" sldId="2147471620"/>
            <ac:spMk id="4" creationId="{3E7E4729-8379-40D2-D5E4-342F7B8A79D0}"/>
          </ac:spMkLst>
        </pc:spChg>
        <pc:picChg chg="add mod">
          <ac:chgData name="Saranya Sriram" userId="31246c95-b325-49bd-b9d7-da3f09848d21" providerId="ADAL" clId="{D5068DBE-EAAE-4312-BC48-8FE28F21FB1F}" dt="2022-09-21T02:05:14.781" v="739" actId="1076"/>
          <ac:picMkLst>
            <pc:docMk/>
            <pc:sldMk cId="3364357032" sldId="2147471620"/>
            <ac:picMk id="2050" creationId="{FCC46068-02CB-333A-F39D-10761050AB8B}"/>
          </ac:picMkLst>
        </pc:picChg>
      </pc:sldChg>
      <pc:sldChg chg="modSp add mod">
        <pc:chgData name="Saranya Sriram" userId="31246c95-b325-49bd-b9d7-da3f09848d21" providerId="ADAL" clId="{D5068DBE-EAAE-4312-BC48-8FE28F21FB1F}" dt="2022-09-21T02:11:56.635" v="861" actId="20577"/>
        <pc:sldMkLst>
          <pc:docMk/>
          <pc:sldMk cId="2481228483" sldId="2147471621"/>
        </pc:sldMkLst>
        <pc:spChg chg="mod">
          <ac:chgData name="Saranya Sriram" userId="31246c95-b325-49bd-b9d7-da3f09848d21" providerId="ADAL" clId="{D5068DBE-EAAE-4312-BC48-8FE28F21FB1F}" dt="2022-09-21T02:11:56.635" v="861" actId="20577"/>
          <ac:spMkLst>
            <pc:docMk/>
            <pc:sldMk cId="2481228483" sldId="2147471621"/>
            <ac:spMk id="2" creationId="{F2548E30-09F7-4138-9AC8-1DC9720C87D2}"/>
          </ac:spMkLst>
        </pc:spChg>
        <pc:spChg chg="mod">
          <ac:chgData name="Saranya Sriram" userId="31246c95-b325-49bd-b9d7-da3f09848d21" providerId="ADAL" clId="{D5068DBE-EAAE-4312-BC48-8FE28F21FB1F}" dt="2022-09-21T02:11:37.340" v="836" actId="6549"/>
          <ac:spMkLst>
            <pc:docMk/>
            <pc:sldMk cId="2481228483" sldId="2147471621"/>
            <ac:spMk id="5" creationId="{EC1E2B5F-E556-487E-BC60-413711BC767C}"/>
          </ac:spMkLst>
        </pc:spChg>
      </pc:sldChg>
      <pc:sldChg chg="modSp add mod">
        <pc:chgData name="Saranya Sriram" userId="31246c95-b325-49bd-b9d7-da3f09848d21" providerId="ADAL" clId="{D5068DBE-EAAE-4312-BC48-8FE28F21FB1F}" dt="2022-09-21T02:14:19.232" v="1024" actId="20577"/>
        <pc:sldMkLst>
          <pc:docMk/>
          <pc:sldMk cId="759507732" sldId="2147471622"/>
        </pc:sldMkLst>
        <pc:spChg chg="mod">
          <ac:chgData name="Saranya Sriram" userId="31246c95-b325-49bd-b9d7-da3f09848d21" providerId="ADAL" clId="{D5068DBE-EAAE-4312-BC48-8FE28F21FB1F}" dt="2022-09-21T02:14:19.232" v="1024" actId="20577"/>
          <ac:spMkLst>
            <pc:docMk/>
            <pc:sldMk cId="759507732" sldId="2147471622"/>
            <ac:spMk id="10" creationId="{46338273-659B-4BE6-8CB2-D880A35AB60D}"/>
          </ac:spMkLst>
        </pc:spChg>
      </pc:sldChg>
      <pc:sldChg chg="add del setBg">
        <pc:chgData name="Saranya Sriram" userId="31246c95-b325-49bd-b9d7-da3f09848d21" providerId="ADAL" clId="{D5068DBE-EAAE-4312-BC48-8FE28F21FB1F}" dt="2022-09-21T02:14:10.611" v="990"/>
        <pc:sldMkLst>
          <pc:docMk/>
          <pc:sldMk cId="1216231715" sldId="2147471622"/>
        </pc:sldMkLst>
      </pc:sldChg>
      <pc:sldChg chg="add del setBg">
        <pc:chgData name="Saranya Sriram" userId="31246c95-b325-49bd-b9d7-da3f09848d21" providerId="ADAL" clId="{D5068DBE-EAAE-4312-BC48-8FE28F21FB1F}" dt="2022-09-21T02:14:36.997" v="1026"/>
        <pc:sldMkLst>
          <pc:docMk/>
          <pc:sldMk cId="720787227" sldId="2147471623"/>
        </pc:sldMkLst>
      </pc:sldChg>
      <pc:sldChg chg="modSp add mod">
        <pc:chgData name="Saranya Sriram" userId="31246c95-b325-49bd-b9d7-da3f09848d21" providerId="ADAL" clId="{D5068DBE-EAAE-4312-BC48-8FE28F21FB1F}" dt="2022-09-21T02:14:49.421" v="1071" actId="20577"/>
        <pc:sldMkLst>
          <pc:docMk/>
          <pc:sldMk cId="1245984481" sldId="2147471623"/>
        </pc:sldMkLst>
        <pc:spChg chg="mod">
          <ac:chgData name="Saranya Sriram" userId="31246c95-b325-49bd-b9d7-da3f09848d21" providerId="ADAL" clId="{D5068DBE-EAAE-4312-BC48-8FE28F21FB1F}" dt="2022-09-21T02:14:49.421" v="1071" actId="20577"/>
          <ac:spMkLst>
            <pc:docMk/>
            <pc:sldMk cId="1245984481" sldId="2147471623"/>
            <ac:spMk id="10" creationId="{46338273-659B-4BE6-8CB2-D880A35AB60D}"/>
          </ac:spMkLst>
        </pc:spChg>
      </pc:sldChg>
      <pc:sldChg chg="modSp add del mod setBg">
        <pc:chgData name="Saranya Sriram" userId="31246c95-b325-49bd-b9d7-da3f09848d21" providerId="ADAL" clId="{D5068DBE-EAAE-4312-BC48-8FE28F21FB1F}" dt="2022-09-21T02:15:25.483" v="1076"/>
        <pc:sldMkLst>
          <pc:docMk/>
          <pc:sldMk cId="2996309631" sldId="2147471624"/>
        </pc:sldMkLst>
        <pc:spChg chg="mod">
          <ac:chgData name="Saranya Sriram" userId="31246c95-b325-49bd-b9d7-da3f09848d21" providerId="ADAL" clId="{D5068DBE-EAAE-4312-BC48-8FE28F21FB1F}" dt="2022-09-21T02:15:25.483" v="1076"/>
          <ac:spMkLst>
            <pc:docMk/>
            <pc:sldMk cId="2996309631" sldId="2147471624"/>
            <ac:spMk id="10" creationId="{46338273-659B-4BE6-8CB2-D880A35AB60D}"/>
          </ac:spMkLst>
        </pc:spChg>
      </pc:sldChg>
      <pc:sldChg chg="modSp add mod">
        <pc:chgData name="Saranya Sriram" userId="31246c95-b325-49bd-b9d7-da3f09848d21" providerId="ADAL" clId="{D5068DBE-EAAE-4312-BC48-8FE28F21FB1F}" dt="2022-09-21T02:15:57.521" v="1086" actId="6549"/>
        <pc:sldMkLst>
          <pc:docMk/>
          <pc:sldMk cId="3932390780" sldId="2147471624"/>
        </pc:sldMkLst>
        <pc:spChg chg="mod">
          <ac:chgData name="Saranya Sriram" userId="31246c95-b325-49bd-b9d7-da3f09848d21" providerId="ADAL" clId="{D5068DBE-EAAE-4312-BC48-8FE28F21FB1F}" dt="2022-09-21T02:15:57.521" v="1086" actId="6549"/>
          <ac:spMkLst>
            <pc:docMk/>
            <pc:sldMk cId="3932390780" sldId="2147471624"/>
            <ac:spMk id="10" creationId="{46338273-659B-4BE6-8CB2-D880A35AB60D}"/>
          </ac:spMkLst>
        </pc:spChg>
      </pc:sldChg>
      <pc:sldChg chg="addSp modSp add mod ord">
        <pc:chgData name="Saranya Sriram" userId="31246c95-b325-49bd-b9d7-da3f09848d21" providerId="ADAL" clId="{D5068DBE-EAAE-4312-BC48-8FE28F21FB1F}" dt="2022-09-21T02:42:08.959" v="1532" actId="313"/>
        <pc:sldMkLst>
          <pc:docMk/>
          <pc:sldMk cId="2407292317" sldId="2147471625"/>
        </pc:sldMkLst>
        <pc:spChg chg="mod">
          <ac:chgData name="Saranya Sriram" userId="31246c95-b325-49bd-b9d7-da3f09848d21" providerId="ADAL" clId="{D5068DBE-EAAE-4312-BC48-8FE28F21FB1F}" dt="2022-09-21T02:23:40.640" v="1122" actId="1076"/>
          <ac:spMkLst>
            <pc:docMk/>
            <pc:sldMk cId="2407292317" sldId="2147471625"/>
            <ac:spMk id="3" creationId="{C1190C89-5CE3-455D-87EC-34E33F7EC1D1}"/>
          </ac:spMkLst>
        </pc:spChg>
        <pc:spChg chg="mod">
          <ac:chgData name="Saranya Sriram" userId="31246c95-b325-49bd-b9d7-da3f09848d21" providerId="ADAL" clId="{D5068DBE-EAAE-4312-BC48-8FE28F21FB1F}" dt="2022-09-21T02:42:08.959" v="1532" actId="313"/>
          <ac:spMkLst>
            <pc:docMk/>
            <pc:sldMk cId="2407292317" sldId="2147471625"/>
            <ac:spMk id="11" creationId="{388E6904-3223-49FD-B4DE-BE00A9B48921}"/>
          </ac:spMkLst>
        </pc:spChg>
        <pc:spChg chg="add mod">
          <ac:chgData name="Saranya Sriram" userId="31246c95-b325-49bd-b9d7-da3f09848d21" providerId="ADAL" clId="{D5068DBE-EAAE-4312-BC48-8FE28F21FB1F}" dt="2022-09-21T02:26:35.094" v="1323" actId="113"/>
          <ac:spMkLst>
            <pc:docMk/>
            <pc:sldMk cId="2407292317" sldId="2147471625"/>
            <ac:spMk id="12" creationId="{C3B3238F-2933-4DE9-7009-4D14CAFA2388}"/>
          </ac:spMkLst>
        </pc:spChg>
        <pc:spChg chg="mod">
          <ac:chgData name="Saranya Sriram" userId="31246c95-b325-49bd-b9d7-da3f09848d21" providerId="ADAL" clId="{D5068DBE-EAAE-4312-BC48-8FE28F21FB1F}" dt="2022-09-21T02:25:22.877" v="1264" actId="20577"/>
          <ac:spMkLst>
            <pc:docMk/>
            <pc:sldMk cId="2407292317" sldId="2147471625"/>
            <ac:spMk id="51" creationId="{A8C89E66-4080-48CB-812E-EE99B7FF5671}"/>
          </ac:spMkLst>
        </pc:spChg>
        <pc:spChg chg="mod">
          <ac:chgData name="Saranya Sriram" userId="31246c95-b325-49bd-b9d7-da3f09848d21" providerId="ADAL" clId="{D5068DBE-EAAE-4312-BC48-8FE28F21FB1F}" dt="2022-09-21T02:26:16.050" v="1302" actId="20577"/>
          <ac:spMkLst>
            <pc:docMk/>
            <pc:sldMk cId="2407292317" sldId="2147471625"/>
            <ac:spMk id="56" creationId="{706FB2F6-2CC1-4D37-9895-04AF1808598E}"/>
          </ac:spMkLst>
        </pc:spChg>
      </pc:sldChg>
      <pc:sldMasterChg chg="delSldLayout">
        <pc:chgData name="Saranya Sriram" userId="31246c95-b325-49bd-b9d7-da3f09848d21" providerId="ADAL" clId="{D5068DBE-EAAE-4312-BC48-8FE28F21FB1F}" dt="2022-09-21T01:35:09.489" v="400" actId="47"/>
        <pc:sldMasterMkLst>
          <pc:docMk/>
          <pc:sldMasterMk cId="2545682526" sldId="2147483714"/>
        </pc:sldMasterMkLst>
        <pc:sldLayoutChg chg="del">
          <pc:chgData name="Saranya Sriram" userId="31246c95-b325-49bd-b9d7-da3f09848d21" providerId="ADAL" clId="{D5068DBE-EAAE-4312-BC48-8FE28F21FB1F}" dt="2022-09-21T01:35:09.489" v="400" actId="47"/>
          <pc:sldLayoutMkLst>
            <pc:docMk/>
            <pc:sldMasterMk cId="2545682526" sldId="2147483714"/>
            <pc:sldLayoutMk cId="2725536293" sldId="2147484631"/>
          </pc:sldLayoutMkLst>
        </pc:sldLayoutChg>
        <pc:sldLayoutChg chg="del">
          <pc:chgData name="Saranya Sriram" userId="31246c95-b325-49bd-b9d7-da3f09848d21" providerId="ADAL" clId="{D5068DBE-EAAE-4312-BC48-8FE28F21FB1F}" dt="2022-09-21T01:35:09.489" v="400" actId="47"/>
          <pc:sldLayoutMkLst>
            <pc:docMk/>
            <pc:sldMasterMk cId="2545682526" sldId="2147483714"/>
            <pc:sldLayoutMk cId="4042042284" sldId="2147484632"/>
          </pc:sldLayoutMkLst>
        </pc:sldLayoutChg>
        <pc:sldLayoutChg chg="del">
          <pc:chgData name="Saranya Sriram" userId="31246c95-b325-49bd-b9d7-da3f09848d21" providerId="ADAL" clId="{D5068DBE-EAAE-4312-BC48-8FE28F21FB1F}" dt="2022-09-21T01:35:09.489" v="400" actId="47"/>
          <pc:sldLayoutMkLst>
            <pc:docMk/>
            <pc:sldMasterMk cId="2545682526" sldId="2147483714"/>
            <pc:sldLayoutMk cId="1617266215" sldId="2147484633"/>
          </pc:sldLayoutMkLst>
        </pc:sldLayoutChg>
        <pc:sldLayoutChg chg="del">
          <pc:chgData name="Saranya Sriram" userId="31246c95-b325-49bd-b9d7-da3f09848d21" providerId="ADAL" clId="{D5068DBE-EAAE-4312-BC48-8FE28F21FB1F}" dt="2022-09-21T01:35:09.489" v="400" actId="47"/>
          <pc:sldLayoutMkLst>
            <pc:docMk/>
            <pc:sldMasterMk cId="2545682526" sldId="2147483714"/>
            <pc:sldLayoutMk cId="3974949573" sldId="2147484634"/>
          </pc:sldLayoutMkLst>
        </pc:sldLayoutChg>
        <pc:sldLayoutChg chg="del">
          <pc:chgData name="Saranya Sriram" userId="31246c95-b325-49bd-b9d7-da3f09848d21" providerId="ADAL" clId="{D5068DBE-EAAE-4312-BC48-8FE28F21FB1F}" dt="2022-09-21T01:35:09.489" v="400" actId="47"/>
          <pc:sldLayoutMkLst>
            <pc:docMk/>
            <pc:sldMasterMk cId="2545682526" sldId="2147483714"/>
            <pc:sldLayoutMk cId="3397987598" sldId="2147484635"/>
          </pc:sldLayoutMkLst>
        </pc:sldLayoutChg>
      </pc:sldMasterChg>
      <pc:sldMasterChg chg="del delSldLayout">
        <pc:chgData name="Saranya Sriram" userId="31246c95-b325-49bd-b9d7-da3f09848d21" providerId="ADAL" clId="{D5068DBE-EAAE-4312-BC48-8FE28F21FB1F}" dt="2022-09-21T00:16:33.632" v="135" actId="47"/>
        <pc:sldMasterMkLst>
          <pc:docMk/>
          <pc:sldMasterMk cId="2140282926" sldId="2147484064"/>
        </pc:sldMasterMkLst>
        <pc:sldLayoutChg chg="del">
          <pc:chgData name="Saranya Sriram" userId="31246c95-b325-49bd-b9d7-da3f09848d21" providerId="ADAL" clId="{D5068DBE-EAAE-4312-BC48-8FE28F21FB1F}" dt="2022-09-21T00:16:33.632" v="135" actId="47"/>
          <pc:sldLayoutMkLst>
            <pc:docMk/>
            <pc:sldMasterMk cId="2140282926" sldId="2147484064"/>
            <pc:sldLayoutMk cId="1681236733" sldId="2147484065"/>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39638793" sldId="2147484066"/>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2571225457" sldId="2147484067"/>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2687701895" sldId="2147484068"/>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1770937949" sldId="2147484069"/>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966776837" sldId="2147484070"/>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2704325829" sldId="2147484071"/>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466140933" sldId="2147484072"/>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2566133335" sldId="2147484073"/>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3998675930" sldId="2147484074"/>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2511514200" sldId="2147484075"/>
          </pc:sldLayoutMkLst>
        </pc:sldLayoutChg>
        <pc:sldLayoutChg chg="del">
          <pc:chgData name="Saranya Sriram" userId="31246c95-b325-49bd-b9d7-da3f09848d21" providerId="ADAL" clId="{D5068DBE-EAAE-4312-BC48-8FE28F21FB1F}" dt="2022-09-21T00:16:33.632" v="135" actId="47"/>
          <pc:sldLayoutMkLst>
            <pc:docMk/>
            <pc:sldMasterMk cId="2140282926" sldId="2147484064"/>
            <pc:sldLayoutMk cId="3496090454" sldId="2147484076"/>
          </pc:sldLayoutMkLst>
        </pc:sldLayoutChg>
      </pc:sldMasterChg>
      <pc:sldMasterChg chg="delSldLayout">
        <pc:chgData name="Saranya Sriram" userId="31246c95-b325-49bd-b9d7-da3f09848d21" providerId="ADAL" clId="{D5068DBE-EAAE-4312-BC48-8FE28F21FB1F}" dt="2022-09-21T02:11:29.517" v="835" actId="47"/>
        <pc:sldMasterMkLst>
          <pc:docMk/>
          <pc:sldMasterMk cId="2481627507" sldId="2147484502"/>
        </pc:sldMasterMkLst>
        <pc:sldLayoutChg chg="del">
          <pc:chgData name="Saranya Sriram" userId="31246c95-b325-49bd-b9d7-da3f09848d21" providerId="ADAL" clId="{D5068DBE-EAAE-4312-BC48-8FE28F21FB1F}" dt="2022-09-21T02:11:29.517" v="835" actId="47"/>
          <pc:sldLayoutMkLst>
            <pc:docMk/>
            <pc:sldMasterMk cId="2481627507" sldId="2147484502"/>
            <pc:sldLayoutMk cId="95348397" sldId="2147484631"/>
          </pc:sldLayoutMkLst>
        </pc:sldLayoutChg>
      </pc:sldMasterChg>
      <pc:sldMasterChg chg="del delSldLayout">
        <pc:chgData name="Saranya Sriram" userId="31246c95-b325-49bd-b9d7-da3f09848d21" providerId="ADAL" clId="{D5068DBE-EAAE-4312-BC48-8FE28F21FB1F}" dt="2022-09-21T02:23:52.673" v="1123" actId="47"/>
        <pc:sldMasterMkLst>
          <pc:docMk/>
          <pc:sldMasterMk cId="3005827635" sldId="2147484664"/>
        </pc:sldMasterMkLst>
        <pc:sldLayoutChg chg="del">
          <pc:chgData name="Saranya Sriram" userId="31246c95-b325-49bd-b9d7-da3f09848d21" providerId="ADAL" clId="{D5068DBE-EAAE-4312-BC48-8FE28F21FB1F}" dt="2022-09-21T02:23:52.673" v="1123" actId="47"/>
          <pc:sldLayoutMkLst>
            <pc:docMk/>
            <pc:sldMasterMk cId="3005827635" sldId="2147484664"/>
            <pc:sldLayoutMk cId="577735390" sldId="2147484665"/>
          </pc:sldLayoutMkLst>
        </pc:sldLayoutChg>
        <pc:sldLayoutChg chg="del">
          <pc:chgData name="Saranya Sriram" userId="31246c95-b325-49bd-b9d7-da3f09848d21" providerId="ADAL" clId="{D5068DBE-EAAE-4312-BC48-8FE28F21FB1F}" dt="2022-09-21T02:23:52.673" v="1123" actId="47"/>
          <pc:sldLayoutMkLst>
            <pc:docMk/>
            <pc:sldMasterMk cId="3005827635" sldId="2147484664"/>
            <pc:sldLayoutMk cId="2573261668" sldId="2147484666"/>
          </pc:sldLayoutMkLst>
        </pc:sldLayoutChg>
        <pc:sldLayoutChg chg="del">
          <pc:chgData name="Saranya Sriram" userId="31246c95-b325-49bd-b9d7-da3f09848d21" providerId="ADAL" clId="{D5068DBE-EAAE-4312-BC48-8FE28F21FB1F}" dt="2022-09-21T02:23:52.673" v="1123" actId="47"/>
          <pc:sldLayoutMkLst>
            <pc:docMk/>
            <pc:sldMasterMk cId="3005827635" sldId="2147484664"/>
            <pc:sldLayoutMk cId="2222860085" sldId="2147484667"/>
          </pc:sldLayoutMkLst>
        </pc:sldLayoutChg>
        <pc:sldLayoutChg chg="del">
          <pc:chgData name="Saranya Sriram" userId="31246c95-b325-49bd-b9d7-da3f09848d21" providerId="ADAL" clId="{D5068DBE-EAAE-4312-BC48-8FE28F21FB1F}" dt="2022-09-21T02:23:52.673" v="1123" actId="47"/>
          <pc:sldLayoutMkLst>
            <pc:docMk/>
            <pc:sldMasterMk cId="3005827635" sldId="2147484664"/>
            <pc:sldLayoutMk cId="912996238" sldId="2147484668"/>
          </pc:sldLayoutMkLst>
        </pc:sldLayoutChg>
        <pc:sldLayoutChg chg="del">
          <pc:chgData name="Saranya Sriram" userId="31246c95-b325-49bd-b9d7-da3f09848d21" providerId="ADAL" clId="{D5068DBE-EAAE-4312-BC48-8FE28F21FB1F}" dt="2022-09-21T02:23:52.673" v="1123" actId="47"/>
          <pc:sldLayoutMkLst>
            <pc:docMk/>
            <pc:sldMasterMk cId="3005827635" sldId="2147484664"/>
            <pc:sldLayoutMk cId="3939167005" sldId="2147484669"/>
          </pc:sldLayoutMkLst>
        </pc:sldLayoutChg>
        <pc:sldLayoutChg chg="del">
          <pc:chgData name="Saranya Sriram" userId="31246c95-b325-49bd-b9d7-da3f09848d21" providerId="ADAL" clId="{D5068DBE-EAAE-4312-BC48-8FE28F21FB1F}" dt="2022-09-21T02:23:52.673" v="1123" actId="47"/>
          <pc:sldLayoutMkLst>
            <pc:docMk/>
            <pc:sldMasterMk cId="3005827635" sldId="2147484664"/>
            <pc:sldLayoutMk cId="2527267897" sldId="2147484670"/>
          </pc:sldLayoutMkLst>
        </pc:sldLayoutChg>
        <pc:sldLayoutChg chg="del">
          <pc:chgData name="Saranya Sriram" userId="31246c95-b325-49bd-b9d7-da3f09848d21" providerId="ADAL" clId="{D5068DBE-EAAE-4312-BC48-8FE28F21FB1F}" dt="2022-09-21T02:23:52.673" v="1123" actId="47"/>
          <pc:sldLayoutMkLst>
            <pc:docMk/>
            <pc:sldMasterMk cId="3005827635" sldId="2147484664"/>
            <pc:sldLayoutMk cId="317598783" sldId="2147484671"/>
          </pc:sldLayoutMkLst>
        </pc:sldLayoutChg>
        <pc:sldLayoutChg chg="del">
          <pc:chgData name="Saranya Sriram" userId="31246c95-b325-49bd-b9d7-da3f09848d21" providerId="ADAL" clId="{D5068DBE-EAAE-4312-BC48-8FE28F21FB1F}" dt="2022-09-21T02:23:52.673" v="1123" actId="47"/>
          <pc:sldLayoutMkLst>
            <pc:docMk/>
            <pc:sldMasterMk cId="3005827635" sldId="2147484664"/>
            <pc:sldLayoutMk cId="1771243056" sldId="2147484672"/>
          </pc:sldLayoutMkLst>
        </pc:sldLayoutChg>
        <pc:sldLayoutChg chg="del">
          <pc:chgData name="Saranya Sriram" userId="31246c95-b325-49bd-b9d7-da3f09848d21" providerId="ADAL" clId="{D5068DBE-EAAE-4312-BC48-8FE28F21FB1F}" dt="2022-09-21T02:23:52.673" v="1123" actId="47"/>
          <pc:sldLayoutMkLst>
            <pc:docMk/>
            <pc:sldMasterMk cId="3005827635" sldId="2147484664"/>
            <pc:sldLayoutMk cId="3309965079" sldId="2147484673"/>
          </pc:sldLayoutMkLst>
        </pc:sldLayoutChg>
        <pc:sldLayoutChg chg="del">
          <pc:chgData name="Saranya Sriram" userId="31246c95-b325-49bd-b9d7-da3f09848d21" providerId="ADAL" clId="{D5068DBE-EAAE-4312-BC48-8FE28F21FB1F}" dt="2022-09-21T02:23:52.673" v="1123" actId="47"/>
          <pc:sldLayoutMkLst>
            <pc:docMk/>
            <pc:sldMasterMk cId="3005827635" sldId="2147484664"/>
            <pc:sldLayoutMk cId="1869842123" sldId="2147484674"/>
          </pc:sldLayoutMkLst>
        </pc:sldLayoutChg>
      </pc:sldMasterChg>
    </pc:docChg>
  </pc:docChgLst>
  <pc:docChgLst>
    <pc:chgData name="Saranya Sriram" userId="31246c95-b325-49bd-b9d7-da3f09848d21" providerId="ADAL" clId="{6D164026-2A6F-42B1-B4B0-669E29E3E2BE}"/>
    <pc:docChg chg="undo custSel modSld sldOrd">
      <pc:chgData name="Saranya Sriram" userId="31246c95-b325-49bd-b9d7-da3f09848d21" providerId="ADAL" clId="{6D164026-2A6F-42B1-B4B0-669E29E3E2BE}" dt="2021-12-07T04:30:48.680" v="74" actId="20577"/>
      <pc:docMkLst>
        <pc:docMk/>
      </pc:docMkLst>
      <pc:sldChg chg="delSp modSp mod">
        <pc:chgData name="Saranya Sriram" userId="31246c95-b325-49bd-b9d7-da3f09848d21" providerId="ADAL" clId="{6D164026-2A6F-42B1-B4B0-669E29E3E2BE}" dt="2021-12-07T04:30:48.680" v="74" actId="20577"/>
        <pc:sldMkLst>
          <pc:docMk/>
          <pc:sldMk cId="3854447715" sldId="257"/>
        </pc:sldMkLst>
        <pc:spChg chg="mod">
          <ac:chgData name="Saranya Sriram" userId="31246c95-b325-49bd-b9d7-da3f09848d21" providerId="ADAL" clId="{6D164026-2A6F-42B1-B4B0-669E29E3E2BE}" dt="2021-12-07T04:30:48.680" v="74" actId="20577"/>
          <ac:spMkLst>
            <pc:docMk/>
            <pc:sldMk cId="3854447715" sldId="257"/>
            <ac:spMk id="7" creationId="{6881F07D-971D-494E-9BD7-4F0F619BBC47}"/>
          </ac:spMkLst>
        </pc:spChg>
        <pc:spChg chg="mod">
          <ac:chgData name="Saranya Sriram" userId="31246c95-b325-49bd-b9d7-da3f09848d21" providerId="ADAL" clId="{6D164026-2A6F-42B1-B4B0-669E29E3E2BE}" dt="2021-12-07T03:26:37.212" v="31" actId="6549"/>
          <ac:spMkLst>
            <pc:docMk/>
            <pc:sldMk cId="3854447715" sldId="257"/>
            <ac:spMk id="9" creationId="{C24E5013-8F15-4062-93AF-41127B14B78F}"/>
          </ac:spMkLst>
        </pc:spChg>
        <pc:spChg chg="del">
          <ac:chgData name="Saranya Sriram" userId="31246c95-b325-49bd-b9d7-da3f09848d21" providerId="ADAL" clId="{6D164026-2A6F-42B1-B4B0-669E29E3E2BE}" dt="2021-12-07T03:26:41.311" v="32" actId="478"/>
          <ac:spMkLst>
            <pc:docMk/>
            <pc:sldMk cId="3854447715" sldId="257"/>
            <ac:spMk id="13" creationId="{26D02FE3-3958-4E1F-9749-97597F35EAE1}"/>
          </ac:spMkLst>
        </pc:spChg>
        <pc:spChg chg="mod">
          <ac:chgData name="Saranya Sriram" userId="31246c95-b325-49bd-b9d7-da3f09848d21" providerId="ADAL" clId="{6D164026-2A6F-42B1-B4B0-669E29E3E2BE}" dt="2021-12-07T03:27:00.431" v="58" actId="20577"/>
          <ac:spMkLst>
            <pc:docMk/>
            <pc:sldMk cId="3854447715" sldId="257"/>
            <ac:spMk id="15" creationId="{015F3C26-CC2D-4BAE-AC71-517DA6532AA9}"/>
          </ac:spMkLst>
        </pc:spChg>
      </pc:sldChg>
      <pc:sldChg chg="ord">
        <pc:chgData name="Saranya Sriram" userId="31246c95-b325-49bd-b9d7-da3f09848d21" providerId="ADAL" clId="{6D164026-2A6F-42B1-B4B0-669E29E3E2BE}" dt="2021-12-07T03:27:13.490" v="62"/>
        <pc:sldMkLst>
          <pc:docMk/>
          <pc:sldMk cId="4076938399" sldId="266"/>
        </pc:sldMkLst>
      </pc:sldChg>
      <pc:sldChg chg="ord">
        <pc:chgData name="Saranya Sriram" userId="31246c95-b325-49bd-b9d7-da3f09848d21" providerId="ADAL" clId="{6D164026-2A6F-42B1-B4B0-669E29E3E2BE}" dt="2021-12-07T03:27:15.277" v="64"/>
        <pc:sldMkLst>
          <pc:docMk/>
          <pc:sldMk cId="1493913159" sldId="284"/>
        </pc:sldMkLst>
      </pc:sldChg>
      <pc:sldChg chg="ord">
        <pc:chgData name="Saranya Sriram" userId="31246c95-b325-49bd-b9d7-da3f09848d21" providerId="ADAL" clId="{6D164026-2A6F-42B1-B4B0-669E29E3E2BE}" dt="2021-12-07T03:27:07.719" v="60"/>
        <pc:sldMkLst>
          <pc:docMk/>
          <pc:sldMk cId="3056045645" sldId="2134804901"/>
        </pc:sldMkLst>
      </pc:sldChg>
      <pc:sldChg chg="ord">
        <pc:chgData name="Saranya Sriram" userId="31246c95-b325-49bd-b9d7-da3f09848d21" providerId="ADAL" clId="{6D164026-2A6F-42B1-B4B0-669E29E3E2BE}" dt="2021-12-07T03:27:16.928" v="66"/>
        <pc:sldMkLst>
          <pc:docMk/>
          <pc:sldMk cId="3363245920" sldId="2134804903"/>
        </pc:sldMkLst>
      </pc:sldChg>
    </pc:docChg>
  </pc:docChgLst>
  <pc:docChgLst>
    <pc:chgData name="Saranya Sriram" userId="31246c95-b325-49bd-b9d7-da3f09848d21" providerId="ADAL" clId="{DE3896E8-F223-4036-87F2-E5100D2BEE0B}"/>
    <pc:docChg chg="delSld delMainMaster modSection">
      <pc:chgData name="Saranya Sriram" userId="31246c95-b325-49bd-b9d7-da3f09848d21" providerId="ADAL" clId="{DE3896E8-F223-4036-87F2-E5100D2BEE0B}" dt="2022-10-28T04:28:03.589" v="0" actId="47"/>
      <pc:docMkLst>
        <pc:docMk/>
      </pc:docMkLst>
      <pc:sldChg chg="del">
        <pc:chgData name="Saranya Sriram" userId="31246c95-b325-49bd-b9d7-da3f09848d21" providerId="ADAL" clId="{DE3896E8-F223-4036-87F2-E5100D2BEE0B}" dt="2022-10-28T04:28:03.589" v="0" actId="47"/>
        <pc:sldMkLst>
          <pc:docMk/>
          <pc:sldMk cId="2399107941" sldId="257"/>
        </pc:sldMkLst>
      </pc:sldChg>
      <pc:sldChg chg="del">
        <pc:chgData name="Saranya Sriram" userId="31246c95-b325-49bd-b9d7-da3f09848d21" providerId="ADAL" clId="{DE3896E8-F223-4036-87F2-E5100D2BEE0B}" dt="2022-10-28T04:28:03.589" v="0" actId="47"/>
        <pc:sldMkLst>
          <pc:docMk/>
          <pc:sldMk cId="1061857128" sldId="2076135801"/>
        </pc:sldMkLst>
      </pc:sldChg>
      <pc:sldChg chg="del">
        <pc:chgData name="Saranya Sriram" userId="31246c95-b325-49bd-b9d7-da3f09848d21" providerId="ADAL" clId="{DE3896E8-F223-4036-87F2-E5100D2BEE0B}" dt="2022-10-28T04:28:03.589" v="0" actId="47"/>
        <pc:sldMkLst>
          <pc:docMk/>
          <pc:sldMk cId="2407292317" sldId="2147471625"/>
        </pc:sldMkLst>
      </pc:sldChg>
      <pc:sldChg chg="del">
        <pc:chgData name="Saranya Sriram" userId="31246c95-b325-49bd-b9d7-da3f09848d21" providerId="ADAL" clId="{DE3896E8-F223-4036-87F2-E5100D2BEE0B}" dt="2022-10-28T04:28:03.589" v="0" actId="47"/>
        <pc:sldMkLst>
          <pc:docMk/>
          <pc:sldMk cId="5367975" sldId="2147478830"/>
        </pc:sldMkLst>
      </pc:sldChg>
      <pc:sldMasterChg chg="delSldLayout">
        <pc:chgData name="Saranya Sriram" userId="31246c95-b325-49bd-b9d7-da3f09848d21" providerId="ADAL" clId="{DE3896E8-F223-4036-87F2-E5100D2BEE0B}" dt="2022-10-28T04:28:03.589" v="0" actId="47"/>
        <pc:sldMasterMkLst>
          <pc:docMk/>
          <pc:sldMasterMk cId="2545682526" sldId="2147483714"/>
        </pc:sldMasterMkLst>
        <pc:sldLayoutChg chg="del">
          <pc:chgData name="Saranya Sriram" userId="31246c95-b325-49bd-b9d7-da3f09848d21" providerId="ADAL" clId="{DE3896E8-F223-4036-87F2-E5100D2BEE0B}" dt="2022-10-28T04:28:03.589" v="0" actId="47"/>
          <pc:sldLayoutMkLst>
            <pc:docMk/>
            <pc:sldMasterMk cId="2545682526" sldId="2147483714"/>
            <pc:sldLayoutMk cId="434241031" sldId="2147484732"/>
          </pc:sldLayoutMkLst>
        </pc:sldLayoutChg>
      </pc:sldMasterChg>
      <pc:sldMasterChg chg="del delSldLayout">
        <pc:chgData name="Saranya Sriram" userId="31246c95-b325-49bd-b9d7-da3f09848d21" providerId="ADAL" clId="{DE3896E8-F223-4036-87F2-E5100D2BEE0B}" dt="2022-10-28T04:28:03.589" v="0" actId="47"/>
        <pc:sldMasterMkLst>
          <pc:docMk/>
          <pc:sldMasterMk cId="4159745500" sldId="2147484303"/>
        </pc:sldMasterMkLst>
        <pc:sldLayoutChg chg="del">
          <pc:chgData name="Saranya Sriram" userId="31246c95-b325-49bd-b9d7-da3f09848d21" providerId="ADAL" clId="{DE3896E8-F223-4036-87F2-E5100D2BEE0B}" dt="2022-10-28T04:28:03.589" v="0" actId="47"/>
          <pc:sldLayoutMkLst>
            <pc:docMk/>
            <pc:sldMasterMk cId="4159745500" sldId="2147484303"/>
            <pc:sldLayoutMk cId="1273942025" sldId="2147484304"/>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1414062175" sldId="2147484305"/>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2495937614" sldId="2147484306"/>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1853790264" sldId="2147484307"/>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2469760631" sldId="2147484308"/>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1420076435" sldId="2147484309"/>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423501340" sldId="2147484310"/>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824145748" sldId="2147484311"/>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3517116099" sldId="2147484312"/>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3701426174" sldId="2147484313"/>
          </pc:sldLayoutMkLst>
        </pc:sldLayoutChg>
        <pc:sldLayoutChg chg="del">
          <pc:chgData name="Saranya Sriram" userId="31246c95-b325-49bd-b9d7-da3f09848d21" providerId="ADAL" clId="{DE3896E8-F223-4036-87F2-E5100D2BEE0B}" dt="2022-10-28T04:28:03.589" v="0" actId="47"/>
          <pc:sldLayoutMkLst>
            <pc:docMk/>
            <pc:sldMasterMk cId="4159745500" sldId="2147484303"/>
            <pc:sldLayoutMk cId="2965223378" sldId="2147484314"/>
          </pc:sldLayoutMkLst>
        </pc:sldLayoutChg>
      </pc:sldMasterChg>
      <pc:sldMasterChg chg="delSldLayout">
        <pc:chgData name="Saranya Sriram" userId="31246c95-b325-49bd-b9d7-da3f09848d21" providerId="ADAL" clId="{DE3896E8-F223-4036-87F2-E5100D2BEE0B}" dt="2022-10-28T04:28:03.589" v="0" actId="47"/>
        <pc:sldMasterMkLst>
          <pc:docMk/>
          <pc:sldMasterMk cId="1650313423" sldId="2147484353"/>
        </pc:sldMasterMkLst>
        <pc:sldLayoutChg chg="del">
          <pc:chgData name="Saranya Sriram" userId="31246c95-b325-49bd-b9d7-da3f09848d21" providerId="ADAL" clId="{DE3896E8-F223-4036-87F2-E5100D2BEE0B}" dt="2022-10-28T04:28:03.589" v="0" actId="47"/>
          <pc:sldLayoutMkLst>
            <pc:docMk/>
            <pc:sldMasterMk cId="1650313423" sldId="2147484353"/>
            <pc:sldLayoutMk cId="1339234006" sldId="2147484675"/>
          </pc:sldLayoutMkLst>
        </pc:sldLayoutChg>
      </pc:sldMasterChg>
    </pc:docChg>
  </pc:docChgLst>
</pc:chgInfo>
</file>

<file path=ppt/diagrams/_rels/data2.xml.rels><?xml version="1.0" encoding="UTF-8" standalone="yes"?>
<Relationships xmlns="http://schemas.openxmlformats.org/package/2006/relationships"><Relationship Id="rId1" Type="http://schemas.openxmlformats.org/officeDocument/2006/relationships/image" Target="../media/image12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25B208-62F9-41A8-BD8B-6CD61FB0C6B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7F5374D-BD12-478F-8CEF-14EEEA55BC4E}">
      <dgm:prSet phldrT="[Text]" custT="1"/>
      <dgm:spPr/>
      <dgm:t>
        <a:bodyPr/>
        <a:lstStyle/>
        <a:p>
          <a:r>
            <a:rPr lang="en-CA" sz="1600"/>
            <a:t>Retail/e-commerce</a:t>
          </a:r>
          <a:endParaRPr lang="en-US" sz="1600"/>
        </a:p>
      </dgm:t>
    </dgm:pt>
    <dgm:pt modelId="{6285E72A-4B1B-4D70-B2A1-6EB93A60B7DB}" type="parTrans" cxnId="{31E97E93-1AFD-47BE-893C-874BF92EA12F}">
      <dgm:prSet/>
      <dgm:spPr/>
      <dgm:t>
        <a:bodyPr/>
        <a:lstStyle/>
        <a:p>
          <a:endParaRPr lang="en-US" sz="1600"/>
        </a:p>
      </dgm:t>
    </dgm:pt>
    <dgm:pt modelId="{BA67CCB6-BE53-49AA-A0B0-9E19F7D50F4D}" type="sibTrans" cxnId="{31E97E93-1AFD-47BE-893C-874BF92EA12F}">
      <dgm:prSet/>
      <dgm:spPr/>
      <dgm:t>
        <a:bodyPr/>
        <a:lstStyle/>
        <a:p>
          <a:endParaRPr lang="en-US" sz="1600"/>
        </a:p>
      </dgm:t>
    </dgm:pt>
    <dgm:pt modelId="{EC1FDEDD-059C-4BF7-8A04-8D364B5A9583}">
      <dgm:prSet phldrT="[Text]" custT="1"/>
      <dgm:spPr/>
      <dgm:t>
        <a:bodyPr/>
        <a:lstStyle/>
        <a:p>
          <a:r>
            <a:rPr lang="en-CA" sz="1600"/>
            <a:t>Manufacturing</a:t>
          </a:r>
          <a:endParaRPr lang="en-US" sz="1600"/>
        </a:p>
      </dgm:t>
    </dgm:pt>
    <dgm:pt modelId="{BCABAB92-962F-4FB7-AA90-68FEA6528D03}" type="parTrans" cxnId="{7D594FCD-1B44-4CEB-92A0-4A8529D1064E}">
      <dgm:prSet/>
      <dgm:spPr/>
      <dgm:t>
        <a:bodyPr/>
        <a:lstStyle/>
        <a:p>
          <a:endParaRPr lang="en-US" sz="1600"/>
        </a:p>
      </dgm:t>
    </dgm:pt>
    <dgm:pt modelId="{9630F2A7-DC94-4F79-A5D1-CE2A0935ECA2}" type="sibTrans" cxnId="{7D594FCD-1B44-4CEB-92A0-4A8529D1064E}">
      <dgm:prSet/>
      <dgm:spPr/>
      <dgm:t>
        <a:bodyPr/>
        <a:lstStyle/>
        <a:p>
          <a:endParaRPr lang="en-US" sz="1600"/>
        </a:p>
      </dgm:t>
    </dgm:pt>
    <dgm:pt modelId="{CE6DD558-1711-43D5-9955-7C738645E018}">
      <dgm:prSet phldrT="[Text]" custT="1"/>
      <dgm:spPr/>
      <dgm:t>
        <a:bodyPr/>
        <a:lstStyle/>
        <a:p>
          <a:r>
            <a:rPr lang="en-CA" sz="1600"/>
            <a:t>Financial Services</a:t>
          </a:r>
          <a:endParaRPr lang="en-US" sz="1600"/>
        </a:p>
      </dgm:t>
    </dgm:pt>
    <dgm:pt modelId="{B052B52B-3BCB-4A2F-92C7-3BA391057AD6}" type="parTrans" cxnId="{8B173857-4CCF-49E5-A5DA-D7338DB612AD}">
      <dgm:prSet/>
      <dgm:spPr/>
      <dgm:t>
        <a:bodyPr/>
        <a:lstStyle/>
        <a:p>
          <a:endParaRPr lang="en-US" sz="1600"/>
        </a:p>
      </dgm:t>
    </dgm:pt>
    <dgm:pt modelId="{C93BD5D7-8934-4358-9650-C1A9D85986AB}" type="sibTrans" cxnId="{8B173857-4CCF-49E5-A5DA-D7338DB612AD}">
      <dgm:prSet/>
      <dgm:spPr/>
      <dgm:t>
        <a:bodyPr/>
        <a:lstStyle/>
        <a:p>
          <a:endParaRPr lang="en-US" sz="1600"/>
        </a:p>
      </dgm:t>
    </dgm:pt>
    <dgm:pt modelId="{9F13CF84-082F-4AB8-A3B9-0F33F41BB6FE}">
      <dgm:prSet phldrT="[Text]" custT="1"/>
      <dgm:spPr/>
      <dgm:t>
        <a:bodyPr/>
        <a:lstStyle/>
        <a:p>
          <a:r>
            <a:rPr lang="en-CA" sz="1600"/>
            <a:t>Logistics</a:t>
          </a:r>
          <a:endParaRPr lang="en-US" sz="1600"/>
        </a:p>
      </dgm:t>
    </dgm:pt>
    <dgm:pt modelId="{809AC5CF-2B58-45C1-99DF-6E145A184AD4}" type="parTrans" cxnId="{F20C53AC-383F-416D-8EFE-799723202BD6}">
      <dgm:prSet/>
      <dgm:spPr/>
      <dgm:t>
        <a:bodyPr/>
        <a:lstStyle/>
        <a:p>
          <a:endParaRPr lang="en-US" sz="1400"/>
        </a:p>
      </dgm:t>
    </dgm:pt>
    <dgm:pt modelId="{6F1D3096-517C-4732-9B6B-C2D4009CFE97}" type="sibTrans" cxnId="{F20C53AC-383F-416D-8EFE-799723202BD6}">
      <dgm:prSet/>
      <dgm:spPr/>
      <dgm:t>
        <a:bodyPr/>
        <a:lstStyle/>
        <a:p>
          <a:endParaRPr lang="en-US" sz="1400"/>
        </a:p>
      </dgm:t>
    </dgm:pt>
    <dgm:pt modelId="{8B50FBBD-FCA2-455F-8864-75051C22E526}">
      <dgm:prSet phldrT="[Text]" custT="1"/>
      <dgm:spPr/>
      <dgm:t>
        <a:bodyPr/>
        <a:lstStyle/>
        <a:p>
          <a:r>
            <a:rPr lang="en-CA" sz="1600" dirty="0"/>
            <a:t>Gaming </a:t>
          </a:r>
          <a:br>
            <a:rPr lang="en-CA" sz="1600" dirty="0"/>
          </a:br>
          <a:r>
            <a:rPr lang="en-CA" sz="1600" dirty="0"/>
            <a:t>(Asia and W. USA)</a:t>
          </a:r>
          <a:endParaRPr lang="en-US" sz="1600" dirty="0"/>
        </a:p>
      </dgm:t>
    </dgm:pt>
    <dgm:pt modelId="{6E374A12-D91F-4A6E-902F-BFDB1F6E6EED}" type="parTrans" cxnId="{813B9612-608F-4815-B0D3-5DF9E12FC630}">
      <dgm:prSet/>
      <dgm:spPr/>
      <dgm:t>
        <a:bodyPr/>
        <a:lstStyle/>
        <a:p>
          <a:endParaRPr lang="en-US"/>
        </a:p>
      </dgm:t>
    </dgm:pt>
    <dgm:pt modelId="{5091B387-35E7-4646-A8F7-D9EF799288C3}" type="sibTrans" cxnId="{813B9612-608F-4815-B0D3-5DF9E12FC630}">
      <dgm:prSet/>
      <dgm:spPr/>
      <dgm:t>
        <a:bodyPr/>
        <a:lstStyle/>
        <a:p>
          <a:endParaRPr lang="en-US"/>
        </a:p>
      </dgm:t>
    </dgm:pt>
    <dgm:pt modelId="{C331A554-8007-4948-9D1B-88CD61B4CFD2}" type="pres">
      <dgm:prSet presAssocID="{A725B208-62F9-41A8-BD8B-6CD61FB0C6B9}" presName="diagram" presStyleCnt="0">
        <dgm:presLayoutVars>
          <dgm:dir/>
          <dgm:resizeHandles val="exact"/>
        </dgm:presLayoutVars>
      </dgm:prSet>
      <dgm:spPr/>
    </dgm:pt>
    <dgm:pt modelId="{487B2498-F6F3-4728-A114-CB2B748088D3}" type="pres">
      <dgm:prSet presAssocID="{17F5374D-BD12-478F-8CEF-14EEEA55BC4E}" presName="node" presStyleLbl="node1" presStyleIdx="0" presStyleCnt="5">
        <dgm:presLayoutVars>
          <dgm:bulletEnabled val="1"/>
        </dgm:presLayoutVars>
      </dgm:prSet>
      <dgm:spPr/>
    </dgm:pt>
    <dgm:pt modelId="{5E39D779-9BFF-4F95-9D35-BA38A6B90BD4}" type="pres">
      <dgm:prSet presAssocID="{BA67CCB6-BE53-49AA-A0B0-9E19F7D50F4D}" presName="sibTrans" presStyleCnt="0"/>
      <dgm:spPr/>
    </dgm:pt>
    <dgm:pt modelId="{53B3B3AC-C455-4DFE-AE46-74D7C840EA60}" type="pres">
      <dgm:prSet presAssocID="{EC1FDEDD-059C-4BF7-8A04-8D364B5A9583}" presName="node" presStyleLbl="node1" presStyleIdx="1" presStyleCnt="5">
        <dgm:presLayoutVars>
          <dgm:bulletEnabled val="1"/>
        </dgm:presLayoutVars>
      </dgm:prSet>
      <dgm:spPr/>
    </dgm:pt>
    <dgm:pt modelId="{5D8C6E07-ECBC-4A35-92A7-F452D137BFDB}" type="pres">
      <dgm:prSet presAssocID="{9630F2A7-DC94-4F79-A5D1-CE2A0935ECA2}" presName="sibTrans" presStyleCnt="0"/>
      <dgm:spPr/>
    </dgm:pt>
    <dgm:pt modelId="{EE075148-4F44-45D0-A157-67DBCEEAB663}" type="pres">
      <dgm:prSet presAssocID="{9F13CF84-082F-4AB8-A3B9-0F33F41BB6FE}" presName="node" presStyleLbl="node1" presStyleIdx="2" presStyleCnt="5">
        <dgm:presLayoutVars>
          <dgm:bulletEnabled val="1"/>
        </dgm:presLayoutVars>
      </dgm:prSet>
      <dgm:spPr/>
    </dgm:pt>
    <dgm:pt modelId="{DFD24262-93BB-4D8A-87D6-84E895C1F950}" type="pres">
      <dgm:prSet presAssocID="{6F1D3096-517C-4732-9B6B-C2D4009CFE97}" presName="sibTrans" presStyleCnt="0"/>
      <dgm:spPr/>
    </dgm:pt>
    <dgm:pt modelId="{774F8589-25CA-45DB-8584-5B16DD51BBCE}" type="pres">
      <dgm:prSet presAssocID="{CE6DD558-1711-43D5-9955-7C738645E018}" presName="node" presStyleLbl="node1" presStyleIdx="3" presStyleCnt="5">
        <dgm:presLayoutVars>
          <dgm:bulletEnabled val="1"/>
        </dgm:presLayoutVars>
      </dgm:prSet>
      <dgm:spPr/>
    </dgm:pt>
    <dgm:pt modelId="{C508F4AF-1081-46B1-BFD5-5AD259AA9977}" type="pres">
      <dgm:prSet presAssocID="{C93BD5D7-8934-4358-9650-C1A9D85986AB}" presName="sibTrans" presStyleCnt="0"/>
      <dgm:spPr/>
    </dgm:pt>
    <dgm:pt modelId="{4CB671A1-76F0-4068-8202-B3B83D6F8A96}" type="pres">
      <dgm:prSet presAssocID="{8B50FBBD-FCA2-455F-8864-75051C22E526}" presName="node" presStyleLbl="node1" presStyleIdx="4" presStyleCnt="5">
        <dgm:presLayoutVars>
          <dgm:bulletEnabled val="1"/>
        </dgm:presLayoutVars>
      </dgm:prSet>
      <dgm:spPr/>
    </dgm:pt>
  </dgm:ptLst>
  <dgm:cxnLst>
    <dgm:cxn modelId="{813B9612-608F-4815-B0D3-5DF9E12FC630}" srcId="{A725B208-62F9-41A8-BD8B-6CD61FB0C6B9}" destId="{8B50FBBD-FCA2-455F-8864-75051C22E526}" srcOrd="4" destOrd="0" parTransId="{6E374A12-D91F-4A6E-902F-BFDB1F6E6EED}" sibTransId="{5091B387-35E7-4646-A8F7-D9EF799288C3}"/>
    <dgm:cxn modelId="{C62D671E-F424-4645-AF8B-F91995AD9D6E}" type="presOf" srcId="{9F13CF84-082F-4AB8-A3B9-0F33F41BB6FE}" destId="{EE075148-4F44-45D0-A157-67DBCEEAB663}" srcOrd="0" destOrd="0" presId="urn:microsoft.com/office/officeart/2005/8/layout/default"/>
    <dgm:cxn modelId="{B3A62542-8CA5-4C56-86FB-61C262819309}" type="presOf" srcId="{A725B208-62F9-41A8-BD8B-6CD61FB0C6B9}" destId="{C331A554-8007-4948-9D1B-88CD61B4CFD2}" srcOrd="0" destOrd="0" presId="urn:microsoft.com/office/officeart/2005/8/layout/default"/>
    <dgm:cxn modelId="{8B173857-4CCF-49E5-A5DA-D7338DB612AD}" srcId="{A725B208-62F9-41A8-BD8B-6CD61FB0C6B9}" destId="{CE6DD558-1711-43D5-9955-7C738645E018}" srcOrd="3" destOrd="0" parTransId="{B052B52B-3BCB-4A2F-92C7-3BA391057AD6}" sibTransId="{C93BD5D7-8934-4358-9650-C1A9D85986AB}"/>
    <dgm:cxn modelId="{4F411E7A-89CA-4E6D-9B21-4558B1FC3729}" type="presOf" srcId="{8B50FBBD-FCA2-455F-8864-75051C22E526}" destId="{4CB671A1-76F0-4068-8202-B3B83D6F8A96}" srcOrd="0" destOrd="0" presId="urn:microsoft.com/office/officeart/2005/8/layout/default"/>
    <dgm:cxn modelId="{31E97E93-1AFD-47BE-893C-874BF92EA12F}" srcId="{A725B208-62F9-41A8-BD8B-6CD61FB0C6B9}" destId="{17F5374D-BD12-478F-8CEF-14EEEA55BC4E}" srcOrd="0" destOrd="0" parTransId="{6285E72A-4B1B-4D70-B2A1-6EB93A60B7DB}" sibTransId="{BA67CCB6-BE53-49AA-A0B0-9E19F7D50F4D}"/>
    <dgm:cxn modelId="{F20C53AC-383F-416D-8EFE-799723202BD6}" srcId="{A725B208-62F9-41A8-BD8B-6CD61FB0C6B9}" destId="{9F13CF84-082F-4AB8-A3B9-0F33F41BB6FE}" srcOrd="2" destOrd="0" parTransId="{809AC5CF-2B58-45C1-99DF-6E145A184AD4}" sibTransId="{6F1D3096-517C-4732-9B6B-C2D4009CFE97}"/>
    <dgm:cxn modelId="{1E6E33C7-5576-4BB1-A49F-7A9CB9607BA4}" type="presOf" srcId="{CE6DD558-1711-43D5-9955-7C738645E018}" destId="{774F8589-25CA-45DB-8584-5B16DD51BBCE}" srcOrd="0" destOrd="0" presId="urn:microsoft.com/office/officeart/2005/8/layout/default"/>
    <dgm:cxn modelId="{835DC3C9-2A35-4CC9-BDF9-6C05CA62722A}" type="presOf" srcId="{17F5374D-BD12-478F-8CEF-14EEEA55BC4E}" destId="{487B2498-F6F3-4728-A114-CB2B748088D3}" srcOrd="0" destOrd="0" presId="urn:microsoft.com/office/officeart/2005/8/layout/default"/>
    <dgm:cxn modelId="{7D594FCD-1B44-4CEB-92A0-4A8529D1064E}" srcId="{A725B208-62F9-41A8-BD8B-6CD61FB0C6B9}" destId="{EC1FDEDD-059C-4BF7-8A04-8D364B5A9583}" srcOrd="1" destOrd="0" parTransId="{BCABAB92-962F-4FB7-AA90-68FEA6528D03}" sibTransId="{9630F2A7-DC94-4F79-A5D1-CE2A0935ECA2}"/>
    <dgm:cxn modelId="{045EADD8-A212-4B06-9F74-13358E4A5F9F}" type="presOf" srcId="{EC1FDEDD-059C-4BF7-8A04-8D364B5A9583}" destId="{53B3B3AC-C455-4DFE-AE46-74D7C840EA60}" srcOrd="0" destOrd="0" presId="urn:microsoft.com/office/officeart/2005/8/layout/default"/>
    <dgm:cxn modelId="{97235227-FFF1-4F27-B6D5-4965761470A7}" type="presParOf" srcId="{C331A554-8007-4948-9D1B-88CD61B4CFD2}" destId="{487B2498-F6F3-4728-A114-CB2B748088D3}" srcOrd="0" destOrd="0" presId="urn:microsoft.com/office/officeart/2005/8/layout/default"/>
    <dgm:cxn modelId="{3C80DC1D-DA3B-4C8D-BDF7-BCF9B277E898}" type="presParOf" srcId="{C331A554-8007-4948-9D1B-88CD61B4CFD2}" destId="{5E39D779-9BFF-4F95-9D35-BA38A6B90BD4}" srcOrd="1" destOrd="0" presId="urn:microsoft.com/office/officeart/2005/8/layout/default"/>
    <dgm:cxn modelId="{3D9A536D-ACD9-462B-9B24-01B0F155F14A}" type="presParOf" srcId="{C331A554-8007-4948-9D1B-88CD61B4CFD2}" destId="{53B3B3AC-C455-4DFE-AE46-74D7C840EA60}" srcOrd="2" destOrd="0" presId="urn:microsoft.com/office/officeart/2005/8/layout/default"/>
    <dgm:cxn modelId="{5FB808B8-BE1A-4E44-AE2C-4DE7C7CC4043}" type="presParOf" srcId="{C331A554-8007-4948-9D1B-88CD61B4CFD2}" destId="{5D8C6E07-ECBC-4A35-92A7-F452D137BFDB}" srcOrd="3" destOrd="0" presId="urn:microsoft.com/office/officeart/2005/8/layout/default"/>
    <dgm:cxn modelId="{18B4570B-8082-4E31-AB23-CE250E84C1E3}" type="presParOf" srcId="{C331A554-8007-4948-9D1B-88CD61B4CFD2}" destId="{EE075148-4F44-45D0-A157-67DBCEEAB663}" srcOrd="4" destOrd="0" presId="urn:microsoft.com/office/officeart/2005/8/layout/default"/>
    <dgm:cxn modelId="{3E2B20FA-7002-4B20-82B0-FA89C228E8CD}" type="presParOf" srcId="{C331A554-8007-4948-9D1B-88CD61B4CFD2}" destId="{DFD24262-93BB-4D8A-87D6-84E895C1F950}" srcOrd="5" destOrd="0" presId="urn:microsoft.com/office/officeart/2005/8/layout/default"/>
    <dgm:cxn modelId="{9044FC0E-66D3-4BA8-ACE8-96C234965072}" type="presParOf" srcId="{C331A554-8007-4948-9D1B-88CD61B4CFD2}" destId="{774F8589-25CA-45DB-8584-5B16DD51BBCE}" srcOrd="6" destOrd="0" presId="urn:microsoft.com/office/officeart/2005/8/layout/default"/>
    <dgm:cxn modelId="{DA6C4D8D-C9BB-4F0C-BF79-530002F24473}" type="presParOf" srcId="{C331A554-8007-4948-9D1B-88CD61B4CFD2}" destId="{C508F4AF-1081-46B1-BFD5-5AD259AA9977}" srcOrd="7" destOrd="0" presId="urn:microsoft.com/office/officeart/2005/8/layout/default"/>
    <dgm:cxn modelId="{7013A081-32C2-4C6E-9199-5E03D956FF54}" type="presParOf" srcId="{C331A554-8007-4948-9D1B-88CD61B4CFD2}" destId="{4CB671A1-76F0-4068-8202-B3B83D6F8A9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5D4DC-E507-4ED6-AFF9-22B22C0882D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2603213-CA18-4BA9-9A96-709928366695}">
      <dgm:prSet/>
      <dgm:spPr>
        <a:blipFill dpi="0" rotWithShape="0">
          <a:blip xmlns:r="http://schemas.openxmlformats.org/officeDocument/2006/relationships" r:embed="rId1">
            <a:alphaModFix amt="19000"/>
          </a:blip>
          <a:srcRect/>
          <a:stretch>
            <a:fillRect b="-62215"/>
          </a:stretch>
        </a:blipFill>
        <a:ln>
          <a:solidFill>
            <a:srgbClr val="88CBFF"/>
          </a:solidFill>
        </a:ln>
      </dgm:spPr>
      <dgm:t>
        <a:bodyPr/>
        <a:lstStyle/>
        <a:p>
          <a:r>
            <a:rPr lang="en-US"/>
            <a:t>Ready for Mission Critical</a:t>
          </a:r>
        </a:p>
      </dgm:t>
    </dgm:pt>
    <dgm:pt modelId="{724DD910-B0B2-4059-90EC-05BAF3818BC9}" type="parTrans" cxnId="{CFB34EFC-C263-4273-97FE-BABBB8F1FC8C}">
      <dgm:prSet/>
      <dgm:spPr/>
      <dgm:t>
        <a:bodyPr/>
        <a:lstStyle/>
        <a:p>
          <a:endParaRPr lang="en-US"/>
        </a:p>
      </dgm:t>
    </dgm:pt>
    <dgm:pt modelId="{62021863-66A2-4D24-B490-F023857003B6}" type="sibTrans" cxnId="{CFB34EFC-C263-4273-97FE-BABBB8F1FC8C}">
      <dgm:prSet/>
      <dgm:spPr/>
      <dgm:t>
        <a:bodyPr/>
        <a:lstStyle/>
        <a:p>
          <a:endParaRPr lang="en-US"/>
        </a:p>
      </dgm:t>
    </dgm:pt>
    <dgm:pt modelId="{A73199B4-EC21-4048-A2D7-B2DC53720354}">
      <dgm:prSet custT="1"/>
      <dgm:spPr/>
      <dgm:t>
        <a:bodyPr/>
        <a:lstStyle/>
        <a:p>
          <a:r>
            <a:rPr lang="en-US" sz="1600"/>
            <a:t>Instant Recovery (RTO ~0) + Forced Failover</a:t>
          </a:r>
        </a:p>
      </dgm:t>
    </dgm:pt>
    <dgm:pt modelId="{70795537-050B-487B-B14E-A334435DD694}" type="parTrans" cxnId="{C3D93CC5-B79D-477C-9F36-72E5C7B3736D}">
      <dgm:prSet/>
      <dgm:spPr/>
      <dgm:t>
        <a:bodyPr/>
        <a:lstStyle/>
        <a:p>
          <a:endParaRPr lang="en-US"/>
        </a:p>
      </dgm:t>
    </dgm:pt>
    <dgm:pt modelId="{69EFA732-CE01-4AE0-9D8C-F3D41B8F95BB}" type="sibTrans" cxnId="{C3D93CC5-B79D-477C-9F36-72E5C7B3736D}">
      <dgm:prSet/>
      <dgm:spPr/>
      <dgm:t>
        <a:bodyPr/>
        <a:lstStyle/>
        <a:p>
          <a:endParaRPr lang="en-US"/>
        </a:p>
      </dgm:t>
    </dgm:pt>
    <dgm:pt modelId="{F28715DB-9662-4D47-B87E-A2C3D65E4E3F}">
      <dgm:prSet/>
      <dgm:spPr>
        <a:blipFill rotWithShape="0">
          <a:blip xmlns:r="http://schemas.openxmlformats.org/officeDocument/2006/relationships" r:embed="rId1">
            <a:alphaModFix amt="19000"/>
          </a:blip>
          <a:stretch>
            <a:fillRect b="-62215"/>
          </a:stretch>
        </a:blipFill>
        <a:ln>
          <a:solidFill>
            <a:srgbClr val="88CBFF"/>
          </a:solidFill>
        </a:ln>
      </dgm:spPr>
      <dgm:t>
        <a:bodyPr/>
        <a:lstStyle/>
        <a:p>
          <a:r>
            <a:rPr lang="en-US"/>
            <a:t>Cost Effectiveness at </a:t>
          </a:r>
          <a:r>
            <a:rPr lang="en-US" b="0" i="1" u="sng"/>
            <a:t>any</a:t>
          </a:r>
          <a:r>
            <a:rPr lang="en-US"/>
            <a:t> scale</a:t>
          </a:r>
        </a:p>
      </dgm:t>
    </dgm:pt>
    <dgm:pt modelId="{6162341C-A0F1-4A8E-89D9-817A95B2D529}" type="parTrans" cxnId="{9EF1E39A-6886-4DD7-AC62-3889C681D3C9}">
      <dgm:prSet/>
      <dgm:spPr/>
      <dgm:t>
        <a:bodyPr/>
        <a:lstStyle/>
        <a:p>
          <a:endParaRPr lang="en-US"/>
        </a:p>
      </dgm:t>
    </dgm:pt>
    <dgm:pt modelId="{75BB5AFD-0D49-46DF-B769-B79F0CD37057}" type="sibTrans" cxnId="{9EF1E39A-6886-4DD7-AC62-3889C681D3C9}">
      <dgm:prSet/>
      <dgm:spPr/>
      <dgm:t>
        <a:bodyPr/>
        <a:lstStyle/>
        <a:p>
          <a:endParaRPr lang="en-US"/>
        </a:p>
      </dgm:t>
    </dgm:pt>
    <dgm:pt modelId="{4B6344F6-2E0D-460E-8CB4-86E16D3EC188}">
      <dgm:prSet custT="1"/>
      <dgm:spPr/>
      <dgm:t>
        <a:bodyPr/>
        <a:lstStyle/>
        <a:p>
          <a:r>
            <a:rPr lang="en-US" sz="1600"/>
            <a:t>Elastic autoscaling that “just works”</a:t>
          </a:r>
          <a:br>
            <a:rPr lang="en-US" sz="1600"/>
          </a:br>
          <a:r>
            <a:rPr lang="en-US" sz="1600"/>
            <a:t>(burstable, per partition RUs)</a:t>
          </a:r>
        </a:p>
      </dgm:t>
    </dgm:pt>
    <dgm:pt modelId="{521AA3D7-9F2A-4EA8-9917-207DC5211750}" type="parTrans" cxnId="{5921D996-6858-4EE4-B2F7-BA9C7BEF161B}">
      <dgm:prSet/>
      <dgm:spPr/>
      <dgm:t>
        <a:bodyPr/>
        <a:lstStyle/>
        <a:p>
          <a:endParaRPr lang="en-US"/>
        </a:p>
      </dgm:t>
    </dgm:pt>
    <dgm:pt modelId="{90CB7AC4-05CB-4D8E-B6B7-B30CE3FBF054}" type="sibTrans" cxnId="{5921D996-6858-4EE4-B2F7-BA9C7BEF161B}">
      <dgm:prSet/>
      <dgm:spPr/>
      <dgm:t>
        <a:bodyPr/>
        <a:lstStyle/>
        <a:p>
          <a:endParaRPr lang="en-US"/>
        </a:p>
      </dgm:t>
    </dgm:pt>
    <dgm:pt modelId="{88FBCFD3-A5BD-45A1-A9C9-BEF9CC2D06C1}">
      <dgm:prSet/>
      <dgm:spPr>
        <a:blipFill rotWithShape="0">
          <a:blip xmlns:r="http://schemas.openxmlformats.org/officeDocument/2006/relationships" r:embed="rId1">
            <a:alphaModFix amt="19000"/>
          </a:blip>
          <a:stretch>
            <a:fillRect b="-62215"/>
          </a:stretch>
        </a:blipFill>
        <a:ln>
          <a:solidFill>
            <a:srgbClr val="88CBFF"/>
          </a:solidFill>
        </a:ln>
      </dgm:spPr>
      <dgm:t>
        <a:bodyPr/>
        <a:lstStyle/>
        <a:p>
          <a:r>
            <a:rPr lang="en-US"/>
            <a:t>Fast, flexible App Development</a:t>
          </a:r>
        </a:p>
      </dgm:t>
    </dgm:pt>
    <dgm:pt modelId="{28FF5F62-F63A-4D34-AC29-E7751AAF5642}" type="parTrans" cxnId="{1C78E3DF-0C45-4CA8-A8EC-41381BD805A6}">
      <dgm:prSet/>
      <dgm:spPr/>
      <dgm:t>
        <a:bodyPr/>
        <a:lstStyle/>
        <a:p>
          <a:endParaRPr lang="en-US"/>
        </a:p>
      </dgm:t>
    </dgm:pt>
    <dgm:pt modelId="{814E9AD0-A8D7-4C53-B5E8-5918FC8A620D}" type="sibTrans" cxnId="{1C78E3DF-0C45-4CA8-A8EC-41381BD805A6}">
      <dgm:prSet/>
      <dgm:spPr/>
      <dgm:t>
        <a:bodyPr/>
        <a:lstStyle/>
        <a:p>
          <a:endParaRPr lang="en-US"/>
        </a:p>
      </dgm:t>
    </dgm:pt>
    <dgm:pt modelId="{39AC88B3-822C-4738-820A-D6787A9B4C7D}">
      <dgm:prSet custT="1"/>
      <dgm:spPr/>
      <dgm:t>
        <a:bodyPr/>
        <a:lstStyle/>
        <a:p>
          <a:r>
            <a:rPr lang="en-US" sz="1600"/>
            <a:t>Always encrypted (GA)</a:t>
          </a:r>
        </a:p>
      </dgm:t>
    </dgm:pt>
    <dgm:pt modelId="{796E3C00-2491-40C6-91D5-892D63B366A1}" type="parTrans" cxnId="{60DA3452-9833-4674-B4A3-6B5F6BEAEA3F}">
      <dgm:prSet/>
      <dgm:spPr/>
      <dgm:t>
        <a:bodyPr/>
        <a:lstStyle/>
        <a:p>
          <a:endParaRPr lang="en-US"/>
        </a:p>
      </dgm:t>
    </dgm:pt>
    <dgm:pt modelId="{4492D085-206B-4C84-8B1C-49BC9F58FFAB}" type="sibTrans" cxnId="{60DA3452-9833-4674-B4A3-6B5F6BEAEA3F}">
      <dgm:prSet/>
      <dgm:spPr/>
      <dgm:t>
        <a:bodyPr/>
        <a:lstStyle/>
        <a:p>
          <a:endParaRPr lang="en-US"/>
        </a:p>
      </dgm:t>
    </dgm:pt>
    <dgm:pt modelId="{F965F153-6F25-4D60-B192-83E8E77C6551}">
      <dgm:prSet custT="1"/>
      <dgm:spPr/>
      <dgm:t>
        <a:bodyPr/>
        <a:lstStyle/>
        <a:p>
          <a:r>
            <a:rPr lang="en-US" sz="1600"/>
            <a:t>Purview access policies</a:t>
          </a:r>
        </a:p>
      </dgm:t>
    </dgm:pt>
    <dgm:pt modelId="{FDC02944-D825-48F3-8E34-FD76C3C24508}" type="parTrans" cxnId="{5872AF45-16FA-4364-AB71-ADBB45B1FDA4}">
      <dgm:prSet/>
      <dgm:spPr/>
      <dgm:t>
        <a:bodyPr/>
        <a:lstStyle/>
        <a:p>
          <a:endParaRPr lang="en-US"/>
        </a:p>
      </dgm:t>
    </dgm:pt>
    <dgm:pt modelId="{00CCE65C-6A2C-4319-AEFF-B0BD3A2F1F6E}" type="sibTrans" cxnId="{5872AF45-16FA-4364-AB71-ADBB45B1FDA4}">
      <dgm:prSet/>
      <dgm:spPr/>
      <dgm:t>
        <a:bodyPr/>
        <a:lstStyle/>
        <a:p>
          <a:endParaRPr lang="en-US"/>
        </a:p>
      </dgm:t>
    </dgm:pt>
    <dgm:pt modelId="{4C806EC6-7B00-4751-9EB9-9C42494362C3}">
      <dgm:prSet custT="1"/>
      <dgm:spPr/>
      <dgm:t>
        <a:bodyPr/>
        <a:lstStyle/>
        <a:p>
          <a:r>
            <a:rPr lang="en-US" sz="1600"/>
            <a:t>Continuous Backup</a:t>
          </a:r>
        </a:p>
      </dgm:t>
    </dgm:pt>
    <dgm:pt modelId="{5CA957E5-4EA4-4E19-BB30-FE315D4E56D2}" type="parTrans" cxnId="{696A260F-3611-4E8E-B096-01DB9F94BACD}">
      <dgm:prSet/>
      <dgm:spPr/>
      <dgm:t>
        <a:bodyPr/>
        <a:lstStyle/>
        <a:p>
          <a:endParaRPr lang="en-US"/>
        </a:p>
      </dgm:t>
    </dgm:pt>
    <dgm:pt modelId="{951A53FB-964C-4F90-8941-AB325C1C23EC}" type="sibTrans" cxnId="{696A260F-3611-4E8E-B096-01DB9F94BACD}">
      <dgm:prSet/>
      <dgm:spPr/>
      <dgm:t>
        <a:bodyPr/>
        <a:lstStyle/>
        <a:p>
          <a:endParaRPr lang="en-US"/>
        </a:p>
      </dgm:t>
    </dgm:pt>
    <dgm:pt modelId="{C59C6DCA-579C-4D01-B4AB-6380916C3541}">
      <dgm:prSet custT="1"/>
      <dgm:spPr/>
      <dgm:t>
        <a:bodyPr/>
        <a:lstStyle/>
        <a:p>
          <a:r>
            <a:rPr lang="en-US" sz="1600"/>
            <a:t>Increased Serverless Scalability (1 TB)</a:t>
          </a:r>
        </a:p>
      </dgm:t>
    </dgm:pt>
    <dgm:pt modelId="{D4BB554B-B5AD-408C-A063-1B24746FF3BC}" type="parTrans" cxnId="{93D3061A-2C4F-46D3-8EA2-94A8884D2D3B}">
      <dgm:prSet/>
      <dgm:spPr/>
      <dgm:t>
        <a:bodyPr/>
        <a:lstStyle/>
        <a:p>
          <a:endParaRPr lang="en-US"/>
        </a:p>
      </dgm:t>
    </dgm:pt>
    <dgm:pt modelId="{FB382953-9DED-4515-A53C-A2425CB8CB83}" type="sibTrans" cxnId="{93D3061A-2C4F-46D3-8EA2-94A8884D2D3B}">
      <dgm:prSet/>
      <dgm:spPr/>
      <dgm:t>
        <a:bodyPr/>
        <a:lstStyle/>
        <a:p>
          <a:endParaRPr lang="en-US"/>
        </a:p>
      </dgm:t>
    </dgm:pt>
    <dgm:pt modelId="{5C5F7ED7-31BC-45CC-B82A-71A08C149576}">
      <dgm:prSet custT="1"/>
      <dgm:spPr/>
      <dgm:t>
        <a:bodyPr/>
        <a:lstStyle/>
        <a:p>
          <a:r>
            <a:rPr lang="en-US" sz="1600"/>
            <a:t>Change Feed Op Log</a:t>
          </a:r>
        </a:p>
      </dgm:t>
    </dgm:pt>
    <dgm:pt modelId="{C23B7E4B-33D6-48DF-BC08-8E28DF7A2CA5}" type="parTrans" cxnId="{BE869D05-BB1A-4349-9461-318BEA5F93CA}">
      <dgm:prSet/>
      <dgm:spPr/>
      <dgm:t>
        <a:bodyPr/>
        <a:lstStyle/>
        <a:p>
          <a:endParaRPr lang="en-US"/>
        </a:p>
      </dgm:t>
    </dgm:pt>
    <dgm:pt modelId="{9576FB56-B911-40BE-BC8E-2875B8BA9BEC}" type="sibTrans" cxnId="{BE869D05-BB1A-4349-9461-318BEA5F93CA}">
      <dgm:prSet/>
      <dgm:spPr/>
      <dgm:t>
        <a:bodyPr/>
        <a:lstStyle/>
        <a:p>
          <a:endParaRPr lang="en-US"/>
        </a:p>
      </dgm:t>
    </dgm:pt>
    <dgm:pt modelId="{1C78F4A0-6D5E-47FA-9651-9C1E164D18A4}">
      <dgm:prSet custT="1"/>
      <dgm:spPr/>
      <dgm:t>
        <a:bodyPr/>
        <a:lstStyle/>
        <a:p>
          <a:r>
            <a:rPr lang="en-US" sz="1600"/>
            <a:t>Integrated Cache (GA)</a:t>
          </a:r>
        </a:p>
      </dgm:t>
    </dgm:pt>
    <dgm:pt modelId="{880E35B1-9020-4B8C-B693-D15DD6360030}" type="parTrans" cxnId="{613589D3-9141-4683-97EB-2269DBD3891A}">
      <dgm:prSet/>
      <dgm:spPr/>
      <dgm:t>
        <a:bodyPr/>
        <a:lstStyle/>
        <a:p>
          <a:endParaRPr lang="en-US"/>
        </a:p>
      </dgm:t>
    </dgm:pt>
    <dgm:pt modelId="{299A5790-ABCF-409C-9BE9-61979F632C0C}" type="sibTrans" cxnId="{613589D3-9141-4683-97EB-2269DBD3891A}">
      <dgm:prSet/>
      <dgm:spPr/>
      <dgm:t>
        <a:bodyPr/>
        <a:lstStyle/>
        <a:p>
          <a:endParaRPr lang="en-US"/>
        </a:p>
      </dgm:t>
    </dgm:pt>
    <dgm:pt modelId="{5F0F50C3-6EFD-4E87-962E-BC6934D8B149}">
      <dgm:prSet custT="1"/>
      <dgm:spPr/>
      <dgm:t>
        <a:bodyPr/>
        <a:lstStyle/>
        <a:p>
          <a:r>
            <a:rPr lang="en-US" sz="1600"/>
            <a:t>Open-source API updates (API versions, 16mb doc size)</a:t>
          </a:r>
        </a:p>
      </dgm:t>
    </dgm:pt>
    <dgm:pt modelId="{E4C92AB1-544C-41EB-8FEB-2E59BB3B9A93}" type="parTrans" cxnId="{2B8FAD5E-F325-40C0-AF9F-AA5CCD8026FA}">
      <dgm:prSet/>
      <dgm:spPr/>
      <dgm:t>
        <a:bodyPr/>
        <a:lstStyle/>
        <a:p>
          <a:endParaRPr lang="en-US"/>
        </a:p>
      </dgm:t>
    </dgm:pt>
    <dgm:pt modelId="{A85CF779-6705-4F9B-8920-B4CA5795CCA6}" type="sibTrans" cxnId="{2B8FAD5E-F325-40C0-AF9F-AA5CCD8026FA}">
      <dgm:prSet/>
      <dgm:spPr/>
      <dgm:t>
        <a:bodyPr/>
        <a:lstStyle/>
        <a:p>
          <a:endParaRPr lang="en-US"/>
        </a:p>
      </dgm:t>
    </dgm:pt>
    <dgm:pt modelId="{18FF3011-5B37-43F0-B145-F1CFBB7A96FF}">
      <dgm:prSet custT="1"/>
      <dgm:spPr/>
      <dgm:t>
        <a:bodyPr/>
        <a:lstStyle/>
        <a:p>
          <a:r>
            <a:rPr lang="en-US" sz="1600" err="1"/>
            <a:t>GraphQL</a:t>
          </a:r>
          <a:r>
            <a:rPr lang="en-US" sz="1600"/>
            <a:t> support</a:t>
          </a:r>
        </a:p>
      </dgm:t>
    </dgm:pt>
    <dgm:pt modelId="{A4E8F358-8502-4087-A4F0-DA636A79DD8C}" type="parTrans" cxnId="{67B897FB-B5AC-43D5-A59E-B157668A193A}">
      <dgm:prSet/>
      <dgm:spPr/>
      <dgm:t>
        <a:bodyPr/>
        <a:lstStyle/>
        <a:p>
          <a:endParaRPr lang="en-US"/>
        </a:p>
      </dgm:t>
    </dgm:pt>
    <dgm:pt modelId="{026FCC62-C974-4C27-8023-F43BB66BDC80}" type="sibTrans" cxnId="{67B897FB-B5AC-43D5-A59E-B157668A193A}">
      <dgm:prSet/>
      <dgm:spPr/>
      <dgm:t>
        <a:bodyPr/>
        <a:lstStyle/>
        <a:p>
          <a:endParaRPr lang="en-US"/>
        </a:p>
      </dgm:t>
    </dgm:pt>
    <dgm:pt modelId="{6B4C1ACE-480E-4948-97CE-631123BCB130}">
      <dgm:prSet custT="1"/>
      <dgm:spPr/>
      <dgm:t>
        <a:bodyPr/>
        <a:lstStyle/>
        <a:p>
          <a:r>
            <a:rPr lang="en-US" sz="1600"/>
            <a:t>Aggregation Performance Improvements</a:t>
          </a:r>
        </a:p>
      </dgm:t>
    </dgm:pt>
    <dgm:pt modelId="{87FC74CD-F6FA-4400-B9DF-832599E26352}" type="parTrans" cxnId="{A6480EEB-C458-4827-A643-9E55977D0EFA}">
      <dgm:prSet/>
      <dgm:spPr/>
      <dgm:t>
        <a:bodyPr/>
        <a:lstStyle/>
        <a:p>
          <a:endParaRPr lang="en-US"/>
        </a:p>
      </dgm:t>
    </dgm:pt>
    <dgm:pt modelId="{5ADEED9C-DA15-4DAA-B71A-18C8DB5604BE}" type="sibTrans" cxnId="{A6480EEB-C458-4827-A643-9E55977D0EFA}">
      <dgm:prSet/>
      <dgm:spPr/>
      <dgm:t>
        <a:bodyPr/>
        <a:lstStyle/>
        <a:p>
          <a:endParaRPr lang="en-US"/>
        </a:p>
      </dgm:t>
    </dgm:pt>
    <dgm:pt modelId="{F414B78A-99B8-4541-B222-45C1C1AFEEB6}" type="pres">
      <dgm:prSet presAssocID="{CA05D4DC-E507-4ED6-AFF9-22B22C0882DA}" presName="Name0" presStyleCnt="0">
        <dgm:presLayoutVars>
          <dgm:dir/>
          <dgm:animLvl val="lvl"/>
          <dgm:resizeHandles val="exact"/>
        </dgm:presLayoutVars>
      </dgm:prSet>
      <dgm:spPr/>
    </dgm:pt>
    <dgm:pt modelId="{6CDC2233-3D60-4965-8EBC-E7CDC3609904}" type="pres">
      <dgm:prSet presAssocID="{A2603213-CA18-4BA9-9A96-709928366695}" presName="composite" presStyleCnt="0"/>
      <dgm:spPr/>
    </dgm:pt>
    <dgm:pt modelId="{A36CF7DA-0FC8-4B30-BFB3-10E01071A3F9}" type="pres">
      <dgm:prSet presAssocID="{A2603213-CA18-4BA9-9A96-709928366695}" presName="parTx" presStyleLbl="alignNode1" presStyleIdx="0" presStyleCnt="3">
        <dgm:presLayoutVars>
          <dgm:chMax val="0"/>
          <dgm:chPref val="0"/>
          <dgm:bulletEnabled val="1"/>
        </dgm:presLayoutVars>
      </dgm:prSet>
      <dgm:spPr/>
    </dgm:pt>
    <dgm:pt modelId="{8815DDB5-7CE0-4935-BD3C-ED85B433B2A2}" type="pres">
      <dgm:prSet presAssocID="{A2603213-CA18-4BA9-9A96-709928366695}" presName="desTx" presStyleLbl="alignAccFollowNode1" presStyleIdx="0" presStyleCnt="3">
        <dgm:presLayoutVars>
          <dgm:bulletEnabled val="1"/>
        </dgm:presLayoutVars>
      </dgm:prSet>
      <dgm:spPr/>
    </dgm:pt>
    <dgm:pt modelId="{11EEFCE5-1D37-4216-93F0-5FF493C599BB}" type="pres">
      <dgm:prSet presAssocID="{62021863-66A2-4D24-B490-F023857003B6}" presName="space" presStyleCnt="0"/>
      <dgm:spPr/>
    </dgm:pt>
    <dgm:pt modelId="{1BDC045D-CBBA-4330-B9DF-611C271D376A}" type="pres">
      <dgm:prSet presAssocID="{F28715DB-9662-4D47-B87E-A2C3D65E4E3F}" presName="composite" presStyleCnt="0"/>
      <dgm:spPr/>
    </dgm:pt>
    <dgm:pt modelId="{F62E9D5E-4A60-4AFB-B92A-945E0584C434}" type="pres">
      <dgm:prSet presAssocID="{F28715DB-9662-4D47-B87E-A2C3D65E4E3F}" presName="parTx" presStyleLbl="alignNode1" presStyleIdx="1" presStyleCnt="3">
        <dgm:presLayoutVars>
          <dgm:chMax val="0"/>
          <dgm:chPref val="0"/>
          <dgm:bulletEnabled val="1"/>
        </dgm:presLayoutVars>
      </dgm:prSet>
      <dgm:spPr/>
    </dgm:pt>
    <dgm:pt modelId="{12982CBC-FBF4-4FF5-A4EF-CA8CCF23A25F}" type="pres">
      <dgm:prSet presAssocID="{F28715DB-9662-4D47-B87E-A2C3D65E4E3F}" presName="desTx" presStyleLbl="alignAccFollowNode1" presStyleIdx="1" presStyleCnt="3">
        <dgm:presLayoutVars>
          <dgm:bulletEnabled val="1"/>
        </dgm:presLayoutVars>
      </dgm:prSet>
      <dgm:spPr/>
    </dgm:pt>
    <dgm:pt modelId="{5E98E40E-F03C-4F94-BFB5-C4C1E6DB4249}" type="pres">
      <dgm:prSet presAssocID="{75BB5AFD-0D49-46DF-B769-B79F0CD37057}" presName="space" presStyleCnt="0"/>
      <dgm:spPr/>
    </dgm:pt>
    <dgm:pt modelId="{4A5A484A-101F-4E22-B567-FB5250950118}" type="pres">
      <dgm:prSet presAssocID="{88FBCFD3-A5BD-45A1-A9C9-BEF9CC2D06C1}" presName="composite" presStyleCnt="0"/>
      <dgm:spPr/>
    </dgm:pt>
    <dgm:pt modelId="{9FF5AA03-F30B-441C-8631-8F5FB2E6394C}" type="pres">
      <dgm:prSet presAssocID="{88FBCFD3-A5BD-45A1-A9C9-BEF9CC2D06C1}" presName="parTx" presStyleLbl="alignNode1" presStyleIdx="2" presStyleCnt="3">
        <dgm:presLayoutVars>
          <dgm:chMax val="0"/>
          <dgm:chPref val="0"/>
          <dgm:bulletEnabled val="1"/>
        </dgm:presLayoutVars>
      </dgm:prSet>
      <dgm:spPr/>
    </dgm:pt>
    <dgm:pt modelId="{605C2C06-AAD9-40CE-8227-23AFE0C81DAA}" type="pres">
      <dgm:prSet presAssocID="{88FBCFD3-A5BD-45A1-A9C9-BEF9CC2D06C1}" presName="desTx" presStyleLbl="alignAccFollowNode1" presStyleIdx="2" presStyleCnt="3">
        <dgm:presLayoutVars>
          <dgm:bulletEnabled val="1"/>
        </dgm:presLayoutVars>
      </dgm:prSet>
      <dgm:spPr/>
    </dgm:pt>
  </dgm:ptLst>
  <dgm:cxnLst>
    <dgm:cxn modelId="{BE869D05-BB1A-4349-9461-318BEA5F93CA}" srcId="{88FBCFD3-A5BD-45A1-A9C9-BEF9CC2D06C1}" destId="{5C5F7ED7-31BC-45CC-B82A-71A08C149576}" srcOrd="1" destOrd="0" parTransId="{C23B7E4B-33D6-48DF-BC08-8E28DF7A2CA5}" sibTransId="{9576FB56-B911-40BE-BC8E-2875B8BA9BEC}"/>
    <dgm:cxn modelId="{7534E705-B940-4F54-9B58-E6DE9393EF16}" type="presOf" srcId="{39AC88B3-822C-4738-820A-D6787A9B4C7D}" destId="{8815DDB5-7CE0-4935-BD3C-ED85B433B2A2}" srcOrd="0" destOrd="1" presId="urn:microsoft.com/office/officeart/2005/8/layout/hList1"/>
    <dgm:cxn modelId="{696A260F-3611-4E8E-B096-01DB9F94BACD}" srcId="{A2603213-CA18-4BA9-9A96-709928366695}" destId="{4C806EC6-7B00-4751-9EB9-9C42494362C3}" srcOrd="3" destOrd="0" parTransId="{5CA957E5-4EA4-4E19-BB30-FE315D4E56D2}" sibTransId="{951A53FB-964C-4F90-8941-AB325C1C23EC}"/>
    <dgm:cxn modelId="{B205B018-40D8-42E1-A26E-9A03593C7A07}" type="presOf" srcId="{F28715DB-9662-4D47-B87E-A2C3D65E4E3F}" destId="{F62E9D5E-4A60-4AFB-B92A-945E0584C434}" srcOrd="0" destOrd="0" presId="urn:microsoft.com/office/officeart/2005/8/layout/hList1"/>
    <dgm:cxn modelId="{93D3061A-2C4F-46D3-8EA2-94A8884D2D3B}" srcId="{F28715DB-9662-4D47-B87E-A2C3D65E4E3F}" destId="{C59C6DCA-579C-4D01-B4AB-6380916C3541}" srcOrd="1" destOrd="0" parTransId="{D4BB554B-B5AD-408C-A063-1B24746FF3BC}" sibTransId="{FB382953-9DED-4515-A53C-A2425CB8CB83}"/>
    <dgm:cxn modelId="{9676712A-7493-4A7A-84F5-427A34D70A01}" type="presOf" srcId="{88FBCFD3-A5BD-45A1-A9C9-BEF9CC2D06C1}" destId="{9FF5AA03-F30B-441C-8631-8F5FB2E6394C}" srcOrd="0" destOrd="0" presId="urn:microsoft.com/office/officeart/2005/8/layout/hList1"/>
    <dgm:cxn modelId="{C014C131-859C-4B31-B3A1-CFD54E20B87B}" type="presOf" srcId="{5F0F50C3-6EFD-4E87-962E-BC6934D8B149}" destId="{605C2C06-AAD9-40CE-8227-23AFE0C81DAA}" srcOrd="0" destOrd="3" presId="urn:microsoft.com/office/officeart/2005/8/layout/hList1"/>
    <dgm:cxn modelId="{2B8FAD5E-F325-40C0-AF9F-AA5CCD8026FA}" srcId="{88FBCFD3-A5BD-45A1-A9C9-BEF9CC2D06C1}" destId="{5F0F50C3-6EFD-4E87-962E-BC6934D8B149}" srcOrd="3" destOrd="0" parTransId="{E4C92AB1-544C-41EB-8FEB-2E59BB3B9A93}" sibTransId="{A85CF779-6705-4F9B-8920-B4CA5795CCA6}"/>
    <dgm:cxn modelId="{5872AF45-16FA-4364-AB71-ADBB45B1FDA4}" srcId="{A2603213-CA18-4BA9-9A96-709928366695}" destId="{F965F153-6F25-4D60-B192-83E8E77C6551}" srcOrd="2" destOrd="0" parTransId="{FDC02944-D825-48F3-8E34-FD76C3C24508}" sibTransId="{00CCE65C-6A2C-4319-AEFF-B0BD3A2F1F6E}"/>
    <dgm:cxn modelId="{84BD8F49-5D6F-49D8-BC9D-E40102531066}" type="presOf" srcId="{F965F153-6F25-4D60-B192-83E8E77C6551}" destId="{8815DDB5-7CE0-4935-BD3C-ED85B433B2A2}" srcOrd="0" destOrd="2" presId="urn:microsoft.com/office/officeart/2005/8/layout/hList1"/>
    <dgm:cxn modelId="{BED02E50-DAD7-4308-8E8A-3D2D760CCC51}" type="presOf" srcId="{18FF3011-5B37-43F0-B145-F1CFBB7A96FF}" destId="{605C2C06-AAD9-40CE-8227-23AFE0C81DAA}" srcOrd="0" destOrd="2" presId="urn:microsoft.com/office/officeart/2005/8/layout/hList1"/>
    <dgm:cxn modelId="{60DA3452-9833-4674-B4A3-6B5F6BEAEA3F}" srcId="{A2603213-CA18-4BA9-9A96-709928366695}" destId="{39AC88B3-822C-4738-820A-D6787A9B4C7D}" srcOrd="1" destOrd="0" parTransId="{796E3C00-2491-40C6-91D5-892D63B366A1}" sibTransId="{4492D085-206B-4C84-8B1C-49BC9F58FFAB}"/>
    <dgm:cxn modelId="{D64C5453-31BD-44A9-9829-3508E7ABF700}" type="presOf" srcId="{A2603213-CA18-4BA9-9A96-709928366695}" destId="{A36CF7DA-0FC8-4B30-BFB3-10E01071A3F9}" srcOrd="0" destOrd="0" presId="urn:microsoft.com/office/officeart/2005/8/layout/hList1"/>
    <dgm:cxn modelId="{AFA2B75A-8FCB-4D4E-A1F9-360DBC6DE02E}" type="presOf" srcId="{4B6344F6-2E0D-460E-8CB4-86E16D3EC188}" destId="{12982CBC-FBF4-4FF5-A4EF-CA8CCF23A25F}" srcOrd="0" destOrd="0" presId="urn:microsoft.com/office/officeart/2005/8/layout/hList1"/>
    <dgm:cxn modelId="{02330088-A9F0-4E99-8519-DE912295C302}" type="presOf" srcId="{A73199B4-EC21-4048-A2D7-B2DC53720354}" destId="{8815DDB5-7CE0-4935-BD3C-ED85B433B2A2}" srcOrd="0" destOrd="0" presId="urn:microsoft.com/office/officeart/2005/8/layout/hList1"/>
    <dgm:cxn modelId="{5921D996-6858-4EE4-B2F7-BA9C7BEF161B}" srcId="{F28715DB-9662-4D47-B87E-A2C3D65E4E3F}" destId="{4B6344F6-2E0D-460E-8CB4-86E16D3EC188}" srcOrd="0" destOrd="0" parTransId="{521AA3D7-9F2A-4EA8-9917-207DC5211750}" sibTransId="{90CB7AC4-05CB-4D8E-B6B7-B30CE3FBF054}"/>
    <dgm:cxn modelId="{9EF1E39A-6886-4DD7-AC62-3889C681D3C9}" srcId="{CA05D4DC-E507-4ED6-AFF9-22B22C0882DA}" destId="{F28715DB-9662-4D47-B87E-A2C3D65E4E3F}" srcOrd="1" destOrd="0" parTransId="{6162341C-A0F1-4A8E-89D9-817A95B2D529}" sibTransId="{75BB5AFD-0D49-46DF-B769-B79F0CD37057}"/>
    <dgm:cxn modelId="{9744A29B-F5E5-43FF-92F0-562185837D86}" type="presOf" srcId="{C59C6DCA-579C-4D01-B4AB-6380916C3541}" destId="{12982CBC-FBF4-4FF5-A4EF-CA8CCF23A25F}" srcOrd="0" destOrd="1" presId="urn:microsoft.com/office/officeart/2005/8/layout/hList1"/>
    <dgm:cxn modelId="{936E88AE-BBBB-4C87-9023-55E673E0B54A}" type="presOf" srcId="{6B4C1ACE-480E-4948-97CE-631123BCB130}" destId="{605C2C06-AAD9-40CE-8227-23AFE0C81DAA}" srcOrd="0" destOrd="4" presId="urn:microsoft.com/office/officeart/2005/8/layout/hList1"/>
    <dgm:cxn modelId="{216897AE-0A6E-4AD4-9DD7-F538B407E8ED}" type="presOf" srcId="{1C78F4A0-6D5E-47FA-9651-9C1E164D18A4}" destId="{605C2C06-AAD9-40CE-8227-23AFE0C81DAA}" srcOrd="0" destOrd="0" presId="urn:microsoft.com/office/officeart/2005/8/layout/hList1"/>
    <dgm:cxn modelId="{4F5DB6B2-B82A-44E2-8041-AF533A60CDC9}" type="presOf" srcId="{5C5F7ED7-31BC-45CC-B82A-71A08C149576}" destId="{605C2C06-AAD9-40CE-8227-23AFE0C81DAA}" srcOrd="0" destOrd="1" presId="urn:microsoft.com/office/officeart/2005/8/layout/hList1"/>
    <dgm:cxn modelId="{C3D93CC5-B79D-477C-9F36-72E5C7B3736D}" srcId="{A2603213-CA18-4BA9-9A96-709928366695}" destId="{A73199B4-EC21-4048-A2D7-B2DC53720354}" srcOrd="0" destOrd="0" parTransId="{70795537-050B-487B-B14E-A334435DD694}" sibTransId="{69EFA732-CE01-4AE0-9D8C-F3D41B8F95BB}"/>
    <dgm:cxn modelId="{B96817CF-8BC1-4EA1-9CB7-ABC1EC92645C}" type="presOf" srcId="{CA05D4DC-E507-4ED6-AFF9-22B22C0882DA}" destId="{F414B78A-99B8-4541-B222-45C1C1AFEEB6}" srcOrd="0" destOrd="0" presId="urn:microsoft.com/office/officeart/2005/8/layout/hList1"/>
    <dgm:cxn modelId="{613589D3-9141-4683-97EB-2269DBD3891A}" srcId="{88FBCFD3-A5BD-45A1-A9C9-BEF9CC2D06C1}" destId="{1C78F4A0-6D5E-47FA-9651-9C1E164D18A4}" srcOrd="0" destOrd="0" parTransId="{880E35B1-9020-4B8C-B693-D15DD6360030}" sibTransId="{299A5790-ABCF-409C-9BE9-61979F632C0C}"/>
    <dgm:cxn modelId="{1C78E3DF-0C45-4CA8-A8EC-41381BD805A6}" srcId="{CA05D4DC-E507-4ED6-AFF9-22B22C0882DA}" destId="{88FBCFD3-A5BD-45A1-A9C9-BEF9CC2D06C1}" srcOrd="2" destOrd="0" parTransId="{28FF5F62-F63A-4D34-AC29-E7751AAF5642}" sibTransId="{814E9AD0-A8D7-4C53-B5E8-5918FC8A620D}"/>
    <dgm:cxn modelId="{A6480EEB-C458-4827-A643-9E55977D0EFA}" srcId="{88FBCFD3-A5BD-45A1-A9C9-BEF9CC2D06C1}" destId="{6B4C1ACE-480E-4948-97CE-631123BCB130}" srcOrd="4" destOrd="0" parTransId="{87FC74CD-F6FA-4400-B9DF-832599E26352}" sibTransId="{5ADEED9C-DA15-4DAA-B71A-18C8DB5604BE}"/>
    <dgm:cxn modelId="{3A91D3F3-DAB2-4347-9AEC-A8F477382722}" type="presOf" srcId="{4C806EC6-7B00-4751-9EB9-9C42494362C3}" destId="{8815DDB5-7CE0-4935-BD3C-ED85B433B2A2}" srcOrd="0" destOrd="3" presId="urn:microsoft.com/office/officeart/2005/8/layout/hList1"/>
    <dgm:cxn modelId="{67B897FB-B5AC-43D5-A59E-B157668A193A}" srcId="{88FBCFD3-A5BD-45A1-A9C9-BEF9CC2D06C1}" destId="{18FF3011-5B37-43F0-B145-F1CFBB7A96FF}" srcOrd="2" destOrd="0" parTransId="{A4E8F358-8502-4087-A4F0-DA636A79DD8C}" sibTransId="{026FCC62-C974-4C27-8023-F43BB66BDC80}"/>
    <dgm:cxn modelId="{CFB34EFC-C263-4273-97FE-BABBB8F1FC8C}" srcId="{CA05D4DC-E507-4ED6-AFF9-22B22C0882DA}" destId="{A2603213-CA18-4BA9-9A96-709928366695}" srcOrd="0" destOrd="0" parTransId="{724DD910-B0B2-4059-90EC-05BAF3818BC9}" sibTransId="{62021863-66A2-4D24-B490-F023857003B6}"/>
    <dgm:cxn modelId="{37853097-642E-4211-9A74-C87D14ED50D9}" type="presParOf" srcId="{F414B78A-99B8-4541-B222-45C1C1AFEEB6}" destId="{6CDC2233-3D60-4965-8EBC-E7CDC3609904}" srcOrd="0" destOrd="0" presId="urn:microsoft.com/office/officeart/2005/8/layout/hList1"/>
    <dgm:cxn modelId="{7001B6C4-5592-4229-9FAD-0823A85CB626}" type="presParOf" srcId="{6CDC2233-3D60-4965-8EBC-E7CDC3609904}" destId="{A36CF7DA-0FC8-4B30-BFB3-10E01071A3F9}" srcOrd="0" destOrd="0" presId="urn:microsoft.com/office/officeart/2005/8/layout/hList1"/>
    <dgm:cxn modelId="{5732963B-9236-496D-9C00-C322A80CB695}" type="presParOf" srcId="{6CDC2233-3D60-4965-8EBC-E7CDC3609904}" destId="{8815DDB5-7CE0-4935-BD3C-ED85B433B2A2}" srcOrd="1" destOrd="0" presId="urn:microsoft.com/office/officeart/2005/8/layout/hList1"/>
    <dgm:cxn modelId="{109977B7-0BCA-45FF-A220-879D0C49B21C}" type="presParOf" srcId="{F414B78A-99B8-4541-B222-45C1C1AFEEB6}" destId="{11EEFCE5-1D37-4216-93F0-5FF493C599BB}" srcOrd="1" destOrd="0" presId="urn:microsoft.com/office/officeart/2005/8/layout/hList1"/>
    <dgm:cxn modelId="{E7CE7021-92C7-45C7-9800-99E14204B559}" type="presParOf" srcId="{F414B78A-99B8-4541-B222-45C1C1AFEEB6}" destId="{1BDC045D-CBBA-4330-B9DF-611C271D376A}" srcOrd="2" destOrd="0" presId="urn:microsoft.com/office/officeart/2005/8/layout/hList1"/>
    <dgm:cxn modelId="{C90D1F08-2D85-4519-AF2B-CF49071AC6A1}" type="presParOf" srcId="{1BDC045D-CBBA-4330-B9DF-611C271D376A}" destId="{F62E9D5E-4A60-4AFB-B92A-945E0584C434}" srcOrd="0" destOrd="0" presId="urn:microsoft.com/office/officeart/2005/8/layout/hList1"/>
    <dgm:cxn modelId="{979BE9F9-A9F8-4B2F-8FFD-7A8AB6AFD4C5}" type="presParOf" srcId="{1BDC045D-CBBA-4330-B9DF-611C271D376A}" destId="{12982CBC-FBF4-4FF5-A4EF-CA8CCF23A25F}" srcOrd="1" destOrd="0" presId="urn:microsoft.com/office/officeart/2005/8/layout/hList1"/>
    <dgm:cxn modelId="{1A0D083E-6F3C-4246-8010-9725B519DC99}" type="presParOf" srcId="{F414B78A-99B8-4541-B222-45C1C1AFEEB6}" destId="{5E98E40E-F03C-4F94-BFB5-C4C1E6DB4249}" srcOrd="3" destOrd="0" presId="urn:microsoft.com/office/officeart/2005/8/layout/hList1"/>
    <dgm:cxn modelId="{A928B217-AC15-4304-A4B1-DC0AF621D859}" type="presParOf" srcId="{F414B78A-99B8-4541-B222-45C1C1AFEEB6}" destId="{4A5A484A-101F-4E22-B567-FB5250950118}" srcOrd="4" destOrd="0" presId="urn:microsoft.com/office/officeart/2005/8/layout/hList1"/>
    <dgm:cxn modelId="{4F2A6F58-224B-432D-8FD0-75A54ACBC359}" type="presParOf" srcId="{4A5A484A-101F-4E22-B567-FB5250950118}" destId="{9FF5AA03-F30B-441C-8631-8F5FB2E6394C}" srcOrd="0" destOrd="0" presId="urn:microsoft.com/office/officeart/2005/8/layout/hList1"/>
    <dgm:cxn modelId="{6AAF22AA-6606-4524-8EC6-DF9DED66FD86}" type="presParOf" srcId="{4A5A484A-101F-4E22-B567-FB5250950118}" destId="{605C2C06-AAD9-40CE-8227-23AFE0C81DA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B2498-F6F3-4728-A114-CB2B748088D3}">
      <dsp:nvSpPr>
        <dsp:cNvPr id="0" name=""/>
        <dsp:cNvSpPr/>
      </dsp:nvSpPr>
      <dsp:spPr>
        <a:xfrm>
          <a:off x="3568"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Retail/e-commerce</a:t>
          </a:r>
          <a:endParaRPr lang="en-US" sz="1600" kern="1200"/>
        </a:p>
      </dsp:txBody>
      <dsp:txXfrm>
        <a:off x="3568" y="168477"/>
        <a:ext cx="1932023" cy="1159213"/>
      </dsp:txXfrm>
    </dsp:sp>
    <dsp:sp modelId="{53B3B3AC-C455-4DFE-AE46-74D7C840EA60}">
      <dsp:nvSpPr>
        <dsp:cNvPr id="0" name=""/>
        <dsp:cNvSpPr/>
      </dsp:nvSpPr>
      <dsp:spPr>
        <a:xfrm>
          <a:off x="2128793"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Manufacturing</a:t>
          </a:r>
          <a:endParaRPr lang="en-US" sz="1600" kern="1200"/>
        </a:p>
      </dsp:txBody>
      <dsp:txXfrm>
        <a:off x="2128793" y="168477"/>
        <a:ext cx="1932023" cy="1159213"/>
      </dsp:txXfrm>
    </dsp:sp>
    <dsp:sp modelId="{EE075148-4F44-45D0-A157-67DBCEEAB663}">
      <dsp:nvSpPr>
        <dsp:cNvPr id="0" name=""/>
        <dsp:cNvSpPr/>
      </dsp:nvSpPr>
      <dsp:spPr>
        <a:xfrm>
          <a:off x="4254019"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Logistics</a:t>
          </a:r>
          <a:endParaRPr lang="en-US" sz="1600" kern="1200"/>
        </a:p>
      </dsp:txBody>
      <dsp:txXfrm>
        <a:off x="4254019" y="168477"/>
        <a:ext cx="1932023" cy="1159213"/>
      </dsp:txXfrm>
    </dsp:sp>
    <dsp:sp modelId="{774F8589-25CA-45DB-8584-5B16DD51BBCE}">
      <dsp:nvSpPr>
        <dsp:cNvPr id="0" name=""/>
        <dsp:cNvSpPr/>
      </dsp:nvSpPr>
      <dsp:spPr>
        <a:xfrm>
          <a:off x="6379244"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Financial Services</a:t>
          </a:r>
          <a:endParaRPr lang="en-US" sz="1600" kern="1200"/>
        </a:p>
      </dsp:txBody>
      <dsp:txXfrm>
        <a:off x="6379244" y="168477"/>
        <a:ext cx="1932023" cy="1159213"/>
      </dsp:txXfrm>
    </dsp:sp>
    <dsp:sp modelId="{4CB671A1-76F0-4068-8202-B3B83D6F8A96}">
      <dsp:nvSpPr>
        <dsp:cNvPr id="0" name=""/>
        <dsp:cNvSpPr/>
      </dsp:nvSpPr>
      <dsp:spPr>
        <a:xfrm>
          <a:off x="8504470" y="168477"/>
          <a:ext cx="1932023" cy="11592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t>Gaming </a:t>
          </a:r>
          <a:br>
            <a:rPr lang="en-CA" sz="1600" kern="1200" dirty="0"/>
          </a:br>
          <a:r>
            <a:rPr lang="en-CA" sz="1600" kern="1200" dirty="0"/>
            <a:t>(Asia and W. USA)</a:t>
          </a:r>
          <a:endParaRPr lang="en-US" sz="1600" kern="1200" dirty="0"/>
        </a:p>
      </dsp:txBody>
      <dsp:txXfrm>
        <a:off x="8504470" y="168477"/>
        <a:ext cx="1932023" cy="1159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CF7DA-0FC8-4B30-BFB3-10E01071A3F9}">
      <dsp:nvSpPr>
        <dsp:cNvPr id="0" name=""/>
        <dsp:cNvSpPr/>
      </dsp:nvSpPr>
      <dsp:spPr>
        <a:xfrm>
          <a:off x="3084" y="681343"/>
          <a:ext cx="3007731" cy="1004339"/>
        </a:xfrm>
        <a:prstGeom prst="rect">
          <a:avLst/>
        </a:prstGeom>
        <a:blipFill dpi="0" rotWithShape="0">
          <a:blip xmlns:r="http://schemas.openxmlformats.org/officeDocument/2006/relationships" r:embed="rId1">
            <a:alphaModFix amt="19000"/>
          </a:blip>
          <a:srcRect/>
          <a:stretch>
            <a:fillRect b="-62215"/>
          </a:stretch>
        </a:blipFill>
        <a:ln w="10795" cap="flat" cmpd="sng" algn="ctr">
          <a:solidFill>
            <a:srgbClr val="88CB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t>Ready for Mission Critical</a:t>
          </a:r>
        </a:p>
      </dsp:txBody>
      <dsp:txXfrm>
        <a:off x="3084" y="681343"/>
        <a:ext cx="3007731" cy="1004339"/>
      </dsp:txXfrm>
    </dsp:sp>
    <dsp:sp modelId="{8815DDB5-7CE0-4935-BD3C-ED85B433B2A2}">
      <dsp:nvSpPr>
        <dsp:cNvPr id="0" name=""/>
        <dsp:cNvSpPr/>
      </dsp:nvSpPr>
      <dsp:spPr>
        <a:xfrm>
          <a:off x="3084" y="1685682"/>
          <a:ext cx="3007731" cy="210987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Instant Recovery (RTO ~0) + Forced Failover</a:t>
          </a:r>
        </a:p>
        <a:p>
          <a:pPr marL="171450" lvl="1" indent="-171450" algn="l" defTabSz="711200">
            <a:lnSpc>
              <a:spcPct val="90000"/>
            </a:lnSpc>
            <a:spcBef>
              <a:spcPct val="0"/>
            </a:spcBef>
            <a:spcAft>
              <a:spcPct val="15000"/>
            </a:spcAft>
            <a:buChar char="•"/>
          </a:pPr>
          <a:r>
            <a:rPr lang="en-US" sz="1600" kern="1200"/>
            <a:t>Always encrypted (GA)</a:t>
          </a:r>
        </a:p>
        <a:p>
          <a:pPr marL="171450" lvl="1" indent="-171450" algn="l" defTabSz="711200">
            <a:lnSpc>
              <a:spcPct val="90000"/>
            </a:lnSpc>
            <a:spcBef>
              <a:spcPct val="0"/>
            </a:spcBef>
            <a:spcAft>
              <a:spcPct val="15000"/>
            </a:spcAft>
            <a:buChar char="•"/>
          </a:pPr>
          <a:r>
            <a:rPr lang="en-US" sz="1600" kern="1200"/>
            <a:t>Purview access policies</a:t>
          </a:r>
        </a:p>
        <a:p>
          <a:pPr marL="171450" lvl="1" indent="-171450" algn="l" defTabSz="711200">
            <a:lnSpc>
              <a:spcPct val="90000"/>
            </a:lnSpc>
            <a:spcBef>
              <a:spcPct val="0"/>
            </a:spcBef>
            <a:spcAft>
              <a:spcPct val="15000"/>
            </a:spcAft>
            <a:buChar char="•"/>
          </a:pPr>
          <a:r>
            <a:rPr lang="en-US" sz="1600" kern="1200"/>
            <a:t>Continuous Backup</a:t>
          </a:r>
        </a:p>
      </dsp:txBody>
      <dsp:txXfrm>
        <a:off x="3084" y="1685682"/>
        <a:ext cx="3007731" cy="2109875"/>
      </dsp:txXfrm>
    </dsp:sp>
    <dsp:sp modelId="{F62E9D5E-4A60-4AFB-B92A-945E0584C434}">
      <dsp:nvSpPr>
        <dsp:cNvPr id="0" name=""/>
        <dsp:cNvSpPr/>
      </dsp:nvSpPr>
      <dsp:spPr>
        <a:xfrm>
          <a:off x="3431898" y="681343"/>
          <a:ext cx="3007731" cy="1004339"/>
        </a:xfrm>
        <a:prstGeom prst="rect">
          <a:avLst/>
        </a:prstGeom>
        <a:blipFill rotWithShape="0">
          <a:blip xmlns:r="http://schemas.openxmlformats.org/officeDocument/2006/relationships" r:embed="rId1">
            <a:alphaModFix amt="19000"/>
          </a:blip>
          <a:stretch>
            <a:fillRect b="-62215"/>
          </a:stretch>
        </a:blipFill>
        <a:ln w="10795" cap="flat" cmpd="sng" algn="ctr">
          <a:solidFill>
            <a:srgbClr val="88CB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t>Cost Effectiveness at </a:t>
          </a:r>
          <a:r>
            <a:rPr lang="en-US" sz="2600" b="0" i="1" u="sng" kern="1200"/>
            <a:t>any</a:t>
          </a:r>
          <a:r>
            <a:rPr lang="en-US" sz="2600" kern="1200"/>
            <a:t> scale</a:t>
          </a:r>
        </a:p>
      </dsp:txBody>
      <dsp:txXfrm>
        <a:off x="3431898" y="681343"/>
        <a:ext cx="3007731" cy="1004339"/>
      </dsp:txXfrm>
    </dsp:sp>
    <dsp:sp modelId="{12982CBC-FBF4-4FF5-A4EF-CA8CCF23A25F}">
      <dsp:nvSpPr>
        <dsp:cNvPr id="0" name=""/>
        <dsp:cNvSpPr/>
      </dsp:nvSpPr>
      <dsp:spPr>
        <a:xfrm>
          <a:off x="3431898" y="1685682"/>
          <a:ext cx="3007731" cy="210987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Elastic autoscaling that “just works”</a:t>
          </a:r>
          <a:br>
            <a:rPr lang="en-US" sz="1600" kern="1200"/>
          </a:br>
          <a:r>
            <a:rPr lang="en-US" sz="1600" kern="1200"/>
            <a:t>(burstable, per partition RUs)</a:t>
          </a:r>
        </a:p>
        <a:p>
          <a:pPr marL="171450" lvl="1" indent="-171450" algn="l" defTabSz="711200">
            <a:lnSpc>
              <a:spcPct val="90000"/>
            </a:lnSpc>
            <a:spcBef>
              <a:spcPct val="0"/>
            </a:spcBef>
            <a:spcAft>
              <a:spcPct val="15000"/>
            </a:spcAft>
            <a:buChar char="•"/>
          </a:pPr>
          <a:r>
            <a:rPr lang="en-US" sz="1600" kern="1200"/>
            <a:t>Increased Serverless Scalability (1 TB)</a:t>
          </a:r>
        </a:p>
      </dsp:txBody>
      <dsp:txXfrm>
        <a:off x="3431898" y="1685682"/>
        <a:ext cx="3007731" cy="2109875"/>
      </dsp:txXfrm>
    </dsp:sp>
    <dsp:sp modelId="{9FF5AA03-F30B-441C-8631-8F5FB2E6394C}">
      <dsp:nvSpPr>
        <dsp:cNvPr id="0" name=""/>
        <dsp:cNvSpPr/>
      </dsp:nvSpPr>
      <dsp:spPr>
        <a:xfrm>
          <a:off x="6860712" y="681343"/>
          <a:ext cx="3007731" cy="1004339"/>
        </a:xfrm>
        <a:prstGeom prst="rect">
          <a:avLst/>
        </a:prstGeom>
        <a:blipFill rotWithShape="0">
          <a:blip xmlns:r="http://schemas.openxmlformats.org/officeDocument/2006/relationships" r:embed="rId1">
            <a:alphaModFix amt="19000"/>
          </a:blip>
          <a:stretch>
            <a:fillRect b="-62215"/>
          </a:stretch>
        </a:blipFill>
        <a:ln w="10795" cap="flat" cmpd="sng" algn="ctr">
          <a:solidFill>
            <a:srgbClr val="88CB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t>Fast, flexible App Development</a:t>
          </a:r>
        </a:p>
      </dsp:txBody>
      <dsp:txXfrm>
        <a:off x="6860712" y="681343"/>
        <a:ext cx="3007731" cy="1004339"/>
      </dsp:txXfrm>
    </dsp:sp>
    <dsp:sp modelId="{605C2C06-AAD9-40CE-8227-23AFE0C81DAA}">
      <dsp:nvSpPr>
        <dsp:cNvPr id="0" name=""/>
        <dsp:cNvSpPr/>
      </dsp:nvSpPr>
      <dsp:spPr>
        <a:xfrm>
          <a:off x="6860712" y="1685682"/>
          <a:ext cx="3007731" cy="210987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Integrated Cache (GA)</a:t>
          </a:r>
        </a:p>
        <a:p>
          <a:pPr marL="171450" lvl="1" indent="-171450" algn="l" defTabSz="711200">
            <a:lnSpc>
              <a:spcPct val="90000"/>
            </a:lnSpc>
            <a:spcBef>
              <a:spcPct val="0"/>
            </a:spcBef>
            <a:spcAft>
              <a:spcPct val="15000"/>
            </a:spcAft>
            <a:buChar char="•"/>
          </a:pPr>
          <a:r>
            <a:rPr lang="en-US" sz="1600" kern="1200"/>
            <a:t>Change Feed Op Log</a:t>
          </a:r>
        </a:p>
        <a:p>
          <a:pPr marL="171450" lvl="1" indent="-171450" algn="l" defTabSz="711200">
            <a:lnSpc>
              <a:spcPct val="90000"/>
            </a:lnSpc>
            <a:spcBef>
              <a:spcPct val="0"/>
            </a:spcBef>
            <a:spcAft>
              <a:spcPct val="15000"/>
            </a:spcAft>
            <a:buChar char="•"/>
          </a:pPr>
          <a:r>
            <a:rPr lang="en-US" sz="1600" kern="1200" err="1"/>
            <a:t>GraphQL</a:t>
          </a:r>
          <a:r>
            <a:rPr lang="en-US" sz="1600" kern="1200"/>
            <a:t> support</a:t>
          </a:r>
        </a:p>
        <a:p>
          <a:pPr marL="171450" lvl="1" indent="-171450" algn="l" defTabSz="711200">
            <a:lnSpc>
              <a:spcPct val="90000"/>
            </a:lnSpc>
            <a:spcBef>
              <a:spcPct val="0"/>
            </a:spcBef>
            <a:spcAft>
              <a:spcPct val="15000"/>
            </a:spcAft>
            <a:buChar char="•"/>
          </a:pPr>
          <a:r>
            <a:rPr lang="en-US" sz="1600" kern="1200"/>
            <a:t>Open-source API updates (API versions, 16mb doc size)</a:t>
          </a:r>
        </a:p>
        <a:p>
          <a:pPr marL="171450" lvl="1" indent="-171450" algn="l" defTabSz="711200">
            <a:lnSpc>
              <a:spcPct val="90000"/>
            </a:lnSpc>
            <a:spcBef>
              <a:spcPct val="0"/>
            </a:spcBef>
            <a:spcAft>
              <a:spcPct val="15000"/>
            </a:spcAft>
            <a:buChar char="•"/>
          </a:pPr>
          <a:r>
            <a:rPr lang="en-US" sz="1600" kern="1200"/>
            <a:t>Aggregation Performance Improvements</a:t>
          </a:r>
        </a:p>
      </dsp:txBody>
      <dsp:txXfrm>
        <a:off x="6860712" y="1685682"/>
        <a:ext cx="3007731" cy="21098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14328-3901-49B2-8588-DE97E3FC6D60}"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C319F-6FA9-4F00-A7F5-06A8135A15A2}" type="slidenum">
              <a:rPr lang="en-US" smtClean="0"/>
              <a:t>‹#›</a:t>
            </a:fld>
            <a:endParaRPr lang="en-US"/>
          </a:p>
        </p:txBody>
      </p:sp>
    </p:spTree>
    <p:extLst>
      <p:ext uri="{BB962C8B-B14F-4D97-AF65-F5344CB8AC3E}">
        <p14:creationId xmlns:p14="http://schemas.microsoft.com/office/powerpoint/2010/main" val="4131093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43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895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937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B96BE-A483-4369-8DF7-C187632AF1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634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674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17</a:t>
            </a:fld>
            <a:endParaRPr lang="en-US"/>
          </a:p>
        </p:txBody>
      </p:sp>
    </p:spTree>
    <p:extLst>
      <p:ext uri="{BB962C8B-B14F-4D97-AF65-F5344CB8AC3E}">
        <p14:creationId xmlns:p14="http://schemas.microsoft.com/office/powerpoint/2010/main" val="711015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358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358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084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2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addition, we see the following:</a:t>
            </a:r>
          </a:p>
          <a:p>
            <a:endParaRPr lang="en-CA" dirty="0"/>
          </a:p>
          <a:p>
            <a:r>
              <a:rPr lang="en-US" sz="2800" dirty="0"/>
              <a:t>Healthcare</a:t>
            </a:r>
          </a:p>
          <a:p>
            <a:pPr lvl="1"/>
            <a:r>
              <a:rPr lang="en-US" sz="2000" dirty="0"/>
              <a:t>Data Interchange (HL7 FHIR)</a:t>
            </a:r>
            <a:endParaRPr lang="en-CA" dirty="0"/>
          </a:p>
          <a:p>
            <a:endParaRPr lang="en-CA" dirty="0"/>
          </a:p>
          <a:p>
            <a:r>
              <a:rPr lang="en-US" sz="2800" dirty="0"/>
              <a:t>ISV</a:t>
            </a:r>
          </a:p>
          <a:p>
            <a:pPr lvl="1"/>
            <a:r>
              <a:rPr lang="en-US" sz="2000" dirty="0"/>
              <a:t>Content Management (CMS)</a:t>
            </a:r>
          </a:p>
          <a:p>
            <a:pPr lvl="1"/>
            <a:r>
              <a:rPr lang="en-US" sz="2000" dirty="0"/>
              <a:t>Data Interchange</a:t>
            </a:r>
          </a:p>
          <a:p>
            <a:pPr lvl="1"/>
            <a:r>
              <a:rPr lang="en-US" sz="2000" dirty="0"/>
              <a:t>Dev Ops Dependency Management</a:t>
            </a:r>
          </a:p>
          <a:p>
            <a:pPr lvl="1"/>
            <a:r>
              <a:rPr lang="en-US" sz="2000" dirty="0"/>
              <a:t>Knowledge Graphs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FA647-2A1A-4D97-9FCD-BEA4D65F4A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06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258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73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8575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81693E6E-1E62-44E6-ADEC-B246846247C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10/28/2022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54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Cosmos DB service is deployed worldwide across all Azure regions including the sovereign and government clouds. We deploy and manage the Cosmos DB service on stamps of machines, each with dedicated local SSDs. The Cosmos DB service is layered on top of Azure Service Fabric, which is a foundational distributed systems infrastructure of Azure. Cosmos DB uses Service Fabric for naming, routing, cluster and container management, coordination of rolling upgrades, failure detection, leader election (within a resource partition) and load balancing capabilities. Cosmos DB is deployed across one or more Service Fabric clusters, each potentially running multiple generations of hardware and of varying number of machines (currently, between 60-800 machines).  </a:t>
            </a:r>
          </a:p>
          <a:p>
            <a:r>
              <a:rPr lang="en-US" sz="1200" kern="1200" dirty="0">
                <a:solidFill>
                  <a:schemeClr val="tx1"/>
                </a:solidFill>
                <a:effectLst/>
                <a:latin typeface="+mn-lt"/>
                <a:ea typeface="+mn-ea"/>
                <a:cs typeface="+mn-cs"/>
              </a:rPr>
              <a:t>Machines within a cluster typically are spread across 10-20 fault domains. The resource partitions is a logical concept. Physically, a resource partition is implemented in terms of a group of replicas, called replica-sets. Each machine hosts replicas corresponding to various resource partitions within a fixed set of processes. Replicas corresponding to the resource partitions are placed and load balanced across these machines. Each replica hosts an instance of Cosmos DB’s schema-agnostic database engine, which manages the resources as well as the associated indexes. The Cosmos DB database engine, in-turn, consists of components including implementation of several coordination primitives, the JavaScript language runtime, the query processor, the storage and indexing subsystems responsible for transactional storage and indexing of data, respectively. To provide durability and high availability, the database engine persists its index on SSDs and replicates it among the database engine instances within the replica-set(s) respectively. While the index is always persisted on local SSDs, the log is persisted either locally, on another machine within the cluster, or remotely across cluster or a datacenter within a region. The proximity of the index and log is configurable based on the price and latency SLA. The ability to dynamically configure the proximity between the database engine (compute) and log (storage) at the granularity of replicas of a resource partition is crucial for allowing tenants to dynamically select various service tiers.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57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77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836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162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241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400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15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65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636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598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could of slides have example strategies that take advantage of the 403 status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333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974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206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846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8345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436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t>
            </a:r>
            <a:r>
              <a:rPr lang="en-US" sz="1200" kern="1200" dirty="0">
                <a:solidFill>
                  <a:schemeClr val="tx1"/>
                </a:solidFill>
                <a:effectLst/>
                <a:latin typeface="+mn-lt"/>
                <a:ea typeface="+mn-ea"/>
                <a:cs typeface="+mn-cs"/>
              </a:rPr>
              <a:t>Cosmos DB uses ML to produce a stable logical charge for vast majority of operations (CRUD and query). This gives a high degree of predictability for capacity planning (if creating document X costs 5 RU’s today, we can rely on the fact that it will cost 5 RU’s tomorrow). This isolates RU charge from variability in physical resource utilization due to other noisy processes like garbage collection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44045-718D-4950-B0BA-CCBA78BD2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898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890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233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8575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Heiti SC Light" charset="-122"/>
                <a:cs typeface="+mn-cs"/>
                <a:sym typeface="Gill Sans" charset="0"/>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Gill Sans"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81693E6E-1E62-44E6-ADEC-B246846247C0}" type="datetime8">
              <a:rPr kumimoji="0" lang="en-US" sz="1200" b="0" i="0" u="none" strike="noStrike" kern="1200" cap="none" spc="0" normalizeH="0" baseline="0" noProof="0" smtClean="0">
                <a:ln>
                  <a:noFill/>
                </a:ln>
                <a:solidFill>
                  <a:prstClr val="black"/>
                </a:solidFill>
                <a:effectLst/>
                <a:uLnTx/>
                <a:uFillTx/>
                <a:latin typeface="Segoe UI" pitchFamily="34" charset="0"/>
                <a:ea typeface="Heiti SC Light" charset="-122"/>
                <a:cs typeface="+mn-cs"/>
                <a:sym typeface="Gill Sans" charset="0"/>
              </a:rPr>
              <a:pPr marL="0" marR="0" lvl="0" indent="0" algn="r" defTabSz="685752" rtl="0" eaLnBrk="1" fontAlgn="auto" latinLnBrk="0" hangingPunct="1">
                <a:lnSpc>
                  <a:spcPct val="100000"/>
                </a:lnSpc>
                <a:spcBef>
                  <a:spcPts val="0"/>
                </a:spcBef>
                <a:spcAft>
                  <a:spcPts val="0"/>
                </a:spcAft>
                <a:buClrTx/>
                <a:buSzTx/>
                <a:buFontTx/>
                <a:buNone/>
                <a:tabLst/>
                <a:defRPr/>
              </a:pPr>
              <a:t>10/28/2022 12:27 PM</a:t>
            </a:fld>
            <a:endParaRPr kumimoji="0" lang="en-US" sz="1200" b="0" i="0" u="none" strike="noStrike" kern="1200" cap="none" spc="0" normalizeH="0" baseline="0" noProof="0">
              <a:ln>
                <a:noFill/>
              </a:ln>
              <a:solidFill>
                <a:prstClr val="black"/>
              </a:solidFill>
              <a:effectLst/>
              <a:uLnTx/>
              <a:uFillTx/>
              <a:latin typeface="Segoe UI" pitchFamily="34" charset="0"/>
              <a:ea typeface="Heiti SC Light" charset="-122"/>
              <a:cs typeface="+mn-cs"/>
              <a:sym typeface="Gill Sans" charset="0"/>
            </a:endParaRPr>
          </a:p>
        </p:txBody>
      </p:sp>
      <p:sp>
        <p:nvSpPr>
          <p:cNvPr id="7" name="Slide Number Placeholder 6"/>
          <p:cNvSpPr>
            <a:spLocks noGrp="1"/>
          </p:cNvSpPr>
          <p:nvPr>
            <p:ph type="sldNum" sz="quarter" idx="13"/>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Heiti SC Light" charset="-122"/>
                <a:cs typeface="+mn-cs"/>
                <a:sym typeface="Gill Sans" charset="0"/>
              </a:rPr>
              <a:pPr marL="0" marR="0" lvl="0" indent="0" algn="r" defTabSz="68575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Heiti SC Light" charset="-122"/>
              <a:cs typeface="+mn-cs"/>
              <a:sym typeface="Gill Sans" charset="0"/>
            </a:endParaRPr>
          </a:p>
        </p:txBody>
      </p:sp>
    </p:spTree>
    <p:extLst>
      <p:ext uri="{BB962C8B-B14F-4D97-AF65-F5344CB8AC3E}">
        <p14:creationId xmlns:p14="http://schemas.microsoft.com/office/powerpoint/2010/main" val="3690916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320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331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Merge (private preview) </a:t>
            </a:r>
          </a:p>
          <a:p>
            <a:pPr marL="742950" lvl="2" indent="-285750">
              <a:buFont typeface="Arial"/>
              <a:buChar char="•"/>
            </a:pPr>
            <a:r>
              <a:rPr lang="en-US" dirty="0"/>
              <a:t>Users will be able to further optimize the performance and cost of their partition layout by merging underutilized partitions. This will be exposed as a customer-accessible API. </a:t>
            </a:r>
            <a:endParaRPr lang="en-US" dirty="0">
              <a:cs typeface="Calibri" panose="020F0502020204030204"/>
            </a:endParaRPr>
          </a:p>
          <a:p>
            <a:pPr marL="285750" lvl="1" indent="-285750">
              <a:buFont typeface="Arial"/>
              <a:buChar char="•"/>
            </a:pPr>
            <a:r>
              <a:rPr lang="en-US" dirty="0"/>
              <a:t>Burst Capacity (private preview) </a:t>
            </a:r>
            <a:endParaRPr lang="en-US" dirty="0">
              <a:cs typeface="Calibri"/>
            </a:endParaRPr>
          </a:p>
          <a:p>
            <a:pPr marL="742950" lvl="3" indent="-285750">
              <a:buFont typeface="Arial"/>
              <a:buChar char="•"/>
            </a:pPr>
            <a:r>
              <a:rPr lang="en-US" dirty="0"/>
              <a:t>Cosmos DB’s </a:t>
            </a:r>
            <a:r>
              <a:rPr lang="en-US" dirty="0" err="1"/>
              <a:t>autoscale</a:t>
            </a:r>
            <a:r>
              <a:rPr lang="en-US" dirty="0"/>
              <a:t> has does a great job optimizing customer costs for hourly traffic cycles. Customer scenarios that require predictable performance guarantees of provisioned throughput and also have traffic cycles at frequencies quicker than an hour will have now have access to burst capacity. Burst capacity enables customers to further optimize their costs by more tightly fitting their </a:t>
            </a:r>
            <a:r>
              <a:rPr lang="en-US" dirty="0" err="1"/>
              <a:t>autoscaled</a:t>
            </a:r>
            <a:r>
              <a:rPr lang="en-US" dirty="0"/>
              <a:t> throughput to their request traffic as a finer granularity. </a:t>
            </a:r>
            <a:endParaRPr lang="en-US" dirty="0">
              <a:cs typeface="Calibri" panose="020F0502020204030204"/>
            </a:endParaRPr>
          </a:p>
          <a:p>
            <a:pPr marL="285750" lvl="2" indent="-285750">
              <a:buFont typeface="Arial"/>
              <a:buChar char="•"/>
            </a:pPr>
            <a:r>
              <a:rPr lang="en-US" dirty="0"/>
              <a:t>Adaptive RUs - Per-Partition RU/sec (private preview) </a:t>
            </a:r>
          </a:p>
          <a:p>
            <a:pPr marL="742950" lvl="4" indent="-285750">
              <a:buFont typeface="Arial"/>
              <a:buChar char="•"/>
            </a:pPr>
            <a:r>
              <a:rPr lang="en-US" dirty="0"/>
              <a:t>Cosmos DB provides unlimited request throughput by scaling out containers to many backend partitions. In an ideal world – customers are able to choose a partition key that allows for perfectly even distribution of load-balanced request traffic across these partitions. In practice, even load distribution isn’t always possible. Per-Partition RU/sec will enable customers to configure their partitions to have heterogenous RU/sec layouts to further optimize costs for uneven workloads. </a:t>
            </a:r>
            <a:endParaRPr lang="en-US" dirty="0">
              <a:cs typeface="Calibri" panose="020F0502020204030204"/>
            </a:endParaRPr>
          </a:p>
          <a:p>
            <a:pPr marL="285750" lvl="3" indent="-285750">
              <a:buFont typeface="Arial"/>
              <a:buChar char="•"/>
            </a:pPr>
            <a:r>
              <a:rPr lang="en-US" dirty="0" err="1"/>
              <a:t>Subpartitioning</a:t>
            </a:r>
            <a:r>
              <a:rPr lang="en-US" dirty="0"/>
              <a:t> (public preview) </a:t>
            </a:r>
            <a:endParaRPr lang="en-US" dirty="0">
              <a:cs typeface="Calibri"/>
            </a:endParaRPr>
          </a:p>
          <a:p>
            <a:pPr marL="628650" lvl="1" indent="-171450">
              <a:buFont typeface="Arial"/>
              <a:buChar char="•"/>
            </a:pPr>
            <a:r>
              <a:rPr lang="en-US" dirty="0"/>
              <a:t>Customers will be able to define hierarchical partition keys that are a composite over multiple values. The hierarchy allows for intelligent optimal routing of requests when only a subset of partition key values are known; while simultaneously enabling customers to manage outlier partition key values that must exceed 20GB of storage (per partition key).</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E847C82-B7C8-4CEE-9EB8-C8B7A4D5C78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65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084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volume =&gt;OLTP performance impact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82629C-E6A8-417C-A5FE-2E621E8D83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52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So what’s the magic powering Synapse Link?</a:t>
            </a:r>
            <a:b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First animation: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So far, your operational data in Cosmos DB is internally stored in a row-oriented ‘transactional store’. This store is optimized for transactional reads/writes &amp; operational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Second animation: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Now, we’re excited to bring you a fully-managed native ‘analytical store’ within Azure Cosmos DB container. Analytical store is a fully-isolated column-oriented store, optimized for typical analytical queries over large volumes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Your inserts, updates, deletes to operational data are </a:t>
            </a:r>
            <a:r>
              <a:rPr kumimoji="0" lang="en-US" sz="800" b="0" i="0" u="sng" strike="noStrike" kern="1200" cap="none" spc="0" normalizeH="0" baseline="0" noProof="0">
                <a:ln>
                  <a:noFill/>
                </a:ln>
                <a:solidFill>
                  <a:prstClr val="black"/>
                </a:solidFill>
                <a:effectLst/>
                <a:uLnTx/>
                <a:uFillTx/>
                <a:latin typeface="Calibri" panose="020F0502020204030204"/>
                <a:ea typeface="+mn-ea"/>
                <a:cs typeface="+mn-cs"/>
              </a:rPr>
              <a:t>automatically synced </a:t>
            </a: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from transactional store to analytical store in near real-time within minutes. This ‘auto-sync’ capability does not consume RUs allocated for your operational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Third animation: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Now with Synapse Link, you can connect Cosmos DB Analytical store with Synapse Analytics with a ‘single click’. This allows you to interchangeably query operational data in Cosmos DB using Spark &amp; SQL runtimes.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This enables you to build machine learning pipelines, BI dashboards and run big-data analytics in near real-time on your operational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5AB9-59B3-40C8-A1DA-698E11685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1201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Advance to the next slide after the mention of the third point </a:t>
            </a:r>
            <a:r>
              <a:rPr lang="en-US" sz="1200" b="1" i="1" dirty="0">
                <a:solidFill>
                  <a:schemeClr val="accent1"/>
                </a:solidFill>
              </a:rPr>
              <a:t>Drive innovation with new cloud native apps</a:t>
            </a:r>
            <a:endParaRPr lang="en-US" sz="1200" b="1" i="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85918-7B27-4C0D-98A5-9B77DC2FB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686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So NoSQL databases are now rather defined by a bunch of characteristics that they share rather than having a formal definition: non-relational, scale-out, schema-less are probably the ones I would call out as they apply to most databases that identify as NoSQL and they were all born out of this desire to address new needs to the internet world.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They are also all use different data model from the relational method of modeling data, typically characterized into 4 broad data model families.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Key–value databases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Column family databases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Document database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Segoe UI" panose="020B0502040204020203" pitchFamily="34" charset="0"/>
                <a:ea typeface="Calibri" panose="020F0502020204030204" pitchFamily="34" charset="0"/>
                <a:cs typeface="Times New Roman" panose="02020603050405020304" pitchFamily="18" charset="0"/>
              </a:rPr>
              <a:t>Graph databases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 simplest are key value stores they, allow you to save key value pairs and retrieve the values by providing the key. From a developer perspective this is similar to an in-memory hash map of the whole dataset, just saved to disk.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Next up the column family data model, this is essentially an extension of the key-value databases, it extends the model to include an additional secondary key on top of the primary key, typically referred to as column and rows keys respectively, this allows for the storage, retrieval and query of subsets of more complicated data structures whilst still maintaining the association of the data with row key directly. We will talk a little about why this important as we distribute the data across clusters later 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 document data model, the model we are probably going to talk about the most today and over the next couple of sessions. It breaks the world down into documents, these could be any type of structured document but most commonly JSON. No developer really wants to publicly admit that they work/or have worked with XML these days. The document clearly exposes its content. And again here there is no predefined schema, there is no need to define up front, as you would tables and columns in the relational world, a strict structure to hold your data. This provides flexibility in what data is stored and makes it easier to transform data models overtime. That doesn’t mean we don’t need to think about the data we place in the documents and how we place these documents into the databases itself - there are still implicit functional contracts that exists with the applications that we build on top this data. We would not want to query a database for the latest house prices and only get back the average travel distance fruit has journeyed from farmer to table - just because you can store data of any type in any structure in the same database doesn’t necessarily mean you want to - you still need some strict structural guidelines to make the data useful to the applications we build. Additionally, how we model data also impacts the query performance of the database, we will drill into this a little more later 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When we think about objects that we work on within our applications they are usually composed smaller objects and these all have properties that in turn values that are interesting. It is however the parent objects that usually the things write to and retrieving from the database as a single unit - the book with all its details and authors, rather than the authors individually one by one – we would typically rather hydrate a book object as a whole. And it’s this ability of the document databases that allows them to remove the impedance associated with saving and retrieving objects – books in this case. We can often just serialize the objects we have in memory and persist them directly to the database in a single operation - no more need for ORMs. And when we retrieve datasets from the database we can filter, project and de-serialize the results into new objects - hydrating our application object model directly with the query results.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I will say that the boundaries between key-value, column family and document databases are not always as clearly delineated as they may first appear.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The fourth type of NoSQL database is graph, these are modeled fundamentally differently. The graph databases super-power is querying relationships, and whilst  the name relational databases leaves some to believe that that they would be good at this, they not, and the name is derived from the relations on set theory. To query relationships in SQL you often need to establish foreign keys specifically for the purpose and run expensive often recursive types of queries.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Graph databases are used completely differently with their fundamental data model being a graph structure constituted of nodes and edges (sometimes called relationships) and properties attaching additional values to the nodes. They have also developed their own query languages that can express the particulars of querying relationships efficiently, often very different from the SQL language.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So you can see that choosing a NoSQL database is in part and largely about how you want to work with your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7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1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7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435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40.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9.xml"/><Relationship Id="rId1" Type="http://schemas.openxmlformats.org/officeDocument/2006/relationships/tags" Target="../tags/tag1.xml"/><Relationship Id="rId4" Type="http://schemas.openxmlformats.org/officeDocument/2006/relationships/image" Target="../media/image4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1.xml"/><Relationship Id="rId4" Type="http://schemas.openxmlformats.org/officeDocument/2006/relationships/image" Target="../media/image10.jpe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2.jpe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jpeg"/><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jpeg"/><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jpeg"/><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jpeg"/><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6.xml"/><Relationship Id="rId4" Type="http://schemas.openxmlformats.org/officeDocument/2006/relationships/image" Target="../media/image70.png"/></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16.xml"/><Relationship Id="rId5" Type="http://schemas.openxmlformats.org/officeDocument/2006/relationships/image" Target="../media/image70.png"/><Relationship Id="rId4" Type="http://schemas.openxmlformats.org/officeDocument/2006/relationships/image" Target="../media/image69.png"/></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16.xml"/><Relationship Id="rId5" Type="http://schemas.openxmlformats.org/officeDocument/2006/relationships/image" Target="../media/image70.png"/><Relationship Id="rId4" Type="http://schemas.openxmlformats.org/officeDocument/2006/relationships/image" Target="../media/image69.png"/></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2.png"/><Relationship Id="rId1" Type="http://schemas.openxmlformats.org/officeDocument/2006/relationships/slideMaster" Target="../slideMasters/slideMaster16.xml"/><Relationship Id="rId4" Type="http://schemas.openxmlformats.org/officeDocument/2006/relationships/image" Target="../media/image7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2.png"/><Relationship Id="rId1" Type="http://schemas.openxmlformats.org/officeDocument/2006/relationships/slideMaster" Target="../slideMasters/slideMaster16.xml"/><Relationship Id="rId4" Type="http://schemas.openxmlformats.org/officeDocument/2006/relationships/image" Target="../media/image70.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Master" Target="../slideMasters/slideMaster17.xml"/><Relationship Id="rId4" Type="http://schemas.openxmlformats.org/officeDocument/2006/relationships/image" Target="../media/image12.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Master" Target="../slideMasters/slideMaster17.xml"/><Relationship Id="rId4" Type="http://schemas.openxmlformats.org/officeDocument/2006/relationships/image" Target="../media/image12.png"/></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png"/><Relationship Id="rId1" Type="http://schemas.openxmlformats.org/officeDocument/2006/relationships/slideMaster" Target="../slideMasters/slideMaster17.xml"/><Relationship Id="rId4" Type="http://schemas.openxmlformats.org/officeDocument/2006/relationships/image" Target="../media/image11.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65894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8000551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67736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8695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73930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60817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78054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0558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65586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8621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7563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34472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51318716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54333201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13316667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27152338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6877678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076778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795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330901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90404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190509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4714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91255260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00382707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15987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013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93102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79891871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158251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82998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ab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870FC6-F50E-42D7-B5D9-299E58ACDB1B}"/>
              </a:ext>
            </a:extLst>
          </p:cNvPr>
          <p:cNvSpPr>
            <a:spLocks noGrp="1"/>
          </p:cNvSpPr>
          <p:nvPr>
            <p:ph sz="quarter" idx="10"/>
          </p:nvPr>
        </p:nvSpPr>
        <p:spPr>
          <a:xfrm>
            <a:off x="648730" y="1926174"/>
            <a:ext cx="10894537" cy="727700"/>
          </a:xfrm>
        </p:spPr>
        <p:txBody>
          <a:bodyPr/>
          <a:lstStyle/>
          <a:p>
            <a:pPr lvl="0"/>
            <a:endParaRPr lang="en-US"/>
          </a:p>
        </p:txBody>
      </p:sp>
      <p:sp>
        <p:nvSpPr>
          <p:cNvPr id="7" name="Title 6">
            <a:extLst>
              <a:ext uri="{FF2B5EF4-FFF2-40B4-BE49-F238E27FC236}">
                <a16:creationId xmlns:a16="http://schemas.microsoft.com/office/drawing/2014/main" id="{EC4F5F8F-32BE-4960-A9DA-291DF4CDAEB0}"/>
              </a:ext>
            </a:extLst>
          </p:cNvPr>
          <p:cNvSpPr>
            <a:spLocks noGrp="1"/>
          </p:cNvSpPr>
          <p:nvPr>
            <p:ph type="title"/>
          </p:nvPr>
        </p:nvSpPr>
        <p:spPr/>
        <p:txBody>
          <a:bodyPr/>
          <a:lstStyle>
            <a:lvl1pPr algn="ctr">
              <a:defRPr lang="en-US" sz="2399" b="0" kern="1200" cap="all" spc="1067"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426833765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10383587" cy="754910"/>
          </a:xfrm>
        </p:spPr>
        <p:txBody>
          <a:bodyPr vert="horz" wrap="square" lIns="274320" tIns="182880" rIns="146304" bIns="91440" rtlCol="0" anchor="t" anchorCtr="0">
            <a:noAutofit/>
          </a:bodyPr>
          <a:lstStyle>
            <a:lvl1pPr>
              <a:defRPr lang="en-US" dirty="0"/>
            </a:lvl1pPr>
          </a:lstStyle>
          <a:p>
            <a:pPr lvl="0"/>
            <a:r>
              <a:rPr lang="en-US"/>
              <a:t>Click to edit Master title style</a:t>
            </a:r>
          </a:p>
        </p:txBody>
      </p:sp>
      <p:sp>
        <p:nvSpPr>
          <p:cNvPr id="5" name="Text Placeholder 4"/>
          <p:cNvSpPr>
            <a:spLocks noGrp="1"/>
          </p:cNvSpPr>
          <p:nvPr>
            <p:ph type="body" sz="quarter" idx="10"/>
          </p:nvPr>
        </p:nvSpPr>
        <p:spPr>
          <a:xfrm>
            <a:off x="269242" y="1220308"/>
            <a:ext cx="11550807" cy="5304081"/>
          </a:xfrm>
        </p:spPr>
        <p:txBody>
          <a:bodyPr>
            <a:normAutofit/>
          </a:bodyPr>
          <a:lstStyle>
            <a:lvl1pPr marL="210091" indent="-210091">
              <a:defRPr sz="2573"/>
            </a:lvl1pPr>
            <a:lvl2pPr marL="420181" indent="-210091">
              <a:defRPr sz="2206"/>
            </a:lvl2pPr>
            <a:lvl3pPr marL="630272" indent="-210091">
              <a:defRPr sz="1838"/>
            </a:lvl3pPr>
            <a:lvl4pPr marL="840362" indent="-210091">
              <a:defRPr sz="1655"/>
            </a:lvl4pPr>
            <a:lvl5pPr marL="1050453" indent="-210091">
              <a:defRPr sz="16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3"/>
          </p:nvPr>
        </p:nvSpPr>
        <p:spPr>
          <a:xfrm>
            <a:off x="485056" y="6558797"/>
            <a:ext cx="3859607" cy="134483"/>
          </a:xfrm>
          <a:prstGeom prst="rect">
            <a:avLst/>
          </a:prstGeom>
        </p:spPr>
        <p:txBody>
          <a:bodyPr vert="horz" lIns="0" tIns="0" rIns="91440" bIns="0" rtlCol="0" anchor="ctr"/>
          <a:lstStyle>
            <a:lvl1pPr marL="0" algn="l" defTabSz="857219" rtl="0" eaLnBrk="1" latinLnBrk="0" hangingPunct="1">
              <a:defRPr lang="en-US" sz="827"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1"/>
          </p:nvPr>
        </p:nvSpPr>
        <p:spPr/>
        <p:txBody>
          <a:bodyPr/>
          <a:lstStyle/>
          <a:p>
            <a:pPr defTabSz="857219"/>
            <a:fld id="{27258FFF-F925-446B-8502-81C933981705}" type="slidenum">
              <a:rPr lang="en-US" smtClean="0">
                <a:gradFill>
                  <a:gsLst>
                    <a:gs pos="2239">
                      <a:srgbClr val="505050"/>
                    </a:gs>
                    <a:gs pos="11940">
                      <a:srgbClr val="505050"/>
                    </a:gs>
                  </a:gsLst>
                  <a:lin ang="5400000" scaled="0"/>
                </a:gradFill>
              </a:rPr>
              <a:pPr defTabSz="857219"/>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376642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800124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022539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FC7E-9D4A-42E1-860C-3F804A736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EAD43B-64E1-4A8C-B00C-EC14223CE5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4DD9A-E08B-4058-8E85-170879353B9F}"/>
              </a:ext>
            </a:extLst>
          </p:cNvPr>
          <p:cNvSpPr>
            <a:spLocks noGrp="1"/>
          </p:cNvSpPr>
          <p:nvPr>
            <p:ph type="dt" sz="half" idx="10"/>
          </p:nvPr>
        </p:nvSpPr>
        <p:spPr/>
        <p:txBody>
          <a:bodyPr/>
          <a:lstStyle/>
          <a:p>
            <a:fld id="{E4F779B6-9EEB-42B5-B529-979E829227C8}" type="datetimeFigureOut">
              <a:rPr lang="en-US" smtClean="0"/>
              <a:t>10/28/2022</a:t>
            </a:fld>
            <a:endParaRPr lang="en-US"/>
          </a:p>
        </p:txBody>
      </p:sp>
      <p:sp>
        <p:nvSpPr>
          <p:cNvPr id="5" name="Footer Placeholder 4">
            <a:extLst>
              <a:ext uri="{FF2B5EF4-FFF2-40B4-BE49-F238E27FC236}">
                <a16:creationId xmlns:a16="http://schemas.microsoft.com/office/drawing/2014/main" id="{943895DE-EF74-4C36-8818-BAF30E776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9A273-0794-42A8-B1E3-07FC1F2B6B24}"/>
              </a:ext>
            </a:extLst>
          </p:cNvPr>
          <p:cNvSpPr>
            <a:spLocks noGrp="1"/>
          </p:cNvSpPr>
          <p:nvPr>
            <p:ph type="sldNum" sz="quarter" idx="12"/>
          </p:nvPr>
        </p:nvSpPr>
        <p:spPr/>
        <p:txBody>
          <a:bodyPr/>
          <a:lstStyle/>
          <a:p>
            <a:fld id="{92F2683A-7CAF-4252-BBFA-EFD744323480}" type="slidenum">
              <a:rPr lang="en-US" smtClean="0"/>
              <a:t>‹#›</a:t>
            </a:fld>
            <a:endParaRPr lang="en-US"/>
          </a:p>
        </p:txBody>
      </p:sp>
    </p:spTree>
    <p:extLst>
      <p:ext uri="{BB962C8B-B14F-4D97-AF65-F5344CB8AC3E}">
        <p14:creationId xmlns:p14="http://schemas.microsoft.com/office/powerpoint/2010/main" val="289932015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2031622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706" r="14043" b="20749"/>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57966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42CE1-C950-4F45-B4DA-9DE47E72D05F}"/>
              </a:ext>
            </a:extLst>
          </p:cNvPr>
          <p:cNvPicPr>
            <a:picLocks noChangeAspect="1"/>
          </p:cNvPicPr>
          <p:nvPr userDrawn="1"/>
        </p:nvPicPr>
        <p:blipFill rotWithShape="1">
          <a:blip r:embed="rId2"/>
          <a:srcRect t="36531" r="26846" b="172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00994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712929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9628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02448652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02326570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2379170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402624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3523773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2132727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80219822"/>
      </p:ext>
    </p:extLst>
  </p:cSld>
  <p:clrMapOvr>
    <a:masterClrMapping/>
  </p:clrMapOvr>
  <p:transition>
    <p:fade/>
  </p:transition>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75402682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08122673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2663286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8142022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13876926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494717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2357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95132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10/28/2022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9617034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0575331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29304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25818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639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58815811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721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7272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9752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491585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676472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867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42912933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5837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679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94540922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9255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32843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84206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486732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427175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3616607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A189C-F897-4D47-BCF0-1DB50FDAA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AEE7A5-BF26-4DAF-9B0D-4F2F4F1680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214D5-81D0-4B71-8F48-48D6075320FC}"/>
              </a:ext>
            </a:extLst>
          </p:cNvPr>
          <p:cNvSpPr>
            <a:spLocks noGrp="1"/>
          </p:cNvSpPr>
          <p:nvPr>
            <p:ph type="dt" sz="half" idx="10"/>
          </p:nvPr>
        </p:nvSpPr>
        <p:spPr/>
        <p:txBody>
          <a:bodyPr/>
          <a:lstStyle/>
          <a:p>
            <a:fld id="{370A452E-CB04-406D-8C8C-8327CBB94A92}" type="datetimeFigureOut">
              <a:rPr lang="en-US" smtClean="0"/>
              <a:t>10/28/2022</a:t>
            </a:fld>
            <a:endParaRPr lang="en-US"/>
          </a:p>
        </p:txBody>
      </p:sp>
      <p:sp>
        <p:nvSpPr>
          <p:cNvPr id="5" name="Footer Placeholder 4">
            <a:extLst>
              <a:ext uri="{FF2B5EF4-FFF2-40B4-BE49-F238E27FC236}">
                <a16:creationId xmlns:a16="http://schemas.microsoft.com/office/drawing/2014/main" id="{16B6F9E4-31D3-4F7C-ADC5-0D76A2E56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679EB-2533-4A47-9DEC-B5A1249D5D62}"/>
              </a:ext>
            </a:extLst>
          </p:cNvPr>
          <p:cNvSpPr>
            <a:spLocks noGrp="1"/>
          </p:cNvSpPr>
          <p:nvPr>
            <p:ph type="sldNum" sz="quarter" idx="12"/>
          </p:nvPr>
        </p:nvSpPr>
        <p:spPr/>
        <p:txBody>
          <a:bodyPr/>
          <a:lstStyle/>
          <a:p>
            <a:fld id="{BE12819A-A300-4ECE-888A-1029346181F5}" type="slidenum">
              <a:rPr lang="en-US" smtClean="0"/>
              <a:t>‹#›</a:t>
            </a:fld>
            <a:endParaRPr lang="en-US"/>
          </a:p>
        </p:txBody>
      </p:sp>
    </p:spTree>
    <p:extLst>
      <p:ext uri="{BB962C8B-B14F-4D97-AF65-F5344CB8AC3E}">
        <p14:creationId xmlns:p14="http://schemas.microsoft.com/office/powerpoint/2010/main" val="34459597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0463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6895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255565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5460384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2045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670098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1281079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8984793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1930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7337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6362095" y="2996337"/>
            <a:ext cx="5829905" cy="3885334"/>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4806228" y="2921169"/>
            <a:ext cx="2579546" cy="1015663"/>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7333" b="0" kern="1200" cap="none" spc="-5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0533530" y="-33617"/>
            <a:ext cx="1381997" cy="1688188"/>
          </a:xfrm>
          <a:prstGeom prst="rect">
            <a:avLst/>
          </a:prstGeom>
        </p:spPr>
      </p:pic>
    </p:spTree>
    <p:extLst>
      <p:ext uri="{BB962C8B-B14F-4D97-AF65-F5344CB8AC3E}">
        <p14:creationId xmlns:p14="http://schemas.microsoft.com/office/powerpoint/2010/main" val="81795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1538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3215161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8881868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200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82753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847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85395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6881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6530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98083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87161526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206" indent="0" algn="ctr">
              <a:buNone/>
              <a:defRPr sz="2000"/>
            </a:lvl2pPr>
            <a:lvl3pPr marL="914412" indent="0" algn="ctr">
              <a:buNone/>
              <a:defRPr sz="1800"/>
            </a:lvl3pPr>
            <a:lvl4pPr marL="1371617" indent="0" algn="ctr">
              <a:buNone/>
              <a:defRPr sz="1600"/>
            </a:lvl4pPr>
            <a:lvl5pPr marL="1828823" indent="0" algn="ctr">
              <a:buNone/>
              <a:defRPr sz="1600"/>
            </a:lvl5pPr>
            <a:lvl6pPr marL="2286029" indent="0" algn="ctr">
              <a:buNone/>
              <a:defRPr sz="1600"/>
            </a:lvl6pPr>
            <a:lvl7pPr marL="2743235"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589560914"/>
      </p:ext>
    </p:extLst>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477266394"/>
      </p:ext>
    </p:extLst>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2"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5"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519204301"/>
      </p:ext>
    </p:extLst>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766138163"/>
      </p:ext>
    </p:extLst>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0" y="1681162"/>
            <a:ext cx="5157787" cy="823912"/>
          </a:xfrm>
        </p:spPr>
        <p:txBody>
          <a:bodyPr anchor="b"/>
          <a:lstStyle>
            <a:lvl1pPr marL="0" indent="0">
              <a:buNone/>
              <a:defRPr sz="2400" b="1"/>
            </a:lvl1pPr>
            <a:lvl2pPr marL="457206" indent="0">
              <a:buNone/>
              <a:defRPr sz="2000" b="1"/>
            </a:lvl2pPr>
            <a:lvl3pPr marL="914412" indent="0">
              <a:buNone/>
              <a:defRPr sz="1800" b="1"/>
            </a:lvl3pPr>
            <a:lvl4pPr marL="1371617" indent="0">
              <a:buNone/>
              <a:defRPr sz="1600" b="1"/>
            </a:lvl4pPr>
            <a:lvl5pPr marL="1828823" indent="0">
              <a:buNone/>
              <a:defRPr sz="1600" b="1"/>
            </a:lvl5pPr>
            <a:lvl6pPr marL="2286029" indent="0">
              <a:buNone/>
              <a:defRPr sz="1600" b="1"/>
            </a:lvl6pPr>
            <a:lvl7pPr marL="2743235"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2"/>
            <a:ext cx="5183188" cy="823912"/>
          </a:xfrm>
        </p:spPr>
        <p:txBody>
          <a:bodyPr anchor="b"/>
          <a:lstStyle>
            <a:lvl1pPr marL="0" indent="0">
              <a:buNone/>
              <a:defRPr sz="2400" b="1"/>
            </a:lvl1pPr>
            <a:lvl2pPr marL="457206" indent="0">
              <a:buNone/>
              <a:defRPr sz="2000" b="1"/>
            </a:lvl2pPr>
            <a:lvl3pPr marL="914412" indent="0">
              <a:buNone/>
              <a:defRPr sz="1800" b="1"/>
            </a:lvl3pPr>
            <a:lvl4pPr marL="1371617" indent="0">
              <a:buNone/>
              <a:defRPr sz="1600" b="1"/>
            </a:lvl4pPr>
            <a:lvl5pPr marL="1828823" indent="0">
              <a:buNone/>
              <a:defRPr sz="1600" b="1"/>
            </a:lvl5pPr>
            <a:lvl6pPr marL="2286029" indent="0">
              <a:buNone/>
              <a:defRPr sz="1600" b="1"/>
            </a:lvl6pPr>
            <a:lvl7pPr marL="2743235"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118402188"/>
      </p:ext>
    </p:extLst>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42007355"/>
      </p:ext>
    </p:extLst>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294130611"/>
      </p:ext>
    </p:extLst>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8" cy="3811588"/>
          </a:xfrm>
        </p:spPr>
        <p:txBody>
          <a:bodyPr/>
          <a:lstStyle>
            <a:lvl1pPr marL="0" indent="0">
              <a:buNone/>
              <a:defRPr sz="1600"/>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976685862"/>
      </p:ext>
    </p:extLst>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6"/>
          </a:xfrm>
        </p:spPr>
        <p:txBody>
          <a:bodyPr anchor="t"/>
          <a:lstStyle>
            <a:lvl1pPr marL="0" indent="0">
              <a:buNone/>
              <a:defRPr sz="3200"/>
            </a:lvl1pPr>
            <a:lvl2pPr marL="457206" indent="0">
              <a:buNone/>
              <a:defRPr sz="2800"/>
            </a:lvl2pPr>
            <a:lvl3pPr marL="914412" indent="0">
              <a:buNone/>
              <a:defRPr sz="2400"/>
            </a:lvl3pPr>
            <a:lvl4pPr marL="1371617" indent="0">
              <a:buNone/>
              <a:defRPr sz="2000"/>
            </a:lvl4pPr>
            <a:lvl5pPr marL="1828823" indent="0">
              <a:buNone/>
              <a:defRPr sz="2000"/>
            </a:lvl5pPr>
            <a:lvl6pPr marL="2286029" indent="0">
              <a:buNone/>
              <a:defRPr sz="2000"/>
            </a:lvl6pPr>
            <a:lvl7pPr marL="2743235" indent="0">
              <a:buNone/>
              <a:defRPr sz="2000"/>
            </a:lvl7pPr>
            <a:lvl8pPr marL="3200440" indent="0">
              <a:buNone/>
              <a:defRPr sz="2000"/>
            </a:lvl8pPr>
            <a:lvl9pPr marL="3657646" indent="0">
              <a:buNone/>
              <a:defRPr sz="2000"/>
            </a:lvl9pPr>
          </a:lstStyle>
          <a:p>
            <a:r>
              <a:rPr lang="en-US"/>
              <a:t>Click icon to add picture</a:t>
            </a:r>
          </a:p>
        </p:txBody>
      </p:sp>
      <p:sp>
        <p:nvSpPr>
          <p:cNvPr id="4" name="Text Placeholder 3"/>
          <p:cNvSpPr>
            <a:spLocks noGrp="1"/>
          </p:cNvSpPr>
          <p:nvPr>
            <p:ph type="body" sz="half" idx="2"/>
          </p:nvPr>
        </p:nvSpPr>
        <p:spPr>
          <a:xfrm>
            <a:off x="839788" y="2057401"/>
            <a:ext cx="3932238" cy="3811588"/>
          </a:xfrm>
        </p:spPr>
        <p:txBody>
          <a:bodyPr/>
          <a:lstStyle>
            <a:lvl1pPr marL="0" indent="0">
              <a:buNone/>
              <a:defRPr sz="1600"/>
            </a:lvl1pPr>
            <a:lvl2pPr marL="457206" indent="0">
              <a:buNone/>
              <a:defRPr sz="1400"/>
            </a:lvl2pPr>
            <a:lvl3pPr marL="914412" indent="0">
              <a:buNone/>
              <a:defRPr sz="1200"/>
            </a:lvl3pPr>
            <a:lvl4pPr marL="1371617" indent="0">
              <a:buNone/>
              <a:defRPr sz="1000"/>
            </a:lvl4pPr>
            <a:lvl5pPr marL="1828823" indent="0">
              <a:buNone/>
              <a:defRPr sz="1000"/>
            </a:lvl5pPr>
            <a:lvl6pPr marL="2286029" indent="0">
              <a:buNone/>
              <a:defRPr sz="1000"/>
            </a:lvl6pPr>
            <a:lvl7pPr marL="2743235"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1049595796"/>
      </p:ext>
    </p:extLst>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426285435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07121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25467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1991191036"/>
      </p:ext>
    </p:extLst>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97513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8664-44D7-4DCC-92D3-D545E4900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BC588B-9F49-45E0-9132-BA5A23F23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678BE-BE27-4733-A2A8-70B435089856}"/>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07E16A34-30F2-4280-AF83-E59F1CEF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08DB3-32A3-43F1-9116-61F67DA4CEA5}"/>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230505363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5029-5666-4948-8AFA-7335DEB2A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20A3D-06F5-4693-B77B-056761C226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A255C-90F8-4EDF-9200-B60726C6CD10}"/>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F650EF42-43BC-4B29-B1C9-FAFBF54B6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BA073-0E68-4B70-839B-C22ED25FE3C7}"/>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19493151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6A3-51B3-426D-B4DF-E1E316F0EF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31C86-8041-44D9-AAB8-3651EB1E9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E67870-271C-4A00-B7E2-6290E711B14D}"/>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65BE4CB9-5BAC-48D4-9A8D-725937CF0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02568-6048-4E33-9F60-23662B5323AD}"/>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211575541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5838-E377-49E0-AAF4-5472AD4FE4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09945-02E0-4C05-BCA5-F13180B837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388FBD-596D-4C0A-A53F-D0CBD8CEE3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847D5F-9921-48C2-973D-0571C3CC88D0}"/>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6" name="Footer Placeholder 5">
            <a:extLst>
              <a:ext uri="{FF2B5EF4-FFF2-40B4-BE49-F238E27FC236}">
                <a16:creationId xmlns:a16="http://schemas.microsoft.com/office/drawing/2014/main" id="{FAB0A68D-FBDC-4861-8DF7-A01F58519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BFE24-8255-4B81-AD4A-C2655698B783}"/>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204532746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817A-82BC-4284-98BE-4E39C2E89D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B13BC6-0C08-4A7D-8E34-1E217AA364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BA0A8C-9750-4168-BD38-FC91279A7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33353C-56B0-4F41-A5C0-85F6EC665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61C465-3352-4D4B-90FA-AB51C5517F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99C82F-C118-467A-8347-3940AB3AF5AF}"/>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8" name="Footer Placeholder 7">
            <a:extLst>
              <a:ext uri="{FF2B5EF4-FFF2-40B4-BE49-F238E27FC236}">
                <a16:creationId xmlns:a16="http://schemas.microsoft.com/office/drawing/2014/main" id="{59189682-7356-4940-B346-D86FFFAA7D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370201-0510-4C31-B82F-4E97C2ACA4AC}"/>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201338415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07D1-786F-45A6-9DE8-637E6F752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0851EA-EC72-43F2-8330-DAF173B8B26F}"/>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4" name="Footer Placeholder 3">
            <a:extLst>
              <a:ext uri="{FF2B5EF4-FFF2-40B4-BE49-F238E27FC236}">
                <a16:creationId xmlns:a16="http://schemas.microsoft.com/office/drawing/2014/main" id="{0DC0EDA2-F4F2-4EED-86B4-97D041CE09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C48E8-3A1A-4C80-97A8-B3FC46B75045}"/>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320962236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CEAA61-F81E-4F80-8CA6-B2A6229234A3}"/>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3" name="Footer Placeholder 2">
            <a:extLst>
              <a:ext uri="{FF2B5EF4-FFF2-40B4-BE49-F238E27FC236}">
                <a16:creationId xmlns:a16="http://schemas.microsoft.com/office/drawing/2014/main" id="{D6F8EDAB-5BE1-43F5-91ED-EBE9942ABD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445FE7-9D5F-413C-A3A0-D3F2D0D59FE8}"/>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174341842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950B-7E29-4511-8440-A3AC645E8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403A24-5078-4ADC-8C16-FBFD94AC4E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4F9109-AD39-4A57-9342-263866E3C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9D1BF-EBF6-484F-8228-84F05A0F1B7B}"/>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6" name="Footer Placeholder 5">
            <a:extLst>
              <a:ext uri="{FF2B5EF4-FFF2-40B4-BE49-F238E27FC236}">
                <a16:creationId xmlns:a16="http://schemas.microsoft.com/office/drawing/2014/main" id="{F146FE8F-976C-4939-A0B1-80C4FC9DF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3F31D8-E499-417A-9ACC-BB9B79E39BDB}"/>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2032293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065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8501-832F-40C0-81D1-8DCAB8905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D040CC-7F72-499F-82C7-BE8F81A374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D3E1C7-F9BD-4A68-8981-EBBAD4340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73FBFD-A838-4B98-99EB-25DB0931D529}"/>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6" name="Footer Placeholder 5">
            <a:extLst>
              <a:ext uri="{FF2B5EF4-FFF2-40B4-BE49-F238E27FC236}">
                <a16:creationId xmlns:a16="http://schemas.microsoft.com/office/drawing/2014/main" id="{5EF6F3C0-29D8-4AB3-991E-2BAC41926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04746-A07F-4CCB-B064-A7260CD358F1}"/>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109206590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27BB6-339A-4415-9891-5B41D85853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0E4D4-8164-43F3-B297-CB57AB2D58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CA9D-DB14-49F6-AD1E-889727E85640}"/>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8DA7162F-E99A-4200-9A44-BB205CE17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B70FE-726F-4566-AC41-EAD724450EE7}"/>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342056155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15228-9B59-4060-98B8-D0494CF264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CC4F2F-8BB0-4F26-B4C7-E0B9A5D64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872B-11BE-4FFB-B838-87B8B97701D4}"/>
              </a:ext>
            </a:extLst>
          </p:cNvPr>
          <p:cNvSpPr>
            <a:spLocks noGrp="1"/>
          </p:cNvSpPr>
          <p:nvPr>
            <p:ph type="dt" sz="half" idx="10"/>
          </p:nvPr>
        </p:nvSpPr>
        <p:spPr/>
        <p:txBody>
          <a:body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5F6DC6C6-6CDC-4C6D-AD99-674363672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708F7-8F56-46CC-A4C5-EB1908157AB8}"/>
              </a:ext>
            </a:extLst>
          </p:cNvPr>
          <p:cNvSpPr>
            <a:spLocks noGrp="1"/>
          </p:cNvSpPr>
          <p:nvPr>
            <p:ph type="sldNum" sz="quarter" idx="12"/>
          </p:nvPr>
        </p:nvSpPr>
        <p:spPr/>
        <p:txBody>
          <a:bodyPr/>
          <a:lstStyle/>
          <a:p>
            <a:fld id="{619DB4DD-8794-4E01-A53B-0B752C76B83B}" type="slidenum">
              <a:rPr lang="en-US" smtClean="0"/>
              <a:t>‹#›</a:t>
            </a:fld>
            <a:endParaRPr lang="en-US"/>
          </a:p>
        </p:txBody>
      </p:sp>
    </p:spTree>
    <p:extLst>
      <p:ext uri="{BB962C8B-B14F-4D97-AF65-F5344CB8AC3E}">
        <p14:creationId xmlns:p14="http://schemas.microsoft.com/office/powerpoint/2010/main" val="246556315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31158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211343776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14612750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4120735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06531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93460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56"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atin typeface="+mj-lt"/>
              </a:defRPr>
            </a:lvl1pPr>
          </a:lstStyle>
          <a:p>
            <a:r>
              <a:rPr lang="en-US"/>
              <a:t>Click to edit Master title style</a:t>
            </a:r>
          </a:p>
        </p:txBody>
      </p:sp>
      <p:sp>
        <p:nvSpPr>
          <p:cNvPr id="4" name="Text Placeholder 3"/>
          <p:cNvSpPr>
            <a:spLocks noGrp="1"/>
          </p:cNvSpPr>
          <p:nvPr>
            <p:ph type="body" sz="quarter" idx="10"/>
          </p:nvPr>
        </p:nvSpPr>
        <p:spPr>
          <a:xfrm>
            <a:off x="580475" y="1710610"/>
            <a:ext cx="11029033" cy="4415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235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07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721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Ask Questions : http://aka.ms/cosmos-qa</a:t>
            </a:r>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74424695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Ask Questions : http://aka.ms/cosmos-qa</a:t>
            </a:r>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2963329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Ask Questions : http://aka.ms/cosmos-qa</a:t>
            </a:r>
          </a:p>
        </p:txBody>
      </p:sp>
      <p:sp>
        <p:nvSpPr>
          <p:cNvPr id="4" name="Slide Number Placeholder 3"/>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98668190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62126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60881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4548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7080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159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43567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1785216"/>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5"/>
            <a:ext cx="5486400" cy="430901"/>
          </a:xfrm>
        </p:spPr>
        <p:txBody>
          <a:bodyPr/>
          <a:lstStyle/>
          <a:p>
            <a:endParaRPr lang="en-US"/>
          </a:p>
        </p:txBody>
      </p:sp>
    </p:spTree>
    <p:extLst>
      <p:ext uri="{BB962C8B-B14F-4D97-AF65-F5344CB8AC3E}">
        <p14:creationId xmlns:p14="http://schemas.microsoft.com/office/powerpoint/2010/main" val="3396647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70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02870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94493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95771980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39527985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91720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94437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08445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96905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7325620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410231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2002323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a:t>Edit Master text styles</a:t>
            </a:r>
          </a:p>
        </p:txBody>
      </p:sp>
    </p:spTree>
    <p:extLst>
      <p:ext uri="{BB962C8B-B14F-4D97-AF65-F5344CB8AC3E}">
        <p14:creationId xmlns:p14="http://schemas.microsoft.com/office/powerpoint/2010/main" val="296710412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2321254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87440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1.1">
            <a:extLst>
              <a:ext uri="{FF2B5EF4-FFF2-40B4-BE49-F238E27FC236}">
                <a16:creationId xmlns:a16="http://schemas.microsoft.com/office/drawing/2014/main" id="{0692D27C-E9B1-4F10-A131-1F7A7CF8A999}"/>
              </a:ext>
            </a:extLst>
          </p:cNvPr>
          <p:cNvPicPr>
            <a:picLocks noChangeAspect="1"/>
          </p:cNvPicPr>
          <p:nvPr userDrawn="1"/>
        </p:nvPicPr>
        <p:blipFill>
          <a:blip r:embed="rId2"/>
          <a:stretch>
            <a:fillRect/>
          </a:stretch>
        </p:blipFill>
        <p:spPr>
          <a:xfrm>
            <a:off x="1731" y="-1867"/>
            <a:ext cx="12190271" cy="6859866"/>
          </a:xfrm>
          <a:prstGeom prst="rect">
            <a:avLst/>
          </a:prstGeom>
        </p:spPr>
      </p:pic>
      <p:sp>
        <p:nvSpPr>
          <p:cNvPr id="7" name="Rectangle 6">
            <a:hlinkClick r:id="" action="ppaction://hlinkshowjump?jump=nextslide"/>
            <a:extLst>
              <a:ext uri="{FF2B5EF4-FFF2-40B4-BE49-F238E27FC236}">
                <a16:creationId xmlns:a16="http://schemas.microsoft.com/office/drawing/2014/main" id="{368BB1AC-D993-4330-8948-9A957C5A17F1}"/>
              </a:ext>
            </a:extLst>
          </p:cNvPr>
          <p:cNvSpPr/>
          <p:nvPr userDrawn="1"/>
        </p:nvSpPr>
        <p:spPr>
          <a:xfrm>
            <a:off x="5209" y="-4665"/>
            <a:ext cx="12190272" cy="6862665"/>
          </a:xfrm>
          <a:prstGeom prst="rect">
            <a:avLst/>
          </a:prstGeom>
          <a:solidFill>
            <a:srgbClr val="000000">
              <a:alpha val="4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96021">
              <a:defRPr/>
            </a:pPr>
            <a:endParaRPr lang="en-US" sz="1728">
              <a:solidFill>
                <a:srgbClr val="F1EFED"/>
              </a:solidFill>
              <a:latin typeface="Segoe UI"/>
            </a:endParaRPr>
          </a:p>
        </p:txBody>
      </p:sp>
      <p:pic>
        <p:nvPicPr>
          <p:cNvPr id="8" name="MS logo white - EMF" descr="Microsoft logo white text version">
            <a:extLst>
              <a:ext uri="{FF2B5EF4-FFF2-40B4-BE49-F238E27FC236}">
                <a16:creationId xmlns:a16="http://schemas.microsoft.com/office/drawing/2014/main" id="{99B1E30F-0767-4576-9330-3013848CA3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5090" y="436366"/>
            <a:ext cx="896425" cy="192014"/>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1495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337050523"/>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4218810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22420779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8644516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69634242"/>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1"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556" indent="0">
              <a:buNone/>
              <a:defRPr sz="1400">
                <a:solidFill>
                  <a:schemeClr val="bg1"/>
                </a:solidFill>
              </a:defRPr>
            </a:lvl2pPr>
            <a:lvl3pPr marL="457112" indent="0">
              <a:buNone/>
              <a:defRPr sz="1100">
                <a:solidFill>
                  <a:schemeClr val="bg1"/>
                </a:solidFill>
              </a:defRPr>
            </a:lvl3pPr>
            <a:lvl4pPr marL="685668" indent="0">
              <a:buNone/>
              <a:defRPr sz="1050">
                <a:solidFill>
                  <a:schemeClr val="bg1"/>
                </a:solidFill>
              </a:defRPr>
            </a:lvl4pPr>
            <a:lvl5pPr marL="914225"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110812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75638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9684953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27777412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95906788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6166002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80012996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6CCEB-13AF-435C-AC15-23D9626A6D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381063"/>
            <a:ext cx="1835681" cy="393285"/>
          </a:xfrm>
          <a:prstGeom prst="rect">
            <a:avLst/>
          </a:prstGeom>
        </p:spPr>
      </p:pic>
      <p:sp>
        <p:nvSpPr>
          <p:cNvPr id="7" name="Text Box 3">
            <a:extLst>
              <a:ext uri="{FF2B5EF4-FFF2-40B4-BE49-F238E27FC236}">
                <a16:creationId xmlns:a16="http://schemas.microsoft.com/office/drawing/2014/main" id="{20577CE2-4BF2-4C2C-8214-A987EC634405}"/>
              </a:ext>
            </a:extLst>
          </p:cNvPr>
          <p:cNvSpPr txBox="1">
            <a:spLocks noChangeArrowheads="1"/>
          </p:cNvSpPr>
          <p:nvPr userDrawn="1"/>
        </p:nvSpPr>
        <p:spPr bwMode="blackWhite">
          <a:xfrm>
            <a:off x="448213" y="6304727"/>
            <a:ext cx="2102655" cy="105619"/>
          </a:xfrm>
          <a:prstGeom prst="rect">
            <a:avLst/>
          </a:prstGeom>
          <a:noFill/>
          <a:ln w="12700">
            <a:noFill/>
            <a:miter lim="800000"/>
            <a:headEnd type="none" w="sm" len="sm"/>
            <a:tailEnd type="none" w="sm" len="sm"/>
          </a:ln>
          <a:effectLst/>
        </p:spPr>
        <p:txBody>
          <a:bodyPr vert="horz" wrap="non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74826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3352691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3" y="6412611"/>
            <a:ext cx="248609" cy="252604"/>
          </a:xfrm>
          <a:prstGeom prst="rect">
            <a:avLst/>
          </a:prstGeom>
        </p:spPr>
        <p:txBody>
          <a:bodyPr lIns="34289" tIns="34289" rIns="34289" bIns="34289"/>
          <a:lstStyle>
            <a:lvl1pPr defTabSz="914246">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164261202"/>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1378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E5FA2C-F9FC-45B1-86C9-E52FF3E70B9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D288407-4D4A-4004-85D6-6327E86ABDB9}"/>
              </a:ext>
            </a:extLst>
          </p:cNvPr>
          <p:cNvSpPr>
            <a:spLocks noGrp="1"/>
          </p:cNvSpPr>
          <p:nvPr>
            <p:ph type="ftr" sz="quarter" idx="11"/>
          </p:nvPr>
        </p:nvSpPr>
        <p:spPr/>
        <p:txBody>
          <a:bodyPr/>
          <a:lstStyle/>
          <a:p>
            <a:r>
              <a:rPr lang="en-US"/>
              <a:t>Ask Questions : http://aka.ms/cosmos-qa</a:t>
            </a:r>
          </a:p>
        </p:txBody>
      </p:sp>
      <p:sp>
        <p:nvSpPr>
          <p:cNvPr id="4" name="Slide Number Placeholder 3">
            <a:extLst>
              <a:ext uri="{FF2B5EF4-FFF2-40B4-BE49-F238E27FC236}">
                <a16:creationId xmlns:a16="http://schemas.microsoft.com/office/drawing/2014/main" id="{C904BDB0-75F8-4DAC-B0F1-7E6A4FA0E2B1}"/>
              </a:ext>
            </a:extLst>
          </p:cNvPr>
          <p:cNvSpPr>
            <a:spLocks noGrp="1"/>
          </p:cNvSpPr>
          <p:nvPr>
            <p:ph type="sldNum" sz="quarter" idx="12"/>
          </p:nvPr>
        </p:nvSpPr>
        <p:spPr/>
        <p:txBody>
          <a:bodyPr/>
          <a:lstStyle/>
          <a:p>
            <a:fld id="{513B251B-62A0-4F7E-92F3-6D9D12F36870}" type="slidenum">
              <a:rPr lang="en-US" smtClean="0"/>
              <a:t>‹#›</a:t>
            </a:fld>
            <a:endParaRPr lang="en-US"/>
          </a:p>
        </p:txBody>
      </p:sp>
    </p:spTree>
    <p:extLst>
      <p:ext uri="{BB962C8B-B14F-4D97-AF65-F5344CB8AC3E}">
        <p14:creationId xmlns:p14="http://schemas.microsoft.com/office/powerpoint/2010/main" val="2103602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535872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823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863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3B0D5-61A9-4BE9-9C82-5E02B38C92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C6DADA-0EEE-4F87-9716-44C2486B77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161DA0-9994-4622-803C-AA7B69B21E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2DC2212-C7C2-4EC9-8C57-D4141F9C1655}"/>
              </a:ext>
            </a:extLst>
          </p:cNvPr>
          <p:cNvSpPr>
            <a:spLocks noGrp="1"/>
          </p:cNvSpPr>
          <p:nvPr>
            <p:ph type="ftr" sz="quarter" idx="11"/>
          </p:nvPr>
        </p:nvSpPr>
        <p:spPr/>
        <p:txBody>
          <a:bodyPr/>
          <a:lstStyle/>
          <a:p>
            <a:r>
              <a:rPr lang="en-US"/>
              <a:t>Ask Questions : http://aka.ms/cosmos-qa</a:t>
            </a:r>
          </a:p>
        </p:txBody>
      </p:sp>
      <p:sp>
        <p:nvSpPr>
          <p:cNvPr id="6" name="Slide Number Placeholder 5">
            <a:extLst>
              <a:ext uri="{FF2B5EF4-FFF2-40B4-BE49-F238E27FC236}">
                <a16:creationId xmlns:a16="http://schemas.microsoft.com/office/drawing/2014/main" id="{8D6B7C57-19B8-478E-86F8-414F0D985DE5}"/>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104919657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D45F-6FB6-404C-8727-06830D049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2E362-2771-446B-BD01-76B56096C5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901CCC-8CCF-464F-8A17-8ED18357BA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2365C0-2473-4466-90F3-1655FE065388}"/>
              </a:ext>
            </a:extLst>
          </p:cNvPr>
          <p:cNvSpPr>
            <a:spLocks noGrp="1"/>
          </p:cNvSpPr>
          <p:nvPr>
            <p:ph type="ftr" sz="quarter" idx="11"/>
          </p:nvPr>
        </p:nvSpPr>
        <p:spPr/>
        <p:txBody>
          <a:bodyPr/>
          <a:lstStyle/>
          <a:p>
            <a:r>
              <a:rPr lang="en-US"/>
              <a:t>Ask Questions : http://aka.ms/cosmos-qa</a:t>
            </a:r>
          </a:p>
        </p:txBody>
      </p:sp>
      <p:sp>
        <p:nvSpPr>
          <p:cNvPr id="6" name="Slide Number Placeholder 5">
            <a:extLst>
              <a:ext uri="{FF2B5EF4-FFF2-40B4-BE49-F238E27FC236}">
                <a16:creationId xmlns:a16="http://schemas.microsoft.com/office/drawing/2014/main" id="{0EEA062B-33A8-44C8-958E-3D40A018283D}"/>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400144492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B380-82F6-445F-8726-55304252CC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49F5F-815E-4CA7-9A64-F1383772D5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2F98F3-DB72-46BB-87F5-721B8B4CDC1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72DC45C-F434-438F-A90A-DCC33F50DABE}"/>
              </a:ext>
            </a:extLst>
          </p:cNvPr>
          <p:cNvSpPr>
            <a:spLocks noGrp="1"/>
          </p:cNvSpPr>
          <p:nvPr>
            <p:ph type="ftr" sz="quarter" idx="11"/>
          </p:nvPr>
        </p:nvSpPr>
        <p:spPr/>
        <p:txBody>
          <a:bodyPr/>
          <a:lstStyle/>
          <a:p>
            <a:r>
              <a:rPr lang="en-US"/>
              <a:t>Ask Questions : http://aka.ms/cosmos-qa</a:t>
            </a:r>
          </a:p>
        </p:txBody>
      </p:sp>
      <p:sp>
        <p:nvSpPr>
          <p:cNvPr id="6" name="Slide Number Placeholder 5">
            <a:extLst>
              <a:ext uri="{FF2B5EF4-FFF2-40B4-BE49-F238E27FC236}">
                <a16:creationId xmlns:a16="http://schemas.microsoft.com/office/drawing/2014/main" id="{5A758777-8BE6-48EB-87FF-E7BD895FD554}"/>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177492127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EBAA-41B5-4BE5-8D62-BECE6B563B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47B8DA-1845-4281-83ED-5C701849D5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20802D-2ACB-4ED8-A5D3-0CE1CFEE81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6B6D6F-6B3A-4504-A1A2-7AA9B9253E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F7503BD-6B00-4DCE-BA4D-9D5C9CB702E7}"/>
              </a:ext>
            </a:extLst>
          </p:cNvPr>
          <p:cNvSpPr>
            <a:spLocks noGrp="1"/>
          </p:cNvSpPr>
          <p:nvPr>
            <p:ph type="ftr" sz="quarter" idx="11"/>
          </p:nvPr>
        </p:nvSpPr>
        <p:spPr/>
        <p:txBody>
          <a:bodyPr/>
          <a:lstStyle/>
          <a:p>
            <a:r>
              <a:rPr lang="en-US"/>
              <a:t>Ask Questions : http://aka.ms/cosmos-qa</a:t>
            </a:r>
          </a:p>
        </p:txBody>
      </p:sp>
      <p:sp>
        <p:nvSpPr>
          <p:cNvPr id="7" name="Slide Number Placeholder 6">
            <a:extLst>
              <a:ext uri="{FF2B5EF4-FFF2-40B4-BE49-F238E27FC236}">
                <a16:creationId xmlns:a16="http://schemas.microsoft.com/office/drawing/2014/main" id="{C93CD151-76AB-44BC-B8F8-3F36AE40309F}"/>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82424814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109B-6AE9-4FAA-ADCB-4B66B87D63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535266-5E33-4799-AAA9-4C9339359F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80D088-CE06-4A19-941E-8ACFFADE60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5C3DE8-418F-424B-B7C7-60D11C4F2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80B3E-5911-4F50-A077-93BD090738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F3E8A-4245-415E-80FA-B246BFCC3BC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3C3D721-D480-474E-A5C3-D94D85E6CAD3}"/>
              </a:ext>
            </a:extLst>
          </p:cNvPr>
          <p:cNvSpPr>
            <a:spLocks noGrp="1"/>
          </p:cNvSpPr>
          <p:nvPr>
            <p:ph type="ftr" sz="quarter" idx="11"/>
          </p:nvPr>
        </p:nvSpPr>
        <p:spPr/>
        <p:txBody>
          <a:bodyPr/>
          <a:lstStyle/>
          <a:p>
            <a:r>
              <a:rPr lang="en-US"/>
              <a:t>Ask Questions : http://aka.ms/cosmos-qa</a:t>
            </a:r>
          </a:p>
        </p:txBody>
      </p:sp>
      <p:sp>
        <p:nvSpPr>
          <p:cNvPr id="9" name="Slide Number Placeholder 8">
            <a:extLst>
              <a:ext uri="{FF2B5EF4-FFF2-40B4-BE49-F238E27FC236}">
                <a16:creationId xmlns:a16="http://schemas.microsoft.com/office/drawing/2014/main" id="{20EA9A68-EBAC-4364-B874-F7859B6D51C5}"/>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160140872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714B-AC5A-411D-9A36-BA5940193C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C448F1-CEF5-4958-A952-3512E776990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A5FD0A6-873E-4A3F-9DAA-30204F06C82E}"/>
              </a:ext>
            </a:extLst>
          </p:cNvPr>
          <p:cNvSpPr>
            <a:spLocks noGrp="1"/>
          </p:cNvSpPr>
          <p:nvPr>
            <p:ph type="ftr" sz="quarter" idx="11"/>
          </p:nvPr>
        </p:nvSpPr>
        <p:spPr/>
        <p:txBody>
          <a:bodyPr/>
          <a:lstStyle/>
          <a:p>
            <a:r>
              <a:rPr lang="en-US"/>
              <a:t>Ask Questions : http://aka.ms/cosmos-qa</a:t>
            </a:r>
          </a:p>
        </p:txBody>
      </p:sp>
      <p:sp>
        <p:nvSpPr>
          <p:cNvPr id="5" name="Slide Number Placeholder 4">
            <a:extLst>
              <a:ext uri="{FF2B5EF4-FFF2-40B4-BE49-F238E27FC236}">
                <a16:creationId xmlns:a16="http://schemas.microsoft.com/office/drawing/2014/main" id="{AB7E16C1-0993-4E3C-8FE7-5C5F25109946}"/>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426731663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65650-D6EC-4918-BDE5-CEBA194F21A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80E0783-AE57-4918-98A4-96637775AAB7}"/>
              </a:ext>
            </a:extLst>
          </p:cNvPr>
          <p:cNvSpPr>
            <a:spLocks noGrp="1"/>
          </p:cNvSpPr>
          <p:nvPr>
            <p:ph type="ftr" sz="quarter" idx="11"/>
          </p:nvPr>
        </p:nvSpPr>
        <p:spPr/>
        <p:txBody>
          <a:bodyPr/>
          <a:lstStyle/>
          <a:p>
            <a:r>
              <a:rPr lang="en-US"/>
              <a:t>Ask Questions : http://aka.ms/cosmos-qa</a:t>
            </a:r>
          </a:p>
        </p:txBody>
      </p:sp>
      <p:sp>
        <p:nvSpPr>
          <p:cNvPr id="4" name="Slide Number Placeholder 3">
            <a:extLst>
              <a:ext uri="{FF2B5EF4-FFF2-40B4-BE49-F238E27FC236}">
                <a16:creationId xmlns:a16="http://schemas.microsoft.com/office/drawing/2014/main" id="{954375F5-3B61-475F-9F63-5016D7B2F2E4}"/>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277464026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0720-57C9-4501-AD3D-69C993C737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2AACFF-DB97-4C76-ADD2-0A04B6BD2E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FA7E0-EA0C-42BF-B0AB-6ED6C67A3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EB6A4-2B27-4361-8E46-25F3663AE57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8EAB190-4AD1-435E-86D7-6EC445777B8C}"/>
              </a:ext>
            </a:extLst>
          </p:cNvPr>
          <p:cNvSpPr>
            <a:spLocks noGrp="1"/>
          </p:cNvSpPr>
          <p:nvPr>
            <p:ph type="ftr" sz="quarter" idx="11"/>
          </p:nvPr>
        </p:nvSpPr>
        <p:spPr/>
        <p:txBody>
          <a:bodyPr/>
          <a:lstStyle/>
          <a:p>
            <a:r>
              <a:rPr lang="en-US"/>
              <a:t>Ask Questions : http://aka.ms/cosmos-qa</a:t>
            </a:r>
          </a:p>
        </p:txBody>
      </p:sp>
      <p:sp>
        <p:nvSpPr>
          <p:cNvPr id="7" name="Slide Number Placeholder 6">
            <a:extLst>
              <a:ext uri="{FF2B5EF4-FFF2-40B4-BE49-F238E27FC236}">
                <a16:creationId xmlns:a16="http://schemas.microsoft.com/office/drawing/2014/main" id="{9437C694-C699-400D-BC81-CF5690F1CFBC}"/>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3375067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392300"/>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078353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30C7-822E-424C-9213-A292C8F9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1B383B-103F-4B10-BFBD-D258D4689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2DDE55-6581-469C-928E-3DDE1607A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CE43B-E028-442D-998C-964551A974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4EEC96A-A105-4E92-9681-6672CA54F32A}"/>
              </a:ext>
            </a:extLst>
          </p:cNvPr>
          <p:cNvSpPr>
            <a:spLocks noGrp="1"/>
          </p:cNvSpPr>
          <p:nvPr>
            <p:ph type="ftr" sz="quarter" idx="11"/>
          </p:nvPr>
        </p:nvSpPr>
        <p:spPr/>
        <p:txBody>
          <a:bodyPr/>
          <a:lstStyle/>
          <a:p>
            <a:r>
              <a:rPr lang="en-US"/>
              <a:t>Ask Questions : http://aka.ms/cosmos-qa</a:t>
            </a:r>
          </a:p>
        </p:txBody>
      </p:sp>
      <p:sp>
        <p:nvSpPr>
          <p:cNvPr id="7" name="Slide Number Placeholder 6">
            <a:extLst>
              <a:ext uri="{FF2B5EF4-FFF2-40B4-BE49-F238E27FC236}">
                <a16:creationId xmlns:a16="http://schemas.microsoft.com/office/drawing/2014/main" id="{8F0E9CAC-F0CC-43D2-AA37-5DD8CDE2021B}"/>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364379451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206-F2B2-4462-B57C-8CC590513D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584F80-49F0-4FA8-9DE6-3718C52CDA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42873-158B-4683-8179-FB3AC23FD3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521F7D-A76C-42C0-8D13-E835C7EC69CE}"/>
              </a:ext>
            </a:extLst>
          </p:cNvPr>
          <p:cNvSpPr>
            <a:spLocks noGrp="1"/>
          </p:cNvSpPr>
          <p:nvPr>
            <p:ph type="ftr" sz="quarter" idx="11"/>
          </p:nvPr>
        </p:nvSpPr>
        <p:spPr/>
        <p:txBody>
          <a:bodyPr/>
          <a:lstStyle/>
          <a:p>
            <a:r>
              <a:rPr lang="en-US"/>
              <a:t>Ask Questions : http://aka.ms/cosmos-qa</a:t>
            </a:r>
          </a:p>
        </p:txBody>
      </p:sp>
      <p:sp>
        <p:nvSpPr>
          <p:cNvPr id="6" name="Slide Number Placeholder 5">
            <a:extLst>
              <a:ext uri="{FF2B5EF4-FFF2-40B4-BE49-F238E27FC236}">
                <a16:creationId xmlns:a16="http://schemas.microsoft.com/office/drawing/2014/main" id="{9B54B477-F78B-48A6-8629-286F82EA316C}"/>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248154944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1E138F-BA0F-410A-81F2-41A3A59F1C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4E37CD-F451-4D21-BBF1-1EAE7947D9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AE9AC-3457-48C0-AC1D-ED794C1AF9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CA1BDFD-F5C6-49F3-8259-3B058EA27AC2}"/>
              </a:ext>
            </a:extLst>
          </p:cNvPr>
          <p:cNvSpPr>
            <a:spLocks noGrp="1"/>
          </p:cNvSpPr>
          <p:nvPr>
            <p:ph type="ftr" sz="quarter" idx="11"/>
          </p:nvPr>
        </p:nvSpPr>
        <p:spPr/>
        <p:txBody>
          <a:bodyPr/>
          <a:lstStyle/>
          <a:p>
            <a:r>
              <a:rPr lang="en-US"/>
              <a:t>Ask Questions : http://aka.ms/cosmos-qa</a:t>
            </a:r>
          </a:p>
        </p:txBody>
      </p:sp>
      <p:sp>
        <p:nvSpPr>
          <p:cNvPr id="6" name="Slide Number Placeholder 5">
            <a:extLst>
              <a:ext uri="{FF2B5EF4-FFF2-40B4-BE49-F238E27FC236}">
                <a16:creationId xmlns:a16="http://schemas.microsoft.com/office/drawing/2014/main" id="{55AB7740-552D-4875-AFB5-2CAF683E688B}"/>
              </a:ext>
            </a:extLst>
          </p:cNvPr>
          <p:cNvSpPr>
            <a:spLocks noGrp="1"/>
          </p:cNvSpPr>
          <p:nvPr>
            <p:ph type="sldNum" sz="quarter" idx="12"/>
          </p:nvPr>
        </p:nvSpPr>
        <p:spPr/>
        <p:txBody>
          <a:bodyPr/>
          <a:lstStyle/>
          <a:p>
            <a:fld id="{45FC3499-EBE7-4CB5-BC0F-9AD89AF3BE99}" type="slidenum">
              <a:rPr lang="en-US" smtClean="0"/>
              <a:t>‹#›</a:t>
            </a:fld>
            <a:endParaRPr lang="en-US"/>
          </a:p>
        </p:txBody>
      </p:sp>
    </p:spTree>
    <p:extLst>
      <p:ext uri="{BB962C8B-B14F-4D97-AF65-F5344CB8AC3E}">
        <p14:creationId xmlns:p14="http://schemas.microsoft.com/office/powerpoint/2010/main" val="168137899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211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3_Title Slide">
    <p:bg bwMode="gray">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pic>
        <p:nvPicPr>
          <p:cNvPr id="3" name="Picture 2">
            <a:extLst>
              <a:ext uri="{FF2B5EF4-FFF2-40B4-BE49-F238E27FC236}">
                <a16:creationId xmlns:a16="http://schemas.microsoft.com/office/drawing/2014/main" id="{44CB9D2F-F5F8-42D4-BF59-2CA4DB9E49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 uri="{C183D7F6-B498-43B3-948B-1728B52AA6E4}">
                <adec:decorative xmlns:adec="http://schemas.microsoft.com/office/drawing/2017/decorative" val="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
        <p:nvSpPr>
          <p:cNvPr id="4" name="Content Placeholder 3">
            <a:extLst>
              <a:ext uri="{FF2B5EF4-FFF2-40B4-BE49-F238E27FC236}">
                <a16:creationId xmlns:a16="http://schemas.microsoft.com/office/drawing/2014/main" id="{51CFF06C-7FCB-40D4-8777-175860A65AD0}"/>
              </a:ext>
            </a:extLst>
          </p:cNvPr>
          <p:cNvSpPr>
            <a:spLocks noGrp="1"/>
          </p:cNvSpPr>
          <p:nvPr>
            <p:ph sz="quarter" idx="13"/>
          </p:nvPr>
        </p:nvSpPr>
        <p:spPr>
          <a:xfrm>
            <a:off x="269875" y="5475288"/>
            <a:ext cx="66294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19267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960523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21106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87905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129060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8521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26A-183E-4DBE-A964-38B7812D4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6018C-29A2-4426-B923-2118E4A3A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2E423-2FB0-42AA-9AFC-57F67141C697}"/>
              </a:ext>
            </a:extLst>
          </p:cNvPr>
          <p:cNvSpPr>
            <a:spLocks noGrp="1"/>
          </p:cNvSpPr>
          <p:nvPr>
            <p:ph type="dt" sz="half" idx="10"/>
          </p:nvPr>
        </p:nvSpPr>
        <p:spPr/>
        <p:txBody>
          <a:bodyPr/>
          <a:lstStyle/>
          <a:p>
            <a:fld id="{6FA56076-D6D8-465C-9FFB-187164EA930C}" type="datetimeFigureOut">
              <a:rPr lang="en-US" smtClean="0"/>
              <a:t>10/28/2022</a:t>
            </a:fld>
            <a:endParaRPr lang="en-US"/>
          </a:p>
        </p:txBody>
      </p:sp>
      <p:sp>
        <p:nvSpPr>
          <p:cNvPr id="5" name="Footer Placeholder 4">
            <a:extLst>
              <a:ext uri="{FF2B5EF4-FFF2-40B4-BE49-F238E27FC236}">
                <a16:creationId xmlns:a16="http://schemas.microsoft.com/office/drawing/2014/main" id="{03B68AC8-3F03-4B19-BEFD-F4DEC8736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48BD-1901-4873-B0B9-FFD92DF81B71}"/>
              </a:ext>
            </a:extLst>
          </p:cNvPr>
          <p:cNvSpPr>
            <a:spLocks noGrp="1"/>
          </p:cNvSpPr>
          <p:nvPr>
            <p:ph type="sldNum" sz="quarter" idx="12"/>
          </p:nvPr>
        </p:nvSpPr>
        <p:spPr/>
        <p:txBody>
          <a:bodyPr/>
          <a:lstStyle/>
          <a:p>
            <a:fld id="{562CAA73-975C-4931-8338-DEDD7C16A9DE}" type="slidenum">
              <a:rPr lang="en-US" smtClean="0"/>
              <a:t>‹#›</a:t>
            </a:fld>
            <a:endParaRPr lang="en-US"/>
          </a:p>
        </p:txBody>
      </p:sp>
    </p:spTree>
    <p:extLst>
      <p:ext uri="{BB962C8B-B14F-4D97-AF65-F5344CB8AC3E}">
        <p14:creationId xmlns:p14="http://schemas.microsoft.com/office/powerpoint/2010/main" val="3277570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3DF97655-232A-4F03-A246-2347041B7B96}"/>
              </a:ext>
            </a:extLst>
          </p:cNvPr>
          <p:cNvSpPr>
            <a:spLocks noGrp="1"/>
          </p:cNvSpPr>
          <p:nvPr>
            <p:ph sz="quarter" idx="11"/>
          </p:nvPr>
        </p:nvSpPr>
        <p:spPr>
          <a:xfrm>
            <a:off x="419100" y="3429000"/>
            <a:ext cx="1879600" cy="553998"/>
          </a:xfrm>
        </p:spPr>
        <p:txBody>
          <a:bodyPr/>
          <a:lstStyle>
            <a:lvl1pPr marL="0" indent="0">
              <a:buNone/>
              <a:defRPr/>
            </a:lvl1pPr>
          </a:lstStyle>
          <a:p>
            <a:pPr lvl="0"/>
            <a:endParaRPr lang="en-US" dirty="0"/>
          </a:p>
        </p:txBody>
      </p:sp>
      <p:sp>
        <p:nvSpPr>
          <p:cNvPr id="6" name="Content Placeholder 4">
            <a:extLst>
              <a:ext uri="{FF2B5EF4-FFF2-40B4-BE49-F238E27FC236}">
                <a16:creationId xmlns:a16="http://schemas.microsoft.com/office/drawing/2014/main" id="{1E4C054B-BBAD-4C64-9448-90600BFCA870}"/>
              </a:ext>
            </a:extLst>
          </p:cNvPr>
          <p:cNvSpPr>
            <a:spLocks noGrp="1"/>
          </p:cNvSpPr>
          <p:nvPr>
            <p:ph sz="quarter" idx="12"/>
          </p:nvPr>
        </p:nvSpPr>
        <p:spPr>
          <a:xfrm>
            <a:off x="419100" y="5114825"/>
            <a:ext cx="18796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4DBAC85A-8D03-4A28-8F5F-F7665B02A0BA}"/>
              </a:ext>
            </a:extLst>
          </p:cNvPr>
          <p:cNvSpPr>
            <a:spLocks noGrp="1"/>
          </p:cNvSpPr>
          <p:nvPr>
            <p:ph sz="quarter" idx="13"/>
          </p:nvPr>
        </p:nvSpPr>
        <p:spPr>
          <a:xfrm>
            <a:off x="2476500" y="3429000"/>
            <a:ext cx="1879600"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78997188-65A1-40D4-AC1F-69E24E9D5540}"/>
              </a:ext>
            </a:extLst>
          </p:cNvPr>
          <p:cNvSpPr>
            <a:spLocks noGrp="1"/>
          </p:cNvSpPr>
          <p:nvPr>
            <p:ph sz="quarter" idx="14"/>
          </p:nvPr>
        </p:nvSpPr>
        <p:spPr>
          <a:xfrm>
            <a:off x="2476500" y="5114825"/>
            <a:ext cx="1879600" cy="55399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B779F471-77E8-4387-89A3-7CFE4EC189C7}"/>
              </a:ext>
            </a:extLst>
          </p:cNvPr>
          <p:cNvSpPr>
            <a:spLocks noGrp="1"/>
          </p:cNvSpPr>
          <p:nvPr>
            <p:ph sz="quarter" idx="15"/>
          </p:nvPr>
        </p:nvSpPr>
        <p:spPr>
          <a:xfrm>
            <a:off x="4533900" y="3429000"/>
            <a:ext cx="1879600" cy="55399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D6E6C8F1-9FC8-4E83-A8D1-BD0D258A4C73}"/>
              </a:ext>
            </a:extLst>
          </p:cNvPr>
          <p:cNvSpPr>
            <a:spLocks noGrp="1"/>
          </p:cNvSpPr>
          <p:nvPr>
            <p:ph sz="quarter" idx="16"/>
          </p:nvPr>
        </p:nvSpPr>
        <p:spPr>
          <a:xfrm>
            <a:off x="4533900" y="5114825"/>
            <a:ext cx="1879600" cy="553998"/>
          </a:xfrm>
        </p:spPr>
        <p:txBody>
          <a:bodyPr/>
          <a:lstStyle>
            <a:lvl1pPr marL="0" indent="0">
              <a:buNone/>
              <a:defRPr/>
            </a:lvl1pPr>
          </a:lstStyle>
          <a:p>
            <a:pPr lvl="0"/>
            <a:endParaRPr lang="en-US" dirty="0"/>
          </a:p>
        </p:txBody>
      </p:sp>
      <p:sp>
        <p:nvSpPr>
          <p:cNvPr id="11" name="Content Placeholder 4">
            <a:extLst>
              <a:ext uri="{FF2B5EF4-FFF2-40B4-BE49-F238E27FC236}">
                <a16:creationId xmlns:a16="http://schemas.microsoft.com/office/drawing/2014/main" id="{80AC08DB-100C-44BB-B723-D6BCB1F12E12}"/>
              </a:ext>
            </a:extLst>
          </p:cNvPr>
          <p:cNvSpPr>
            <a:spLocks noGrp="1"/>
          </p:cNvSpPr>
          <p:nvPr>
            <p:ph sz="quarter" idx="17"/>
          </p:nvPr>
        </p:nvSpPr>
        <p:spPr>
          <a:xfrm>
            <a:off x="6591300" y="3429000"/>
            <a:ext cx="1879600" cy="553998"/>
          </a:xfrm>
        </p:spPr>
        <p:txBody>
          <a:bodyPr/>
          <a:lstStyle>
            <a:lvl1pPr marL="0" indent="0">
              <a:buNone/>
              <a:defRPr/>
            </a:lvl1pPr>
          </a:lstStyle>
          <a:p>
            <a:pPr lvl="0"/>
            <a:endParaRPr lang="en-US" dirty="0"/>
          </a:p>
        </p:txBody>
      </p:sp>
      <p:sp>
        <p:nvSpPr>
          <p:cNvPr id="12" name="Content Placeholder 4">
            <a:extLst>
              <a:ext uri="{FF2B5EF4-FFF2-40B4-BE49-F238E27FC236}">
                <a16:creationId xmlns:a16="http://schemas.microsoft.com/office/drawing/2014/main" id="{64E8702B-7CE7-45DB-9D79-7F20930ED9A3}"/>
              </a:ext>
            </a:extLst>
          </p:cNvPr>
          <p:cNvSpPr>
            <a:spLocks noGrp="1"/>
          </p:cNvSpPr>
          <p:nvPr>
            <p:ph sz="quarter" idx="18"/>
          </p:nvPr>
        </p:nvSpPr>
        <p:spPr>
          <a:xfrm>
            <a:off x="6591300" y="5114825"/>
            <a:ext cx="1879600" cy="553998"/>
          </a:xfrm>
        </p:spPr>
        <p:txBody>
          <a:bodyPr/>
          <a:lstStyle>
            <a:lvl1pPr marL="0" indent="0">
              <a:buNone/>
              <a:defRPr/>
            </a:lvl1pPr>
          </a:lstStyle>
          <a:p>
            <a:pPr lvl="0"/>
            <a:endParaRPr lang="en-US" dirty="0"/>
          </a:p>
        </p:txBody>
      </p:sp>
      <p:sp>
        <p:nvSpPr>
          <p:cNvPr id="13" name="Content Placeholder 4">
            <a:extLst>
              <a:ext uri="{FF2B5EF4-FFF2-40B4-BE49-F238E27FC236}">
                <a16:creationId xmlns:a16="http://schemas.microsoft.com/office/drawing/2014/main" id="{11D79C8D-D2C4-4659-9590-AF8738F9F701}"/>
              </a:ext>
            </a:extLst>
          </p:cNvPr>
          <p:cNvSpPr>
            <a:spLocks noGrp="1"/>
          </p:cNvSpPr>
          <p:nvPr>
            <p:ph sz="quarter" idx="19"/>
          </p:nvPr>
        </p:nvSpPr>
        <p:spPr>
          <a:xfrm>
            <a:off x="8648700" y="3429000"/>
            <a:ext cx="1879600" cy="553998"/>
          </a:xfrm>
        </p:spPr>
        <p:txBody>
          <a:bodyPr/>
          <a:lstStyle>
            <a:lvl1pPr marL="0" indent="0">
              <a:buNone/>
              <a:defRPr/>
            </a:lvl1pPr>
          </a:lstStyle>
          <a:p>
            <a:pPr lvl="0"/>
            <a:endParaRPr lang="en-US" dirty="0"/>
          </a:p>
        </p:txBody>
      </p:sp>
      <p:sp>
        <p:nvSpPr>
          <p:cNvPr id="14" name="Content Placeholder 4">
            <a:extLst>
              <a:ext uri="{FF2B5EF4-FFF2-40B4-BE49-F238E27FC236}">
                <a16:creationId xmlns:a16="http://schemas.microsoft.com/office/drawing/2014/main" id="{ADDEA001-C95C-4700-AE7C-AAF7908FBC99}"/>
              </a:ext>
            </a:extLst>
          </p:cNvPr>
          <p:cNvSpPr>
            <a:spLocks noGrp="1"/>
          </p:cNvSpPr>
          <p:nvPr>
            <p:ph sz="quarter" idx="20"/>
          </p:nvPr>
        </p:nvSpPr>
        <p:spPr>
          <a:xfrm>
            <a:off x="8648700" y="5114825"/>
            <a:ext cx="1879600" cy="553998"/>
          </a:xfrm>
        </p:spPr>
        <p:txBody>
          <a:bodyPr/>
          <a:lstStyle>
            <a:lvl1pPr marL="0" indent="0">
              <a:buNone/>
              <a:defRPr/>
            </a:lvl1pPr>
          </a:lstStyle>
          <a:p>
            <a:pPr lvl="0"/>
            <a:endParaRPr lang="en-US" dirty="0"/>
          </a:p>
        </p:txBody>
      </p:sp>
      <p:sp>
        <p:nvSpPr>
          <p:cNvPr id="15" name="Content Placeholder 4">
            <a:extLst>
              <a:ext uri="{FF2B5EF4-FFF2-40B4-BE49-F238E27FC236}">
                <a16:creationId xmlns:a16="http://schemas.microsoft.com/office/drawing/2014/main" id="{82BBC915-B06D-4CA1-8A1F-344BCC01D903}"/>
              </a:ext>
            </a:extLst>
          </p:cNvPr>
          <p:cNvSpPr>
            <a:spLocks noGrp="1"/>
          </p:cNvSpPr>
          <p:nvPr>
            <p:ph sz="quarter" idx="21"/>
          </p:nvPr>
        </p:nvSpPr>
        <p:spPr>
          <a:xfrm>
            <a:off x="10706100" y="3429000"/>
            <a:ext cx="1308100" cy="553998"/>
          </a:xfrm>
        </p:spPr>
        <p:txBody>
          <a:bodyPr/>
          <a:lstStyle>
            <a:lvl1pPr marL="0" indent="0">
              <a:buNone/>
              <a:defRPr/>
            </a:lvl1pPr>
          </a:lstStyle>
          <a:p>
            <a:pPr lvl="0"/>
            <a:endParaRPr lang="en-US" dirty="0"/>
          </a:p>
        </p:txBody>
      </p:sp>
      <p:sp>
        <p:nvSpPr>
          <p:cNvPr id="16" name="Content Placeholder 4">
            <a:extLst>
              <a:ext uri="{FF2B5EF4-FFF2-40B4-BE49-F238E27FC236}">
                <a16:creationId xmlns:a16="http://schemas.microsoft.com/office/drawing/2014/main" id="{B0BABD40-F441-4D48-B859-9177DA3658C5}"/>
              </a:ext>
            </a:extLst>
          </p:cNvPr>
          <p:cNvSpPr>
            <a:spLocks noGrp="1"/>
          </p:cNvSpPr>
          <p:nvPr>
            <p:ph sz="quarter" idx="22"/>
          </p:nvPr>
        </p:nvSpPr>
        <p:spPr>
          <a:xfrm>
            <a:off x="10706100" y="5114825"/>
            <a:ext cx="13081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81229980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8495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23609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947367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303172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368543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38F7D5C-478E-48A1-B41F-5EFEF5DC0294}"/>
              </a:ext>
            </a:extLst>
          </p:cNvPr>
          <p:cNvSpPr>
            <a:spLocks noGrp="1"/>
          </p:cNvSpPr>
          <p:nvPr>
            <p:ph sz="quarter" idx="10"/>
          </p:nvPr>
        </p:nvSpPr>
        <p:spPr>
          <a:xfrm>
            <a:off x="381000" y="2578100"/>
            <a:ext cx="2019300" cy="553998"/>
          </a:xfrm>
        </p:spPr>
        <p:txBody>
          <a:bodyPr/>
          <a:lstStyle>
            <a:lvl1pPr marL="0" indent="0">
              <a:buNone/>
              <a:defRPr/>
            </a:lvl1pPr>
          </a:lstStyle>
          <a:p>
            <a:pPr lvl="0"/>
            <a:endParaRPr lang="en-US" dirty="0"/>
          </a:p>
        </p:txBody>
      </p:sp>
      <p:sp>
        <p:nvSpPr>
          <p:cNvPr id="5" name="Content Placeholder 3">
            <a:extLst>
              <a:ext uri="{FF2B5EF4-FFF2-40B4-BE49-F238E27FC236}">
                <a16:creationId xmlns:a16="http://schemas.microsoft.com/office/drawing/2014/main" id="{C8B1C7F8-AA4C-4887-8D41-6FD7AC575FCF}"/>
              </a:ext>
            </a:extLst>
          </p:cNvPr>
          <p:cNvSpPr>
            <a:spLocks noGrp="1"/>
          </p:cNvSpPr>
          <p:nvPr>
            <p:ph sz="quarter" idx="11"/>
          </p:nvPr>
        </p:nvSpPr>
        <p:spPr>
          <a:xfrm>
            <a:off x="381000" y="4396423"/>
            <a:ext cx="2019300" cy="553998"/>
          </a:xfrm>
        </p:spPr>
        <p:txBody>
          <a:bodyPr/>
          <a:lstStyle>
            <a:lvl1pPr marL="0" indent="0">
              <a:buNone/>
              <a:defRPr/>
            </a:lvl1pPr>
          </a:lstStyle>
          <a:p>
            <a:pPr lvl="0"/>
            <a:endParaRPr lang="en-US" dirty="0"/>
          </a:p>
        </p:txBody>
      </p:sp>
      <p:sp>
        <p:nvSpPr>
          <p:cNvPr id="6" name="Content Placeholder 3">
            <a:extLst>
              <a:ext uri="{FF2B5EF4-FFF2-40B4-BE49-F238E27FC236}">
                <a16:creationId xmlns:a16="http://schemas.microsoft.com/office/drawing/2014/main" id="{6DF204E7-D5CA-4A83-BBF9-CF501673ACBE}"/>
              </a:ext>
            </a:extLst>
          </p:cNvPr>
          <p:cNvSpPr>
            <a:spLocks noGrp="1"/>
          </p:cNvSpPr>
          <p:nvPr>
            <p:ph sz="quarter" idx="12"/>
          </p:nvPr>
        </p:nvSpPr>
        <p:spPr>
          <a:xfrm>
            <a:off x="2552700" y="2578100"/>
            <a:ext cx="2019300" cy="553998"/>
          </a:xfrm>
        </p:spPr>
        <p:txBody>
          <a:bodyPr/>
          <a:lstStyle>
            <a:lvl1pPr marL="0" indent="0">
              <a:buNone/>
              <a:defRPr/>
            </a:lvl1pPr>
          </a:lstStyle>
          <a:p>
            <a:pPr lvl="0"/>
            <a:endParaRPr lang="en-US" dirty="0"/>
          </a:p>
        </p:txBody>
      </p:sp>
      <p:sp>
        <p:nvSpPr>
          <p:cNvPr id="7" name="Content Placeholder 3">
            <a:extLst>
              <a:ext uri="{FF2B5EF4-FFF2-40B4-BE49-F238E27FC236}">
                <a16:creationId xmlns:a16="http://schemas.microsoft.com/office/drawing/2014/main" id="{2E51C439-EE9C-4325-ABA8-549C62598CED}"/>
              </a:ext>
            </a:extLst>
          </p:cNvPr>
          <p:cNvSpPr>
            <a:spLocks noGrp="1"/>
          </p:cNvSpPr>
          <p:nvPr>
            <p:ph sz="quarter" idx="13"/>
          </p:nvPr>
        </p:nvSpPr>
        <p:spPr>
          <a:xfrm>
            <a:off x="2552700" y="4396423"/>
            <a:ext cx="2019300" cy="553998"/>
          </a:xfrm>
        </p:spPr>
        <p:txBody>
          <a:bodyPr/>
          <a:lstStyle>
            <a:lvl1pPr marL="0" indent="0">
              <a:buNone/>
              <a:defRPr/>
            </a:lvl1pPr>
          </a:lstStyle>
          <a:p>
            <a:pPr lvl="0"/>
            <a:endParaRPr lang="en-US" dirty="0"/>
          </a:p>
        </p:txBody>
      </p:sp>
      <p:sp>
        <p:nvSpPr>
          <p:cNvPr id="8" name="Content Placeholder 3">
            <a:extLst>
              <a:ext uri="{FF2B5EF4-FFF2-40B4-BE49-F238E27FC236}">
                <a16:creationId xmlns:a16="http://schemas.microsoft.com/office/drawing/2014/main" id="{F0D07559-D433-49A5-B944-76C34757520B}"/>
              </a:ext>
            </a:extLst>
          </p:cNvPr>
          <p:cNvSpPr>
            <a:spLocks noGrp="1"/>
          </p:cNvSpPr>
          <p:nvPr>
            <p:ph sz="quarter" idx="14"/>
          </p:nvPr>
        </p:nvSpPr>
        <p:spPr>
          <a:xfrm>
            <a:off x="4813300" y="2578100"/>
            <a:ext cx="2019300" cy="553998"/>
          </a:xfrm>
        </p:spPr>
        <p:txBody>
          <a:bodyPr/>
          <a:lstStyle>
            <a:lvl1pPr marL="0" indent="0">
              <a:buNone/>
              <a:defRPr/>
            </a:lvl1pPr>
          </a:lstStyle>
          <a:p>
            <a:pPr lvl="0"/>
            <a:endParaRPr lang="en-US" dirty="0"/>
          </a:p>
        </p:txBody>
      </p:sp>
      <p:sp>
        <p:nvSpPr>
          <p:cNvPr id="9" name="Content Placeholder 3">
            <a:extLst>
              <a:ext uri="{FF2B5EF4-FFF2-40B4-BE49-F238E27FC236}">
                <a16:creationId xmlns:a16="http://schemas.microsoft.com/office/drawing/2014/main" id="{32307921-EFFE-4F58-B9D5-8D94D5FCD4D0}"/>
              </a:ext>
            </a:extLst>
          </p:cNvPr>
          <p:cNvSpPr>
            <a:spLocks noGrp="1"/>
          </p:cNvSpPr>
          <p:nvPr>
            <p:ph sz="quarter" idx="15"/>
          </p:nvPr>
        </p:nvSpPr>
        <p:spPr>
          <a:xfrm>
            <a:off x="4813300" y="4396423"/>
            <a:ext cx="2019300" cy="553998"/>
          </a:xfrm>
        </p:spPr>
        <p:txBody>
          <a:bodyPr/>
          <a:lstStyle>
            <a:lvl1pPr marL="0" indent="0">
              <a:buNone/>
              <a:defRPr/>
            </a:lvl1pPr>
          </a:lstStyle>
          <a:p>
            <a:pPr lvl="0"/>
            <a:endParaRPr lang="en-US" dirty="0"/>
          </a:p>
        </p:txBody>
      </p:sp>
      <p:sp>
        <p:nvSpPr>
          <p:cNvPr id="10" name="Content Placeholder 3">
            <a:extLst>
              <a:ext uri="{FF2B5EF4-FFF2-40B4-BE49-F238E27FC236}">
                <a16:creationId xmlns:a16="http://schemas.microsoft.com/office/drawing/2014/main" id="{96246170-70E8-4A4C-8F29-BFA68A29821E}"/>
              </a:ext>
            </a:extLst>
          </p:cNvPr>
          <p:cNvSpPr>
            <a:spLocks noGrp="1"/>
          </p:cNvSpPr>
          <p:nvPr>
            <p:ph sz="quarter" idx="16"/>
          </p:nvPr>
        </p:nvSpPr>
        <p:spPr>
          <a:xfrm>
            <a:off x="6946900" y="2578100"/>
            <a:ext cx="2019300" cy="553998"/>
          </a:xfrm>
        </p:spPr>
        <p:txBody>
          <a:bodyPr/>
          <a:lstStyle>
            <a:lvl1pPr marL="0" indent="0">
              <a:buNone/>
              <a:defRPr/>
            </a:lvl1pPr>
          </a:lstStyle>
          <a:p>
            <a:pPr lvl="0"/>
            <a:endParaRPr lang="en-US" dirty="0"/>
          </a:p>
        </p:txBody>
      </p:sp>
      <p:sp>
        <p:nvSpPr>
          <p:cNvPr id="11" name="Content Placeholder 3">
            <a:extLst>
              <a:ext uri="{FF2B5EF4-FFF2-40B4-BE49-F238E27FC236}">
                <a16:creationId xmlns:a16="http://schemas.microsoft.com/office/drawing/2014/main" id="{71017912-1DAA-4584-A76D-4567938769DA}"/>
              </a:ext>
            </a:extLst>
          </p:cNvPr>
          <p:cNvSpPr>
            <a:spLocks noGrp="1"/>
          </p:cNvSpPr>
          <p:nvPr>
            <p:ph sz="quarter" idx="17"/>
          </p:nvPr>
        </p:nvSpPr>
        <p:spPr>
          <a:xfrm>
            <a:off x="6946900" y="4396423"/>
            <a:ext cx="2019300" cy="553998"/>
          </a:xfrm>
        </p:spPr>
        <p:txBody>
          <a:bodyPr/>
          <a:lstStyle>
            <a:lvl1pPr marL="0" indent="0">
              <a:buNone/>
              <a:defRPr/>
            </a:lvl1pPr>
          </a:lstStyle>
          <a:p>
            <a:pPr lvl="0"/>
            <a:endParaRPr lang="en-US" dirty="0"/>
          </a:p>
        </p:txBody>
      </p:sp>
      <p:sp>
        <p:nvSpPr>
          <p:cNvPr id="12" name="Content Placeholder 3">
            <a:extLst>
              <a:ext uri="{FF2B5EF4-FFF2-40B4-BE49-F238E27FC236}">
                <a16:creationId xmlns:a16="http://schemas.microsoft.com/office/drawing/2014/main" id="{CB0ABC8F-0DAE-4E06-8740-5FB40825C7C5}"/>
              </a:ext>
            </a:extLst>
          </p:cNvPr>
          <p:cNvSpPr>
            <a:spLocks noGrp="1"/>
          </p:cNvSpPr>
          <p:nvPr>
            <p:ph sz="quarter" idx="18"/>
          </p:nvPr>
        </p:nvSpPr>
        <p:spPr>
          <a:xfrm>
            <a:off x="9207500" y="2578100"/>
            <a:ext cx="2019300" cy="553998"/>
          </a:xfrm>
        </p:spPr>
        <p:txBody>
          <a:bodyPr/>
          <a:lstStyle>
            <a:lvl1pPr marL="0" indent="0">
              <a:buNone/>
              <a:defRPr/>
            </a:lvl1pPr>
          </a:lstStyle>
          <a:p>
            <a:pPr lvl="0"/>
            <a:endParaRPr lang="en-US" dirty="0"/>
          </a:p>
        </p:txBody>
      </p:sp>
      <p:sp>
        <p:nvSpPr>
          <p:cNvPr id="13" name="Content Placeholder 3">
            <a:extLst>
              <a:ext uri="{FF2B5EF4-FFF2-40B4-BE49-F238E27FC236}">
                <a16:creationId xmlns:a16="http://schemas.microsoft.com/office/drawing/2014/main" id="{AC8FF807-6F94-47C7-83F9-79F56A2D7C4A}"/>
              </a:ext>
            </a:extLst>
          </p:cNvPr>
          <p:cNvSpPr>
            <a:spLocks noGrp="1"/>
          </p:cNvSpPr>
          <p:nvPr>
            <p:ph sz="quarter" idx="19"/>
          </p:nvPr>
        </p:nvSpPr>
        <p:spPr>
          <a:xfrm>
            <a:off x="9207500" y="4396423"/>
            <a:ext cx="20193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84399579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16558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4_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27" name="Content Placeholder 26">
            <a:extLst>
              <a:ext uri="{FF2B5EF4-FFF2-40B4-BE49-F238E27FC236}">
                <a16:creationId xmlns:a16="http://schemas.microsoft.com/office/drawing/2014/main" id="{E3020BAA-42BF-428F-9C48-4E22E4E7D21C}"/>
              </a:ext>
            </a:extLst>
          </p:cNvPr>
          <p:cNvSpPr>
            <a:spLocks noGrp="1"/>
          </p:cNvSpPr>
          <p:nvPr>
            <p:ph sz="quarter" idx="10"/>
          </p:nvPr>
        </p:nvSpPr>
        <p:spPr>
          <a:xfrm>
            <a:off x="1089024" y="3005138"/>
            <a:ext cx="2895141" cy="546445"/>
          </a:xfrm>
        </p:spPr>
        <p:txBody>
          <a:bodyPr/>
          <a:lstStyle>
            <a:lvl1pPr marL="0" indent="0">
              <a:buNone/>
              <a:defRPr/>
            </a:lvl1pPr>
          </a:lstStyle>
          <a:p>
            <a:pPr lvl="0"/>
            <a:endParaRPr lang="en-US" dirty="0"/>
          </a:p>
        </p:txBody>
      </p:sp>
      <p:sp>
        <p:nvSpPr>
          <p:cNvPr id="28" name="Content Placeholder 26">
            <a:extLst>
              <a:ext uri="{FF2B5EF4-FFF2-40B4-BE49-F238E27FC236}">
                <a16:creationId xmlns:a16="http://schemas.microsoft.com/office/drawing/2014/main" id="{AB1B0802-1FA0-4391-9BF2-3CD29E2ED2E2}"/>
              </a:ext>
            </a:extLst>
          </p:cNvPr>
          <p:cNvSpPr>
            <a:spLocks noGrp="1"/>
          </p:cNvSpPr>
          <p:nvPr>
            <p:ph sz="quarter" idx="11"/>
          </p:nvPr>
        </p:nvSpPr>
        <p:spPr>
          <a:xfrm>
            <a:off x="1089024" y="3678457"/>
            <a:ext cx="2895141" cy="546445"/>
          </a:xfrm>
        </p:spPr>
        <p:txBody>
          <a:bodyPr/>
          <a:lstStyle>
            <a:lvl1pPr marL="0" indent="0">
              <a:buNone/>
              <a:defRPr/>
            </a:lvl1pPr>
          </a:lstStyle>
          <a:p>
            <a:pPr lvl="0"/>
            <a:endParaRPr lang="en-US" dirty="0"/>
          </a:p>
        </p:txBody>
      </p:sp>
      <p:sp>
        <p:nvSpPr>
          <p:cNvPr id="29" name="Content Placeholder 26">
            <a:extLst>
              <a:ext uri="{FF2B5EF4-FFF2-40B4-BE49-F238E27FC236}">
                <a16:creationId xmlns:a16="http://schemas.microsoft.com/office/drawing/2014/main" id="{A06CF8F0-AC94-4303-8C52-991C88E92768}"/>
              </a:ext>
            </a:extLst>
          </p:cNvPr>
          <p:cNvSpPr>
            <a:spLocks noGrp="1"/>
          </p:cNvSpPr>
          <p:nvPr>
            <p:ph sz="quarter" idx="12"/>
          </p:nvPr>
        </p:nvSpPr>
        <p:spPr>
          <a:xfrm>
            <a:off x="1089023" y="4350864"/>
            <a:ext cx="2895141" cy="546445"/>
          </a:xfrm>
        </p:spPr>
        <p:txBody>
          <a:bodyPr/>
          <a:lstStyle>
            <a:lvl1pPr marL="0" indent="0">
              <a:buNone/>
              <a:defRPr/>
            </a:lvl1pPr>
          </a:lstStyle>
          <a:p>
            <a:pPr lvl="0"/>
            <a:endParaRPr lang="en-US" dirty="0"/>
          </a:p>
        </p:txBody>
      </p:sp>
      <p:sp>
        <p:nvSpPr>
          <p:cNvPr id="30" name="Content Placeholder 26">
            <a:extLst>
              <a:ext uri="{FF2B5EF4-FFF2-40B4-BE49-F238E27FC236}">
                <a16:creationId xmlns:a16="http://schemas.microsoft.com/office/drawing/2014/main" id="{0BEAB24D-3267-46D5-85B5-252A94608845}"/>
              </a:ext>
            </a:extLst>
          </p:cNvPr>
          <p:cNvSpPr>
            <a:spLocks noGrp="1"/>
          </p:cNvSpPr>
          <p:nvPr>
            <p:ph sz="quarter" idx="13"/>
          </p:nvPr>
        </p:nvSpPr>
        <p:spPr>
          <a:xfrm>
            <a:off x="1089022" y="4998182"/>
            <a:ext cx="2895141" cy="546445"/>
          </a:xfrm>
        </p:spPr>
        <p:txBody>
          <a:bodyPr/>
          <a:lstStyle>
            <a:lvl1pPr marL="0" indent="0">
              <a:buNone/>
              <a:defRPr/>
            </a:lvl1pPr>
          </a:lstStyle>
          <a:p>
            <a:pPr lvl="0"/>
            <a:endParaRPr lang="en-US" dirty="0"/>
          </a:p>
        </p:txBody>
      </p:sp>
      <p:sp>
        <p:nvSpPr>
          <p:cNvPr id="31" name="Content Placeholder 26">
            <a:extLst>
              <a:ext uri="{FF2B5EF4-FFF2-40B4-BE49-F238E27FC236}">
                <a16:creationId xmlns:a16="http://schemas.microsoft.com/office/drawing/2014/main" id="{E7A7F7E4-CE1E-4AC8-B667-891BF988192A}"/>
              </a:ext>
            </a:extLst>
          </p:cNvPr>
          <p:cNvSpPr>
            <a:spLocks noGrp="1"/>
          </p:cNvSpPr>
          <p:nvPr>
            <p:ph sz="quarter" idx="14"/>
          </p:nvPr>
        </p:nvSpPr>
        <p:spPr>
          <a:xfrm>
            <a:off x="1089021" y="5734290"/>
            <a:ext cx="2895141" cy="546445"/>
          </a:xfrm>
        </p:spPr>
        <p:txBody>
          <a:bodyPr/>
          <a:lstStyle>
            <a:lvl1pPr marL="0" indent="0">
              <a:buNone/>
              <a:defRPr/>
            </a:lvl1pPr>
          </a:lstStyle>
          <a:p>
            <a:pPr lvl="0"/>
            <a:endParaRPr lang="en-US" dirty="0"/>
          </a:p>
        </p:txBody>
      </p:sp>
      <p:sp>
        <p:nvSpPr>
          <p:cNvPr id="32" name="Content Placeholder 26">
            <a:extLst>
              <a:ext uri="{FF2B5EF4-FFF2-40B4-BE49-F238E27FC236}">
                <a16:creationId xmlns:a16="http://schemas.microsoft.com/office/drawing/2014/main" id="{AF44C35B-E696-4032-BD23-B8C65217BD97}"/>
              </a:ext>
            </a:extLst>
          </p:cNvPr>
          <p:cNvSpPr>
            <a:spLocks noGrp="1"/>
          </p:cNvSpPr>
          <p:nvPr>
            <p:ph sz="quarter" idx="15"/>
          </p:nvPr>
        </p:nvSpPr>
        <p:spPr>
          <a:xfrm>
            <a:off x="4154217" y="3005138"/>
            <a:ext cx="2895141" cy="546445"/>
          </a:xfrm>
        </p:spPr>
        <p:txBody>
          <a:bodyPr/>
          <a:lstStyle>
            <a:lvl1pPr marL="0" indent="0">
              <a:buNone/>
              <a:defRPr/>
            </a:lvl1pPr>
          </a:lstStyle>
          <a:p>
            <a:pPr lvl="0"/>
            <a:endParaRPr lang="en-US" dirty="0"/>
          </a:p>
        </p:txBody>
      </p:sp>
      <p:sp>
        <p:nvSpPr>
          <p:cNvPr id="33" name="Content Placeholder 26">
            <a:extLst>
              <a:ext uri="{FF2B5EF4-FFF2-40B4-BE49-F238E27FC236}">
                <a16:creationId xmlns:a16="http://schemas.microsoft.com/office/drawing/2014/main" id="{C13A830D-2C3E-4B70-9EB3-76FE83BF81BC}"/>
              </a:ext>
            </a:extLst>
          </p:cNvPr>
          <p:cNvSpPr>
            <a:spLocks noGrp="1"/>
          </p:cNvSpPr>
          <p:nvPr>
            <p:ph sz="quarter" idx="16"/>
          </p:nvPr>
        </p:nvSpPr>
        <p:spPr>
          <a:xfrm>
            <a:off x="4154217" y="3710709"/>
            <a:ext cx="2895141" cy="546445"/>
          </a:xfrm>
        </p:spPr>
        <p:txBody>
          <a:bodyPr/>
          <a:lstStyle>
            <a:lvl1pPr marL="0" indent="0">
              <a:buNone/>
              <a:defRPr/>
            </a:lvl1pPr>
          </a:lstStyle>
          <a:p>
            <a:pPr lvl="0"/>
            <a:endParaRPr lang="en-US" dirty="0"/>
          </a:p>
        </p:txBody>
      </p:sp>
      <p:sp>
        <p:nvSpPr>
          <p:cNvPr id="14" name="Rectangle 13">
            <a:extLst>
              <a:ext uri="{FF2B5EF4-FFF2-40B4-BE49-F238E27FC236}">
                <a16:creationId xmlns:a16="http://schemas.microsoft.com/office/drawing/2014/main" id="{0A6432AB-D77A-4770-92CB-C249C0910DC0}"/>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Table 33">
            <a:extLst>
              <a:ext uri="{FF2B5EF4-FFF2-40B4-BE49-F238E27FC236}">
                <a16:creationId xmlns:a16="http://schemas.microsoft.com/office/drawing/2014/main" id="{5C8D782B-57D6-4717-96C8-251588476D3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242354516"/>
              </p:ext>
            </p:extLst>
          </p:nvPr>
        </p:nvGraphicFramePr>
        <p:xfrm>
          <a:off x="2186360" y="3399691"/>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637674">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9904714"/>
                  </a:ext>
                </a:extLst>
              </a:tr>
              <a:tr h="637674">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7403164"/>
                  </a:ext>
                </a:extLst>
              </a:tr>
            </a:tbl>
          </a:graphicData>
        </a:graphic>
      </p:graphicFrame>
      <p:graphicFrame>
        <p:nvGraphicFramePr>
          <p:cNvPr id="35" name="Table 34">
            <a:extLst>
              <a:ext uri="{FF2B5EF4-FFF2-40B4-BE49-F238E27FC236}">
                <a16:creationId xmlns:a16="http://schemas.microsoft.com/office/drawing/2014/main" id="{5C572045-DA06-4F9D-8C66-297501A3884E}"/>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645108298"/>
              </p:ext>
            </p:extLst>
          </p:nvPr>
        </p:nvGraphicFramePr>
        <p:xfrm>
          <a:off x="4532567" y="3399691"/>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1913023">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bl>
          </a:graphicData>
        </a:graphic>
      </p:graphicFrame>
      <p:graphicFrame>
        <p:nvGraphicFramePr>
          <p:cNvPr id="36" name="Table 35">
            <a:extLst>
              <a:ext uri="{FF2B5EF4-FFF2-40B4-BE49-F238E27FC236}">
                <a16:creationId xmlns:a16="http://schemas.microsoft.com/office/drawing/2014/main" id="{4131D2E5-028A-42A3-B995-759473793972}"/>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487385405"/>
              </p:ext>
            </p:extLst>
          </p:nvPr>
        </p:nvGraphicFramePr>
        <p:xfrm>
          <a:off x="9277334" y="3399692"/>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273289">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spTree>
    <p:extLst>
      <p:ext uri="{BB962C8B-B14F-4D97-AF65-F5344CB8AC3E}">
        <p14:creationId xmlns:p14="http://schemas.microsoft.com/office/powerpoint/2010/main" val="324619583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3_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25" name="Rectangle 24">
            <a:extLst>
              <a:ext uri="{FF2B5EF4-FFF2-40B4-BE49-F238E27FC236}">
                <a16:creationId xmlns:a16="http://schemas.microsoft.com/office/drawing/2014/main" id="{1A352862-568F-4E3B-9FC9-99CBB4C59374}"/>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6EDE8874-9CF0-4C3F-927E-068C77047CFF}"/>
              </a:ext>
            </a:extLst>
          </p:cNvPr>
          <p:cNvSpPr>
            <a:spLocks noGrp="1"/>
          </p:cNvSpPr>
          <p:nvPr>
            <p:ph sz="quarter" idx="10"/>
          </p:nvPr>
        </p:nvSpPr>
        <p:spPr>
          <a:xfrm>
            <a:off x="728663" y="2786063"/>
            <a:ext cx="2210480" cy="553997"/>
          </a:xfrm>
        </p:spPr>
        <p:txBody>
          <a:bodyPr/>
          <a:lstStyle>
            <a:lvl1pPr marL="0" indent="0">
              <a:buNone/>
              <a:defRPr/>
            </a:lvl1pPr>
          </a:lstStyle>
          <a:p>
            <a:pPr lvl="0"/>
            <a:endParaRPr lang="en-US" dirty="0"/>
          </a:p>
        </p:txBody>
      </p:sp>
      <p:sp>
        <p:nvSpPr>
          <p:cNvPr id="18" name="Content Placeholder 16">
            <a:extLst>
              <a:ext uri="{FF2B5EF4-FFF2-40B4-BE49-F238E27FC236}">
                <a16:creationId xmlns:a16="http://schemas.microsoft.com/office/drawing/2014/main" id="{0C7F1084-EBD7-45DB-8E76-D7F111640C7E}"/>
              </a:ext>
            </a:extLst>
          </p:cNvPr>
          <p:cNvSpPr>
            <a:spLocks noGrp="1"/>
          </p:cNvSpPr>
          <p:nvPr>
            <p:ph sz="quarter" idx="11"/>
          </p:nvPr>
        </p:nvSpPr>
        <p:spPr>
          <a:xfrm>
            <a:off x="728663" y="3475063"/>
            <a:ext cx="2210480" cy="553997"/>
          </a:xfrm>
        </p:spPr>
        <p:txBody>
          <a:bodyPr/>
          <a:lstStyle>
            <a:lvl1pPr marL="0" indent="0">
              <a:buNone/>
              <a:defRPr/>
            </a:lvl1pPr>
          </a:lstStyle>
          <a:p>
            <a:pPr lvl="0"/>
            <a:endParaRPr lang="en-US" dirty="0"/>
          </a:p>
        </p:txBody>
      </p:sp>
      <p:sp>
        <p:nvSpPr>
          <p:cNvPr id="19" name="Content Placeholder 16">
            <a:extLst>
              <a:ext uri="{FF2B5EF4-FFF2-40B4-BE49-F238E27FC236}">
                <a16:creationId xmlns:a16="http://schemas.microsoft.com/office/drawing/2014/main" id="{DE636111-B5B3-4CCA-8830-E499D3543EB5}"/>
              </a:ext>
            </a:extLst>
          </p:cNvPr>
          <p:cNvSpPr>
            <a:spLocks noGrp="1"/>
          </p:cNvSpPr>
          <p:nvPr>
            <p:ph sz="quarter" idx="12"/>
          </p:nvPr>
        </p:nvSpPr>
        <p:spPr>
          <a:xfrm>
            <a:off x="728663" y="4210851"/>
            <a:ext cx="2210480" cy="553997"/>
          </a:xfrm>
        </p:spPr>
        <p:txBody>
          <a:bodyPr/>
          <a:lstStyle>
            <a:lvl1pPr marL="0" indent="0">
              <a:buNone/>
              <a:defRPr/>
            </a:lvl1pPr>
          </a:lstStyle>
          <a:p>
            <a:pPr lvl="0"/>
            <a:endParaRPr lang="en-US" dirty="0"/>
          </a:p>
        </p:txBody>
      </p:sp>
      <p:sp>
        <p:nvSpPr>
          <p:cNvPr id="20" name="Content Placeholder 16">
            <a:extLst>
              <a:ext uri="{FF2B5EF4-FFF2-40B4-BE49-F238E27FC236}">
                <a16:creationId xmlns:a16="http://schemas.microsoft.com/office/drawing/2014/main" id="{E120F6AB-EF27-40F5-8B87-987C2EE90243}"/>
              </a:ext>
            </a:extLst>
          </p:cNvPr>
          <p:cNvSpPr>
            <a:spLocks noGrp="1"/>
          </p:cNvSpPr>
          <p:nvPr>
            <p:ph sz="quarter" idx="13"/>
          </p:nvPr>
        </p:nvSpPr>
        <p:spPr>
          <a:xfrm>
            <a:off x="728663" y="4936947"/>
            <a:ext cx="2210480" cy="553997"/>
          </a:xfrm>
        </p:spPr>
        <p:txBody>
          <a:bodyPr/>
          <a:lstStyle>
            <a:lvl1pPr marL="0" indent="0">
              <a:buNone/>
              <a:defRPr/>
            </a:lvl1pPr>
          </a:lstStyle>
          <a:p>
            <a:pPr lvl="0"/>
            <a:endParaRPr lang="en-US" dirty="0"/>
          </a:p>
        </p:txBody>
      </p:sp>
      <p:sp>
        <p:nvSpPr>
          <p:cNvPr id="21" name="Content Placeholder 16">
            <a:extLst>
              <a:ext uri="{FF2B5EF4-FFF2-40B4-BE49-F238E27FC236}">
                <a16:creationId xmlns:a16="http://schemas.microsoft.com/office/drawing/2014/main" id="{1EFEF8E9-7F53-430C-8F60-AD9CD86F852D}"/>
              </a:ext>
            </a:extLst>
          </p:cNvPr>
          <p:cNvSpPr>
            <a:spLocks noGrp="1"/>
          </p:cNvSpPr>
          <p:nvPr>
            <p:ph sz="quarter" idx="14"/>
          </p:nvPr>
        </p:nvSpPr>
        <p:spPr>
          <a:xfrm>
            <a:off x="3151923" y="2809816"/>
            <a:ext cx="2210480" cy="553997"/>
          </a:xfrm>
        </p:spPr>
        <p:txBody>
          <a:bodyPr/>
          <a:lstStyle>
            <a:lvl1pPr marL="0" indent="0">
              <a:buNone/>
              <a:defRPr/>
            </a:lvl1pPr>
          </a:lstStyle>
          <a:p>
            <a:pPr lvl="0"/>
            <a:endParaRPr lang="en-US" dirty="0"/>
          </a:p>
        </p:txBody>
      </p:sp>
      <p:sp>
        <p:nvSpPr>
          <p:cNvPr id="22" name="Content Placeholder 16">
            <a:extLst>
              <a:ext uri="{FF2B5EF4-FFF2-40B4-BE49-F238E27FC236}">
                <a16:creationId xmlns:a16="http://schemas.microsoft.com/office/drawing/2014/main" id="{EEF78A30-DE33-412F-B7E3-1F43AE54CBA2}"/>
              </a:ext>
            </a:extLst>
          </p:cNvPr>
          <p:cNvSpPr>
            <a:spLocks noGrp="1"/>
          </p:cNvSpPr>
          <p:nvPr>
            <p:ph sz="quarter" idx="15"/>
          </p:nvPr>
        </p:nvSpPr>
        <p:spPr>
          <a:xfrm>
            <a:off x="3151923" y="3498816"/>
            <a:ext cx="2210480" cy="553997"/>
          </a:xfrm>
        </p:spPr>
        <p:txBody>
          <a:bodyPr/>
          <a:lstStyle>
            <a:lvl1pPr marL="0" indent="0">
              <a:buNone/>
              <a:defRPr/>
            </a:lvl1pPr>
          </a:lstStyle>
          <a:p>
            <a:pPr lvl="0"/>
            <a:endParaRPr lang="en-US" dirty="0"/>
          </a:p>
        </p:txBody>
      </p:sp>
      <p:sp>
        <p:nvSpPr>
          <p:cNvPr id="23" name="Content Placeholder 16">
            <a:extLst>
              <a:ext uri="{FF2B5EF4-FFF2-40B4-BE49-F238E27FC236}">
                <a16:creationId xmlns:a16="http://schemas.microsoft.com/office/drawing/2014/main" id="{DB216172-FD9C-42BD-8260-988C41C62BC8}"/>
              </a:ext>
            </a:extLst>
          </p:cNvPr>
          <p:cNvSpPr>
            <a:spLocks noGrp="1"/>
          </p:cNvSpPr>
          <p:nvPr>
            <p:ph sz="quarter" idx="16"/>
          </p:nvPr>
        </p:nvSpPr>
        <p:spPr>
          <a:xfrm>
            <a:off x="3151923" y="4234604"/>
            <a:ext cx="2210480" cy="553997"/>
          </a:xfrm>
        </p:spPr>
        <p:txBody>
          <a:bodyPr/>
          <a:lstStyle>
            <a:lvl1pPr marL="0" indent="0">
              <a:buNone/>
              <a:defRPr/>
            </a:lvl1pPr>
          </a:lstStyle>
          <a:p>
            <a:pPr lvl="0"/>
            <a:endParaRPr lang="en-US" dirty="0"/>
          </a:p>
        </p:txBody>
      </p:sp>
      <p:sp>
        <p:nvSpPr>
          <p:cNvPr id="24" name="Content Placeholder 16">
            <a:extLst>
              <a:ext uri="{FF2B5EF4-FFF2-40B4-BE49-F238E27FC236}">
                <a16:creationId xmlns:a16="http://schemas.microsoft.com/office/drawing/2014/main" id="{1CEA7404-D71D-428B-8144-5905D75BD0B4}"/>
              </a:ext>
            </a:extLst>
          </p:cNvPr>
          <p:cNvSpPr>
            <a:spLocks noGrp="1"/>
          </p:cNvSpPr>
          <p:nvPr>
            <p:ph sz="quarter" idx="17"/>
          </p:nvPr>
        </p:nvSpPr>
        <p:spPr>
          <a:xfrm>
            <a:off x="3151923" y="4960700"/>
            <a:ext cx="2210480" cy="553997"/>
          </a:xfrm>
        </p:spPr>
        <p:txBody>
          <a:bodyPr/>
          <a:lstStyle>
            <a:lvl1pPr marL="0" indent="0">
              <a:buNone/>
              <a:defRPr/>
            </a:lvl1pPr>
          </a:lstStyle>
          <a:p>
            <a:pPr lvl="0"/>
            <a:endParaRPr lang="en-US" dirty="0"/>
          </a:p>
        </p:txBody>
      </p:sp>
      <p:graphicFrame>
        <p:nvGraphicFramePr>
          <p:cNvPr id="26" name="Table 25">
            <a:extLst>
              <a:ext uri="{FF2B5EF4-FFF2-40B4-BE49-F238E27FC236}">
                <a16:creationId xmlns:a16="http://schemas.microsoft.com/office/drawing/2014/main" id="{844122B6-F736-4DF5-B4D8-ECC35E224D93}"/>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336917961"/>
              </p:ext>
            </p:extLst>
          </p:nvPr>
        </p:nvGraphicFramePr>
        <p:xfrm>
          <a:off x="2186360" y="3399691"/>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637674">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9904714"/>
                  </a:ext>
                </a:extLst>
              </a:tr>
              <a:tr h="637674">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7403164"/>
                  </a:ext>
                </a:extLst>
              </a:tr>
            </a:tbl>
          </a:graphicData>
        </a:graphic>
      </p:graphicFrame>
      <p:graphicFrame>
        <p:nvGraphicFramePr>
          <p:cNvPr id="27" name="Table 26">
            <a:extLst>
              <a:ext uri="{FF2B5EF4-FFF2-40B4-BE49-F238E27FC236}">
                <a16:creationId xmlns:a16="http://schemas.microsoft.com/office/drawing/2014/main" id="{2F0E8D88-94C2-417A-8E8E-F0D2B2B0CF0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868227598"/>
              </p:ext>
            </p:extLst>
          </p:nvPr>
        </p:nvGraphicFramePr>
        <p:xfrm>
          <a:off x="4532567" y="3399691"/>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1913023">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bl>
          </a:graphicData>
        </a:graphic>
      </p:graphicFrame>
      <p:graphicFrame>
        <p:nvGraphicFramePr>
          <p:cNvPr id="28" name="Table 27">
            <a:extLst>
              <a:ext uri="{FF2B5EF4-FFF2-40B4-BE49-F238E27FC236}">
                <a16:creationId xmlns:a16="http://schemas.microsoft.com/office/drawing/2014/main" id="{0095076F-B8F5-4F51-94A9-9078EDFB04C1}"/>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332502339"/>
              </p:ext>
            </p:extLst>
          </p:nvPr>
        </p:nvGraphicFramePr>
        <p:xfrm>
          <a:off x="9277334" y="3399692"/>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273289">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endParaRPr lang="en-US" sz="10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endParaRPr lang="en-US" sz="1000" dirty="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spTree>
    <p:extLst>
      <p:ext uri="{BB962C8B-B14F-4D97-AF65-F5344CB8AC3E}">
        <p14:creationId xmlns:p14="http://schemas.microsoft.com/office/powerpoint/2010/main" val="11220150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569136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64203020-E267-4B2A-B6CF-281EACA49B41}"/>
              </a:ext>
            </a:extLst>
          </p:cNvPr>
          <p:cNvSpPr>
            <a:spLocks noGrp="1"/>
          </p:cNvSpPr>
          <p:nvPr>
            <p:ph sz="quarter" idx="10"/>
          </p:nvPr>
        </p:nvSpPr>
        <p:spPr>
          <a:xfrm>
            <a:off x="520700" y="1689100"/>
            <a:ext cx="2349500" cy="553998"/>
          </a:xfrm>
        </p:spPr>
        <p:txBody>
          <a:bodyPr/>
          <a:lstStyle>
            <a:lvl1pPr marL="0" indent="0">
              <a:buNone/>
              <a:defRPr/>
            </a:lvl1pPr>
          </a:lstStyle>
          <a:p>
            <a:pPr lvl="0"/>
            <a:endParaRPr lang="en-US" dirty="0"/>
          </a:p>
        </p:txBody>
      </p:sp>
      <p:sp>
        <p:nvSpPr>
          <p:cNvPr id="6" name="Content Placeholder 4">
            <a:extLst>
              <a:ext uri="{FF2B5EF4-FFF2-40B4-BE49-F238E27FC236}">
                <a16:creationId xmlns:a16="http://schemas.microsoft.com/office/drawing/2014/main" id="{BE7468C4-B66D-4B45-AC0F-D00061E7CC78}"/>
              </a:ext>
            </a:extLst>
          </p:cNvPr>
          <p:cNvSpPr>
            <a:spLocks noGrp="1"/>
          </p:cNvSpPr>
          <p:nvPr>
            <p:ph sz="quarter" idx="11"/>
          </p:nvPr>
        </p:nvSpPr>
        <p:spPr>
          <a:xfrm>
            <a:off x="520700" y="2466023"/>
            <a:ext cx="23495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BEECB98D-B515-49AA-B915-C312514C08E7}"/>
              </a:ext>
            </a:extLst>
          </p:cNvPr>
          <p:cNvSpPr>
            <a:spLocks noGrp="1"/>
          </p:cNvSpPr>
          <p:nvPr>
            <p:ph sz="quarter" idx="12"/>
          </p:nvPr>
        </p:nvSpPr>
        <p:spPr>
          <a:xfrm>
            <a:off x="520700" y="3223245"/>
            <a:ext cx="2349500"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9470E261-58AF-4752-B6FB-9FB73634CC43}"/>
              </a:ext>
            </a:extLst>
          </p:cNvPr>
          <p:cNvSpPr>
            <a:spLocks noGrp="1"/>
          </p:cNvSpPr>
          <p:nvPr>
            <p:ph sz="quarter" idx="13"/>
          </p:nvPr>
        </p:nvSpPr>
        <p:spPr>
          <a:xfrm>
            <a:off x="520700" y="4000168"/>
            <a:ext cx="2349500" cy="55399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E6F33301-2135-4915-BDD2-F3064E7CC9B4}"/>
              </a:ext>
            </a:extLst>
          </p:cNvPr>
          <p:cNvSpPr>
            <a:spLocks noGrp="1"/>
          </p:cNvSpPr>
          <p:nvPr>
            <p:ph sz="quarter" idx="14"/>
          </p:nvPr>
        </p:nvSpPr>
        <p:spPr>
          <a:xfrm>
            <a:off x="520700" y="4777091"/>
            <a:ext cx="2349500" cy="55399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8630F0BB-B0B2-49D2-AE60-57E3F766C2C1}"/>
              </a:ext>
            </a:extLst>
          </p:cNvPr>
          <p:cNvSpPr>
            <a:spLocks noGrp="1"/>
          </p:cNvSpPr>
          <p:nvPr>
            <p:ph sz="quarter" idx="15"/>
          </p:nvPr>
        </p:nvSpPr>
        <p:spPr>
          <a:xfrm>
            <a:off x="520700" y="5554014"/>
            <a:ext cx="23495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07614916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14" name="Content Placeholder 13">
            <a:extLst>
              <a:ext uri="{FF2B5EF4-FFF2-40B4-BE49-F238E27FC236}">
                <a16:creationId xmlns:a16="http://schemas.microsoft.com/office/drawing/2014/main" id="{382C0EF9-5216-438B-BF53-EB2DD19CECE4}"/>
              </a:ext>
            </a:extLst>
          </p:cNvPr>
          <p:cNvSpPr>
            <a:spLocks noGrp="1"/>
          </p:cNvSpPr>
          <p:nvPr>
            <p:ph sz="quarter" idx="10"/>
          </p:nvPr>
        </p:nvSpPr>
        <p:spPr>
          <a:xfrm>
            <a:off x="269240" y="2088840"/>
            <a:ext cx="1889760" cy="578159"/>
          </a:xfrm>
        </p:spPr>
        <p:txBody>
          <a:bodyPr/>
          <a:lstStyle>
            <a:lvl1pPr marL="0" indent="0">
              <a:buNone/>
              <a:defRPr/>
            </a:lvl1pPr>
          </a:lstStyle>
          <a:p>
            <a:pPr lvl="0"/>
            <a:endParaRPr lang="en-US" dirty="0"/>
          </a:p>
        </p:txBody>
      </p:sp>
      <p:sp>
        <p:nvSpPr>
          <p:cNvPr id="15" name="Content Placeholder 13">
            <a:extLst>
              <a:ext uri="{FF2B5EF4-FFF2-40B4-BE49-F238E27FC236}">
                <a16:creationId xmlns:a16="http://schemas.microsoft.com/office/drawing/2014/main" id="{56AA61E0-4005-4F87-9EB3-6520CCAFDF77}"/>
              </a:ext>
            </a:extLst>
          </p:cNvPr>
          <p:cNvSpPr>
            <a:spLocks noGrp="1"/>
          </p:cNvSpPr>
          <p:nvPr>
            <p:ph sz="quarter" idx="11"/>
          </p:nvPr>
        </p:nvSpPr>
        <p:spPr>
          <a:xfrm>
            <a:off x="269240" y="2760934"/>
            <a:ext cx="1889760" cy="578159"/>
          </a:xfrm>
        </p:spPr>
        <p:txBody>
          <a:bodyPr/>
          <a:lstStyle>
            <a:lvl1pPr marL="0" indent="0">
              <a:buNone/>
              <a:defRPr/>
            </a:lvl1pPr>
          </a:lstStyle>
          <a:p>
            <a:pPr lvl="0"/>
            <a:endParaRPr lang="en-US" dirty="0"/>
          </a:p>
        </p:txBody>
      </p:sp>
      <p:sp>
        <p:nvSpPr>
          <p:cNvPr id="16" name="Content Placeholder 13">
            <a:extLst>
              <a:ext uri="{FF2B5EF4-FFF2-40B4-BE49-F238E27FC236}">
                <a16:creationId xmlns:a16="http://schemas.microsoft.com/office/drawing/2014/main" id="{16225F62-2777-4351-864F-4727E8139343}"/>
              </a:ext>
            </a:extLst>
          </p:cNvPr>
          <p:cNvSpPr>
            <a:spLocks noGrp="1"/>
          </p:cNvSpPr>
          <p:nvPr>
            <p:ph sz="quarter" idx="12"/>
          </p:nvPr>
        </p:nvSpPr>
        <p:spPr>
          <a:xfrm>
            <a:off x="269240" y="3504676"/>
            <a:ext cx="1889760" cy="578159"/>
          </a:xfrm>
        </p:spPr>
        <p:txBody>
          <a:bodyPr/>
          <a:lstStyle>
            <a:lvl1pPr marL="0" indent="0">
              <a:buNone/>
              <a:defRPr/>
            </a:lvl1pPr>
          </a:lstStyle>
          <a:p>
            <a:pPr lvl="0"/>
            <a:endParaRPr lang="en-US" dirty="0"/>
          </a:p>
        </p:txBody>
      </p:sp>
      <p:sp>
        <p:nvSpPr>
          <p:cNvPr id="17" name="Content Placeholder 13">
            <a:extLst>
              <a:ext uri="{FF2B5EF4-FFF2-40B4-BE49-F238E27FC236}">
                <a16:creationId xmlns:a16="http://schemas.microsoft.com/office/drawing/2014/main" id="{4122B630-A70B-41DF-9793-3DCCC5D2E662}"/>
              </a:ext>
            </a:extLst>
          </p:cNvPr>
          <p:cNvSpPr>
            <a:spLocks noGrp="1"/>
          </p:cNvSpPr>
          <p:nvPr>
            <p:ph sz="quarter" idx="13"/>
          </p:nvPr>
        </p:nvSpPr>
        <p:spPr>
          <a:xfrm>
            <a:off x="269240" y="4176770"/>
            <a:ext cx="1889760" cy="578159"/>
          </a:xfrm>
        </p:spPr>
        <p:txBody>
          <a:bodyPr/>
          <a:lstStyle>
            <a:lvl1pPr marL="0" indent="0">
              <a:buNone/>
              <a:defRPr/>
            </a:lvl1pPr>
          </a:lstStyle>
          <a:p>
            <a:pPr lvl="0"/>
            <a:endParaRPr lang="en-US" dirty="0"/>
          </a:p>
        </p:txBody>
      </p:sp>
      <p:sp>
        <p:nvSpPr>
          <p:cNvPr id="18" name="Content Placeholder 13">
            <a:extLst>
              <a:ext uri="{FF2B5EF4-FFF2-40B4-BE49-F238E27FC236}">
                <a16:creationId xmlns:a16="http://schemas.microsoft.com/office/drawing/2014/main" id="{FD8D8D15-3907-43E2-8330-C4B85AE07D7B}"/>
              </a:ext>
            </a:extLst>
          </p:cNvPr>
          <p:cNvSpPr>
            <a:spLocks noGrp="1"/>
          </p:cNvSpPr>
          <p:nvPr>
            <p:ph sz="quarter" idx="14"/>
          </p:nvPr>
        </p:nvSpPr>
        <p:spPr>
          <a:xfrm>
            <a:off x="269240" y="4849872"/>
            <a:ext cx="1889760" cy="578159"/>
          </a:xfrm>
        </p:spPr>
        <p:txBody>
          <a:bodyPr/>
          <a:lstStyle>
            <a:lvl1pPr marL="0" indent="0">
              <a:buNone/>
              <a:defRPr/>
            </a:lvl1pPr>
          </a:lstStyle>
          <a:p>
            <a:pPr lvl="0"/>
            <a:endParaRPr lang="en-US" dirty="0"/>
          </a:p>
        </p:txBody>
      </p:sp>
      <p:sp>
        <p:nvSpPr>
          <p:cNvPr id="19" name="Content Placeholder 13">
            <a:extLst>
              <a:ext uri="{FF2B5EF4-FFF2-40B4-BE49-F238E27FC236}">
                <a16:creationId xmlns:a16="http://schemas.microsoft.com/office/drawing/2014/main" id="{CB75D6BE-5681-409A-9CE8-1D697724B285}"/>
              </a:ext>
            </a:extLst>
          </p:cNvPr>
          <p:cNvSpPr>
            <a:spLocks noGrp="1"/>
          </p:cNvSpPr>
          <p:nvPr>
            <p:ph sz="quarter" idx="15"/>
          </p:nvPr>
        </p:nvSpPr>
        <p:spPr>
          <a:xfrm>
            <a:off x="269240" y="5521966"/>
            <a:ext cx="1889760" cy="578159"/>
          </a:xfrm>
        </p:spPr>
        <p:txBody>
          <a:bodyPr/>
          <a:lstStyle>
            <a:lvl1pPr marL="0" indent="0">
              <a:buNone/>
              <a:defRPr/>
            </a:lvl1pPr>
          </a:lstStyle>
          <a:p>
            <a:pPr lvl="0"/>
            <a:endParaRPr lang="en-US" dirty="0"/>
          </a:p>
        </p:txBody>
      </p:sp>
      <p:sp>
        <p:nvSpPr>
          <p:cNvPr id="20" name="Content Placeholder 13">
            <a:extLst>
              <a:ext uri="{FF2B5EF4-FFF2-40B4-BE49-F238E27FC236}">
                <a16:creationId xmlns:a16="http://schemas.microsoft.com/office/drawing/2014/main" id="{B1AADBAA-2CF3-4994-9892-334DA7F1FFAA}"/>
              </a:ext>
            </a:extLst>
          </p:cNvPr>
          <p:cNvSpPr>
            <a:spLocks noGrp="1"/>
          </p:cNvSpPr>
          <p:nvPr>
            <p:ph sz="quarter" idx="16"/>
          </p:nvPr>
        </p:nvSpPr>
        <p:spPr>
          <a:xfrm>
            <a:off x="2313513" y="2088840"/>
            <a:ext cx="1889760" cy="578159"/>
          </a:xfrm>
        </p:spPr>
        <p:txBody>
          <a:bodyPr/>
          <a:lstStyle>
            <a:lvl1pPr marL="0" indent="0">
              <a:buNone/>
              <a:defRPr/>
            </a:lvl1pPr>
          </a:lstStyle>
          <a:p>
            <a:pPr lvl="0"/>
            <a:endParaRPr lang="en-US" dirty="0"/>
          </a:p>
        </p:txBody>
      </p:sp>
      <p:sp>
        <p:nvSpPr>
          <p:cNvPr id="21" name="Content Placeholder 13">
            <a:extLst>
              <a:ext uri="{FF2B5EF4-FFF2-40B4-BE49-F238E27FC236}">
                <a16:creationId xmlns:a16="http://schemas.microsoft.com/office/drawing/2014/main" id="{EE130FDE-F9CE-4EE9-82BF-E32E14049924}"/>
              </a:ext>
            </a:extLst>
          </p:cNvPr>
          <p:cNvSpPr>
            <a:spLocks noGrp="1"/>
          </p:cNvSpPr>
          <p:nvPr>
            <p:ph sz="quarter" idx="17"/>
          </p:nvPr>
        </p:nvSpPr>
        <p:spPr>
          <a:xfrm>
            <a:off x="2313513" y="2760934"/>
            <a:ext cx="1889760" cy="578159"/>
          </a:xfrm>
        </p:spPr>
        <p:txBody>
          <a:bodyPr/>
          <a:lstStyle>
            <a:lvl1pPr marL="0" indent="0">
              <a:buNone/>
              <a:defRPr/>
            </a:lvl1pPr>
          </a:lstStyle>
          <a:p>
            <a:pPr lvl="0"/>
            <a:endParaRPr lang="en-US" dirty="0"/>
          </a:p>
        </p:txBody>
      </p:sp>
      <p:sp>
        <p:nvSpPr>
          <p:cNvPr id="22" name="Content Placeholder 13">
            <a:extLst>
              <a:ext uri="{FF2B5EF4-FFF2-40B4-BE49-F238E27FC236}">
                <a16:creationId xmlns:a16="http://schemas.microsoft.com/office/drawing/2014/main" id="{3C1085C9-A8DC-4AAC-A9A1-0F64A1542130}"/>
              </a:ext>
            </a:extLst>
          </p:cNvPr>
          <p:cNvSpPr>
            <a:spLocks noGrp="1"/>
          </p:cNvSpPr>
          <p:nvPr>
            <p:ph sz="quarter" idx="18"/>
          </p:nvPr>
        </p:nvSpPr>
        <p:spPr>
          <a:xfrm>
            <a:off x="2313513" y="3504676"/>
            <a:ext cx="1889760" cy="578159"/>
          </a:xfrm>
        </p:spPr>
        <p:txBody>
          <a:bodyPr/>
          <a:lstStyle>
            <a:lvl1pPr marL="0" indent="0">
              <a:buNone/>
              <a:defRPr/>
            </a:lvl1pPr>
          </a:lstStyle>
          <a:p>
            <a:pPr lvl="0"/>
            <a:endParaRPr lang="en-US" dirty="0"/>
          </a:p>
        </p:txBody>
      </p:sp>
      <p:sp>
        <p:nvSpPr>
          <p:cNvPr id="23" name="Content Placeholder 13">
            <a:extLst>
              <a:ext uri="{FF2B5EF4-FFF2-40B4-BE49-F238E27FC236}">
                <a16:creationId xmlns:a16="http://schemas.microsoft.com/office/drawing/2014/main" id="{8774F013-5603-4308-BFD4-CE1AF6EF4F2F}"/>
              </a:ext>
            </a:extLst>
          </p:cNvPr>
          <p:cNvSpPr>
            <a:spLocks noGrp="1"/>
          </p:cNvSpPr>
          <p:nvPr>
            <p:ph sz="quarter" idx="19"/>
          </p:nvPr>
        </p:nvSpPr>
        <p:spPr>
          <a:xfrm>
            <a:off x="2313513" y="4176770"/>
            <a:ext cx="1889760" cy="578159"/>
          </a:xfrm>
        </p:spPr>
        <p:txBody>
          <a:bodyPr/>
          <a:lstStyle>
            <a:lvl1pPr marL="0" indent="0">
              <a:buNone/>
              <a:defRPr/>
            </a:lvl1pPr>
          </a:lstStyle>
          <a:p>
            <a:pPr lvl="0"/>
            <a:endParaRPr lang="en-US" dirty="0"/>
          </a:p>
        </p:txBody>
      </p:sp>
      <p:sp>
        <p:nvSpPr>
          <p:cNvPr id="24" name="Content Placeholder 13">
            <a:extLst>
              <a:ext uri="{FF2B5EF4-FFF2-40B4-BE49-F238E27FC236}">
                <a16:creationId xmlns:a16="http://schemas.microsoft.com/office/drawing/2014/main" id="{5FC3B550-DE53-46BA-8CFF-95891FBF9842}"/>
              </a:ext>
            </a:extLst>
          </p:cNvPr>
          <p:cNvSpPr>
            <a:spLocks noGrp="1"/>
          </p:cNvSpPr>
          <p:nvPr>
            <p:ph sz="quarter" idx="20"/>
          </p:nvPr>
        </p:nvSpPr>
        <p:spPr>
          <a:xfrm>
            <a:off x="2313513" y="4849872"/>
            <a:ext cx="1889760" cy="578159"/>
          </a:xfrm>
        </p:spPr>
        <p:txBody>
          <a:bodyPr/>
          <a:lstStyle>
            <a:lvl1pPr marL="0" indent="0">
              <a:buNone/>
              <a:defRPr/>
            </a:lvl1pPr>
          </a:lstStyle>
          <a:p>
            <a:pPr lvl="0"/>
            <a:endParaRPr lang="en-US" dirty="0"/>
          </a:p>
        </p:txBody>
      </p:sp>
      <p:sp>
        <p:nvSpPr>
          <p:cNvPr id="25" name="Content Placeholder 13">
            <a:extLst>
              <a:ext uri="{FF2B5EF4-FFF2-40B4-BE49-F238E27FC236}">
                <a16:creationId xmlns:a16="http://schemas.microsoft.com/office/drawing/2014/main" id="{763854D6-EA64-4923-8409-ACB7A7FB50D7}"/>
              </a:ext>
            </a:extLst>
          </p:cNvPr>
          <p:cNvSpPr>
            <a:spLocks noGrp="1"/>
          </p:cNvSpPr>
          <p:nvPr>
            <p:ph sz="quarter" idx="21"/>
          </p:nvPr>
        </p:nvSpPr>
        <p:spPr>
          <a:xfrm>
            <a:off x="2313513" y="5521966"/>
            <a:ext cx="1889760" cy="578159"/>
          </a:xfrm>
        </p:spPr>
        <p:txBody>
          <a:bodyPr/>
          <a:lstStyle>
            <a:lvl1pPr marL="0" indent="0">
              <a:buNone/>
              <a:defRPr/>
            </a:lvl1pPr>
          </a:lstStyle>
          <a:p>
            <a:pPr lvl="0"/>
            <a:endParaRPr lang="en-US" dirty="0"/>
          </a:p>
        </p:txBody>
      </p:sp>
      <p:sp>
        <p:nvSpPr>
          <p:cNvPr id="26" name="Content Placeholder 13">
            <a:extLst>
              <a:ext uri="{FF2B5EF4-FFF2-40B4-BE49-F238E27FC236}">
                <a16:creationId xmlns:a16="http://schemas.microsoft.com/office/drawing/2014/main" id="{DA08F4E8-3020-44D9-A87F-F84DD0E45D6E}"/>
              </a:ext>
            </a:extLst>
          </p:cNvPr>
          <p:cNvSpPr>
            <a:spLocks noGrp="1"/>
          </p:cNvSpPr>
          <p:nvPr>
            <p:ph sz="quarter" idx="22"/>
          </p:nvPr>
        </p:nvSpPr>
        <p:spPr>
          <a:xfrm>
            <a:off x="4326249" y="2119275"/>
            <a:ext cx="1889760" cy="578159"/>
          </a:xfrm>
        </p:spPr>
        <p:txBody>
          <a:bodyPr/>
          <a:lstStyle>
            <a:lvl1pPr marL="0" indent="0">
              <a:buNone/>
              <a:defRPr/>
            </a:lvl1pPr>
          </a:lstStyle>
          <a:p>
            <a:pPr lvl="0"/>
            <a:endParaRPr lang="en-US" dirty="0"/>
          </a:p>
        </p:txBody>
      </p:sp>
      <p:sp>
        <p:nvSpPr>
          <p:cNvPr id="27" name="Content Placeholder 13">
            <a:extLst>
              <a:ext uri="{FF2B5EF4-FFF2-40B4-BE49-F238E27FC236}">
                <a16:creationId xmlns:a16="http://schemas.microsoft.com/office/drawing/2014/main" id="{FAFA1A9E-7AF3-4EDB-B19A-E143C57A3B29}"/>
              </a:ext>
            </a:extLst>
          </p:cNvPr>
          <p:cNvSpPr>
            <a:spLocks noGrp="1"/>
          </p:cNvSpPr>
          <p:nvPr>
            <p:ph sz="quarter" idx="23"/>
          </p:nvPr>
        </p:nvSpPr>
        <p:spPr>
          <a:xfrm>
            <a:off x="4326249" y="2791369"/>
            <a:ext cx="1889760" cy="578159"/>
          </a:xfrm>
        </p:spPr>
        <p:txBody>
          <a:bodyPr/>
          <a:lstStyle>
            <a:lvl1pPr marL="0" indent="0">
              <a:buNone/>
              <a:defRPr/>
            </a:lvl1pPr>
          </a:lstStyle>
          <a:p>
            <a:pPr lvl="0"/>
            <a:endParaRPr lang="en-US" dirty="0"/>
          </a:p>
        </p:txBody>
      </p:sp>
      <p:sp>
        <p:nvSpPr>
          <p:cNvPr id="28" name="Content Placeholder 13">
            <a:extLst>
              <a:ext uri="{FF2B5EF4-FFF2-40B4-BE49-F238E27FC236}">
                <a16:creationId xmlns:a16="http://schemas.microsoft.com/office/drawing/2014/main" id="{FC5AAEA9-D2CF-4E57-BC77-63A987169AE3}"/>
              </a:ext>
            </a:extLst>
          </p:cNvPr>
          <p:cNvSpPr>
            <a:spLocks noGrp="1"/>
          </p:cNvSpPr>
          <p:nvPr>
            <p:ph sz="quarter" idx="24"/>
          </p:nvPr>
        </p:nvSpPr>
        <p:spPr>
          <a:xfrm>
            <a:off x="4326249" y="3535111"/>
            <a:ext cx="1889760" cy="578159"/>
          </a:xfrm>
        </p:spPr>
        <p:txBody>
          <a:bodyPr/>
          <a:lstStyle>
            <a:lvl1pPr marL="0" indent="0">
              <a:buNone/>
              <a:defRPr/>
            </a:lvl1pPr>
          </a:lstStyle>
          <a:p>
            <a:pPr lvl="0"/>
            <a:endParaRPr lang="en-US" dirty="0"/>
          </a:p>
        </p:txBody>
      </p:sp>
      <p:sp>
        <p:nvSpPr>
          <p:cNvPr id="29" name="Content Placeholder 13">
            <a:extLst>
              <a:ext uri="{FF2B5EF4-FFF2-40B4-BE49-F238E27FC236}">
                <a16:creationId xmlns:a16="http://schemas.microsoft.com/office/drawing/2014/main" id="{A45C3412-5732-4E2D-B810-1C54136FA381}"/>
              </a:ext>
            </a:extLst>
          </p:cNvPr>
          <p:cNvSpPr>
            <a:spLocks noGrp="1"/>
          </p:cNvSpPr>
          <p:nvPr>
            <p:ph sz="quarter" idx="25"/>
          </p:nvPr>
        </p:nvSpPr>
        <p:spPr>
          <a:xfrm>
            <a:off x="4326249" y="4207205"/>
            <a:ext cx="1889760" cy="578159"/>
          </a:xfrm>
        </p:spPr>
        <p:txBody>
          <a:bodyPr/>
          <a:lstStyle>
            <a:lvl1pPr marL="0" indent="0">
              <a:buNone/>
              <a:defRPr/>
            </a:lvl1pPr>
          </a:lstStyle>
          <a:p>
            <a:pPr lvl="0"/>
            <a:endParaRPr lang="en-US" dirty="0"/>
          </a:p>
        </p:txBody>
      </p:sp>
      <p:sp>
        <p:nvSpPr>
          <p:cNvPr id="30" name="Content Placeholder 13">
            <a:extLst>
              <a:ext uri="{FF2B5EF4-FFF2-40B4-BE49-F238E27FC236}">
                <a16:creationId xmlns:a16="http://schemas.microsoft.com/office/drawing/2014/main" id="{8AC9978F-3858-46BB-B526-C13C1C72F5F3}"/>
              </a:ext>
            </a:extLst>
          </p:cNvPr>
          <p:cNvSpPr>
            <a:spLocks noGrp="1"/>
          </p:cNvSpPr>
          <p:nvPr>
            <p:ph sz="quarter" idx="26"/>
          </p:nvPr>
        </p:nvSpPr>
        <p:spPr>
          <a:xfrm>
            <a:off x="4326249" y="4880307"/>
            <a:ext cx="1889760" cy="578159"/>
          </a:xfrm>
        </p:spPr>
        <p:txBody>
          <a:bodyPr/>
          <a:lstStyle>
            <a:lvl1pPr marL="0" indent="0">
              <a:buNone/>
              <a:defRPr/>
            </a:lvl1pPr>
          </a:lstStyle>
          <a:p>
            <a:pPr lvl="0"/>
            <a:endParaRPr lang="en-US" dirty="0"/>
          </a:p>
        </p:txBody>
      </p:sp>
      <p:sp>
        <p:nvSpPr>
          <p:cNvPr id="31" name="Content Placeholder 13">
            <a:extLst>
              <a:ext uri="{FF2B5EF4-FFF2-40B4-BE49-F238E27FC236}">
                <a16:creationId xmlns:a16="http://schemas.microsoft.com/office/drawing/2014/main" id="{0C59109E-A539-405A-9689-1E6F28062E26}"/>
              </a:ext>
            </a:extLst>
          </p:cNvPr>
          <p:cNvSpPr>
            <a:spLocks noGrp="1"/>
          </p:cNvSpPr>
          <p:nvPr>
            <p:ph sz="quarter" idx="27"/>
          </p:nvPr>
        </p:nvSpPr>
        <p:spPr>
          <a:xfrm>
            <a:off x="4326249" y="5552401"/>
            <a:ext cx="1889760" cy="578159"/>
          </a:xfrm>
        </p:spPr>
        <p:txBody>
          <a:bodyPr/>
          <a:lstStyle>
            <a:lvl1pPr marL="0" indent="0">
              <a:buNone/>
              <a:defRPr/>
            </a:lvl1pPr>
          </a:lstStyle>
          <a:p>
            <a:pPr lvl="0"/>
            <a:endParaRPr lang="en-US" dirty="0"/>
          </a:p>
        </p:txBody>
      </p:sp>
      <p:sp>
        <p:nvSpPr>
          <p:cNvPr id="32" name="Content Placeholder 13">
            <a:extLst>
              <a:ext uri="{FF2B5EF4-FFF2-40B4-BE49-F238E27FC236}">
                <a16:creationId xmlns:a16="http://schemas.microsoft.com/office/drawing/2014/main" id="{1805027B-52EB-42BE-B27D-AA65FED289FF}"/>
              </a:ext>
            </a:extLst>
          </p:cNvPr>
          <p:cNvSpPr>
            <a:spLocks noGrp="1"/>
          </p:cNvSpPr>
          <p:nvPr>
            <p:ph sz="quarter" idx="28"/>
          </p:nvPr>
        </p:nvSpPr>
        <p:spPr>
          <a:xfrm>
            <a:off x="6393809" y="2101540"/>
            <a:ext cx="1889760" cy="578159"/>
          </a:xfrm>
        </p:spPr>
        <p:txBody>
          <a:bodyPr/>
          <a:lstStyle>
            <a:lvl1pPr marL="0" indent="0">
              <a:buNone/>
              <a:defRPr/>
            </a:lvl1pPr>
          </a:lstStyle>
          <a:p>
            <a:pPr lvl="0"/>
            <a:endParaRPr lang="en-US" dirty="0"/>
          </a:p>
        </p:txBody>
      </p:sp>
      <p:sp>
        <p:nvSpPr>
          <p:cNvPr id="33" name="Content Placeholder 13">
            <a:extLst>
              <a:ext uri="{FF2B5EF4-FFF2-40B4-BE49-F238E27FC236}">
                <a16:creationId xmlns:a16="http://schemas.microsoft.com/office/drawing/2014/main" id="{1AC3D5F7-47D6-4C64-B09A-59F0C960EC9C}"/>
              </a:ext>
            </a:extLst>
          </p:cNvPr>
          <p:cNvSpPr>
            <a:spLocks noGrp="1"/>
          </p:cNvSpPr>
          <p:nvPr>
            <p:ph sz="quarter" idx="29"/>
          </p:nvPr>
        </p:nvSpPr>
        <p:spPr>
          <a:xfrm>
            <a:off x="6393809" y="2773634"/>
            <a:ext cx="1889760" cy="578159"/>
          </a:xfrm>
        </p:spPr>
        <p:txBody>
          <a:bodyPr/>
          <a:lstStyle>
            <a:lvl1pPr marL="0" indent="0">
              <a:buNone/>
              <a:defRPr/>
            </a:lvl1pPr>
          </a:lstStyle>
          <a:p>
            <a:pPr lvl="0"/>
            <a:endParaRPr lang="en-US" dirty="0"/>
          </a:p>
        </p:txBody>
      </p:sp>
      <p:sp>
        <p:nvSpPr>
          <p:cNvPr id="34" name="Content Placeholder 13">
            <a:extLst>
              <a:ext uri="{FF2B5EF4-FFF2-40B4-BE49-F238E27FC236}">
                <a16:creationId xmlns:a16="http://schemas.microsoft.com/office/drawing/2014/main" id="{CB085B5B-47FA-4130-9382-81DA8A7DD83D}"/>
              </a:ext>
            </a:extLst>
          </p:cNvPr>
          <p:cNvSpPr>
            <a:spLocks noGrp="1"/>
          </p:cNvSpPr>
          <p:nvPr>
            <p:ph sz="quarter" idx="30"/>
          </p:nvPr>
        </p:nvSpPr>
        <p:spPr>
          <a:xfrm>
            <a:off x="6393809" y="3517376"/>
            <a:ext cx="1889760" cy="578159"/>
          </a:xfrm>
        </p:spPr>
        <p:txBody>
          <a:bodyPr/>
          <a:lstStyle>
            <a:lvl1pPr marL="0" indent="0">
              <a:buNone/>
              <a:defRPr/>
            </a:lvl1pPr>
          </a:lstStyle>
          <a:p>
            <a:pPr lvl="0"/>
            <a:endParaRPr lang="en-US" dirty="0"/>
          </a:p>
        </p:txBody>
      </p:sp>
      <p:sp>
        <p:nvSpPr>
          <p:cNvPr id="35" name="Content Placeholder 13">
            <a:extLst>
              <a:ext uri="{FF2B5EF4-FFF2-40B4-BE49-F238E27FC236}">
                <a16:creationId xmlns:a16="http://schemas.microsoft.com/office/drawing/2014/main" id="{4FFA5289-E256-4293-A60A-AB2BDB3D7040}"/>
              </a:ext>
            </a:extLst>
          </p:cNvPr>
          <p:cNvSpPr>
            <a:spLocks noGrp="1"/>
          </p:cNvSpPr>
          <p:nvPr>
            <p:ph sz="quarter" idx="31"/>
          </p:nvPr>
        </p:nvSpPr>
        <p:spPr>
          <a:xfrm>
            <a:off x="6393809" y="4189470"/>
            <a:ext cx="1889760" cy="578159"/>
          </a:xfrm>
        </p:spPr>
        <p:txBody>
          <a:bodyPr/>
          <a:lstStyle>
            <a:lvl1pPr marL="0" indent="0">
              <a:buNone/>
              <a:defRPr/>
            </a:lvl1pPr>
          </a:lstStyle>
          <a:p>
            <a:pPr lvl="0"/>
            <a:endParaRPr lang="en-US" dirty="0"/>
          </a:p>
        </p:txBody>
      </p:sp>
      <p:sp>
        <p:nvSpPr>
          <p:cNvPr id="36" name="Content Placeholder 13">
            <a:extLst>
              <a:ext uri="{FF2B5EF4-FFF2-40B4-BE49-F238E27FC236}">
                <a16:creationId xmlns:a16="http://schemas.microsoft.com/office/drawing/2014/main" id="{FEF6E484-DFD6-4EA7-8892-803D9D47B884}"/>
              </a:ext>
            </a:extLst>
          </p:cNvPr>
          <p:cNvSpPr>
            <a:spLocks noGrp="1"/>
          </p:cNvSpPr>
          <p:nvPr>
            <p:ph sz="quarter" idx="32"/>
          </p:nvPr>
        </p:nvSpPr>
        <p:spPr>
          <a:xfrm>
            <a:off x="6393809" y="4862572"/>
            <a:ext cx="1889760" cy="578159"/>
          </a:xfrm>
        </p:spPr>
        <p:txBody>
          <a:bodyPr/>
          <a:lstStyle>
            <a:lvl1pPr marL="0" indent="0">
              <a:buNone/>
              <a:defRPr/>
            </a:lvl1pPr>
          </a:lstStyle>
          <a:p>
            <a:pPr lvl="0"/>
            <a:endParaRPr lang="en-US" dirty="0"/>
          </a:p>
        </p:txBody>
      </p:sp>
      <p:sp>
        <p:nvSpPr>
          <p:cNvPr id="37" name="Content Placeholder 13">
            <a:extLst>
              <a:ext uri="{FF2B5EF4-FFF2-40B4-BE49-F238E27FC236}">
                <a16:creationId xmlns:a16="http://schemas.microsoft.com/office/drawing/2014/main" id="{BA66C0E1-4F53-41F6-A101-509BC5BADBF5}"/>
              </a:ext>
            </a:extLst>
          </p:cNvPr>
          <p:cNvSpPr>
            <a:spLocks noGrp="1"/>
          </p:cNvSpPr>
          <p:nvPr>
            <p:ph sz="quarter" idx="33"/>
          </p:nvPr>
        </p:nvSpPr>
        <p:spPr>
          <a:xfrm>
            <a:off x="6393809" y="5534666"/>
            <a:ext cx="1889760" cy="578159"/>
          </a:xfrm>
        </p:spPr>
        <p:txBody>
          <a:bodyPr/>
          <a:lstStyle>
            <a:lvl1pPr marL="0" indent="0">
              <a:buNone/>
              <a:defRPr/>
            </a:lvl1pPr>
          </a:lstStyle>
          <a:p>
            <a:pPr lvl="0"/>
            <a:endParaRPr lang="en-US" dirty="0"/>
          </a:p>
        </p:txBody>
      </p:sp>
      <p:sp>
        <p:nvSpPr>
          <p:cNvPr id="43" name="Rectangle 42">
            <a:extLst>
              <a:ext uri="{FF2B5EF4-FFF2-40B4-BE49-F238E27FC236}">
                <a16:creationId xmlns:a16="http://schemas.microsoft.com/office/drawing/2014/main" id="{CF3FF33B-6B70-4F06-A3E4-CF2CC5BC0256}"/>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13714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31428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8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9947E898-0856-40CB-AB31-BEEEEA0A4134}"/>
              </a:ext>
            </a:extLst>
          </p:cNvPr>
          <p:cNvSpPr>
            <a:spLocks noGrp="1"/>
          </p:cNvSpPr>
          <p:nvPr>
            <p:ph sz="quarter" idx="12"/>
          </p:nvPr>
        </p:nvSpPr>
        <p:spPr>
          <a:xfrm>
            <a:off x="6537325" y="1692274"/>
            <a:ext cx="5091113" cy="4083685"/>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559963900"/>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7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1DC5D16-E5EA-4470-97FE-C2AC44999B11}"/>
              </a:ext>
            </a:extLst>
          </p:cNvPr>
          <p:cNvSpPr>
            <a:spLocks noGrp="1"/>
          </p:cNvSpPr>
          <p:nvPr>
            <p:ph sz="quarter" idx="12"/>
          </p:nvPr>
        </p:nvSpPr>
        <p:spPr>
          <a:xfrm>
            <a:off x="6619875" y="1878013"/>
            <a:ext cx="4157663" cy="553998"/>
          </a:xfrm>
        </p:spPr>
        <p:txBody>
          <a:bodyPr/>
          <a:lstStyle>
            <a:lvl1pPr marL="0" indent="0">
              <a:buNone/>
              <a:defRPr/>
            </a:lvl1pPr>
          </a:lstStyle>
          <a:p>
            <a:pPr lvl="0"/>
            <a:endParaRPr lang="en-US" dirty="0"/>
          </a:p>
        </p:txBody>
      </p:sp>
      <p:sp>
        <p:nvSpPr>
          <p:cNvPr id="7" name="Content Placeholder 6">
            <a:extLst>
              <a:ext uri="{FF2B5EF4-FFF2-40B4-BE49-F238E27FC236}">
                <a16:creationId xmlns:a16="http://schemas.microsoft.com/office/drawing/2014/main" id="{3F9CDD9B-D86B-434C-BDAA-3423D4E8E7EC}"/>
              </a:ext>
            </a:extLst>
          </p:cNvPr>
          <p:cNvSpPr>
            <a:spLocks noGrp="1"/>
          </p:cNvSpPr>
          <p:nvPr>
            <p:ph sz="quarter" idx="13"/>
          </p:nvPr>
        </p:nvSpPr>
        <p:spPr>
          <a:xfrm>
            <a:off x="6619875" y="3230563"/>
            <a:ext cx="4352925"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32764599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6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8512438-1ABD-46B1-8287-587481D2C99C}"/>
              </a:ext>
            </a:extLst>
          </p:cNvPr>
          <p:cNvSpPr>
            <a:spLocks noGrp="1"/>
          </p:cNvSpPr>
          <p:nvPr>
            <p:ph sz="quarter" idx="12"/>
          </p:nvPr>
        </p:nvSpPr>
        <p:spPr>
          <a:xfrm>
            <a:off x="6340475" y="5157788"/>
            <a:ext cx="1925638" cy="553998"/>
          </a:xfrm>
        </p:spPr>
        <p:txBody>
          <a:bodyPr/>
          <a:lstStyle>
            <a:lvl1pPr marL="0" indent="0">
              <a:buNone/>
              <a:defRPr/>
            </a:lvl1pPr>
          </a:lstStyle>
          <a:p>
            <a:pPr lvl="0"/>
            <a:endParaRPr lang="en-US" dirty="0"/>
          </a:p>
        </p:txBody>
      </p:sp>
      <p:sp>
        <p:nvSpPr>
          <p:cNvPr id="8" name="Content Placeholder 5">
            <a:extLst>
              <a:ext uri="{FF2B5EF4-FFF2-40B4-BE49-F238E27FC236}">
                <a16:creationId xmlns:a16="http://schemas.microsoft.com/office/drawing/2014/main" id="{F1865F2F-2AF7-4461-B0D4-68C24AC56EA3}"/>
              </a:ext>
            </a:extLst>
          </p:cNvPr>
          <p:cNvSpPr>
            <a:spLocks noGrp="1"/>
          </p:cNvSpPr>
          <p:nvPr>
            <p:ph sz="quarter" idx="13"/>
          </p:nvPr>
        </p:nvSpPr>
        <p:spPr>
          <a:xfrm>
            <a:off x="6340475" y="5804937"/>
            <a:ext cx="1925638" cy="553998"/>
          </a:xfrm>
        </p:spPr>
        <p:txBody>
          <a:bodyPr/>
          <a:lstStyle>
            <a:lvl1pPr marL="0" indent="0">
              <a:buNone/>
              <a:defRPr/>
            </a:lvl1pPr>
          </a:lstStyle>
          <a:p>
            <a:pPr lvl="0"/>
            <a:endParaRPr lang="en-US" dirty="0"/>
          </a:p>
        </p:txBody>
      </p:sp>
      <p:sp>
        <p:nvSpPr>
          <p:cNvPr id="9" name="Content Placeholder 5">
            <a:extLst>
              <a:ext uri="{FF2B5EF4-FFF2-40B4-BE49-F238E27FC236}">
                <a16:creationId xmlns:a16="http://schemas.microsoft.com/office/drawing/2014/main" id="{62DB18E6-45F4-40D8-A76F-BB9BA405A056}"/>
              </a:ext>
            </a:extLst>
          </p:cNvPr>
          <p:cNvSpPr>
            <a:spLocks noGrp="1"/>
          </p:cNvSpPr>
          <p:nvPr>
            <p:ph sz="quarter" idx="14"/>
          </p:nvPr>
        </p:nvSpPr>
        <p:spPr>
          <a:xfrm>
            <a:off x="8649925" y="5157788"/>
            <a:ext cx="1925638"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98058800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Arrow Connector 4">
            <a:extLst>
              <a:ext uri="{FF2B5EF4-FFF2-40B4-BE49-F238E27FC236}">
                <a16:creationId xmlns:a16="http://schemas.microsoft.com/office/drawing/2014/main" id="{3CA5CB43-4567-48A2-8796-C8FDC85524C6}"/>
              </a:ext>
              <a:ext uri="{C183D7F6-B498-43B3-948B-1728B52AA6E4}">
                <adec:decorative xmlns:adec="http://schemas.microsoft.com/office/drawing/2017/decorative" val="1"/>
              </a:ext>
            </a:extLst>
          </p:cNvPr>
          <p:cNvCxnSpPr>
            <a:cxnSpLocks/>
          </p:cNvCxnSpPr>
          <p:nvPr userDrawn="1"/>
        </p:nvCxnSpPr>
        <p:spPr>
          <a:xfrm>
            <a:off x="3334466" y="4318638"/>
            <a:ext cx="0" cy="88204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99E80060-E560-4276-B478-50AF1AC590AC}"/>
              </a:ext>
            </a:extLst>
          </p:cNvPr>
          <p:cNvSpPr>
            <a:spLocks noGrp="1"/>
          </p:cNvSpPr>
          <p:nvPr>
            <p:ph sz="quarter" idx="12"/>
          </p:nvPr>
        </p:nvSpPr>
        <p:spPr>
          <a:xfrm>
            <a:off x="6486525" y="1852613"/>
            <a:ext cx="5022850" cy="553998"/>
          </a:xfrm>
        </p:spPr>
        <p:txBody>
          <a:bodyPr/>
          <a:lstStyle>
            <a:lvl1pPr marL="0" indent="0">
              <a:buNone/>
              <a:defRPr/>
            </a:lvl1pPr>
          </a:lstStyle>
          <a:p>
            <a:pPr lvl="0"/>
            <a:endParaRPr lang="en-US" dirty="0"/>
          </a:p>
        </p:txBody>
      </p:sp>
      <p:sp>
        <p:nvSpPr>
          <p:cNvPr id="8" name="Content Placeholder 5">
            <a:extLst>
              <a:ext uri="{FF2B5EF4-FFF2-40B4-BE49-F238E27FC236}">
                <a16:creationId xmlns:a16="http://schemas.microsoft.com/office/drawing/2014/main" id="{6D06B69E-E007-432A-9980-F8DD835559C2}"/>
              </a:ext>
            </a:extLst>
          </p:cNvPr>
          <p:cNvSpPr>
            <a:spLocks noGrp="1"/>
          </p:cNvSpPr>
          <p:nvPr>
            <p:ph sz="quarter" idx="13"/>
          </p:nvPr>
        </p:nvSpPr>
        <p:spPr>
          <a:xfrm>
            <a:off x="6562906" y="2549605"/>
            <a:ext cx="5022850" cy="553998"/>
          </a:xfrm>
        </p:spPr>
        <p:txBody>
          <a:bodyPr/>
          <a:lstStyle>
            <a:lvl1pPr marL="0" indent="0">
              <a:buNone/>
              <a:defRPr/>
            </a:lvl1pPr>
          </a:lstStyle>
          <a:p>
            <a:pPr lvl="0"/>
            <a:endParaRPr lang="en-US" dirty="0"/>
          </a:p>
        </p:txBody>
      </p:sp>
      <p:sp>
        <p:nvSpPr>
          <p:cNvPr id="9" name="Content Placeholder 5">
            <a:extLst>
              <a:ext uri="{FF2B5EF4-FFF2-40B4-BE49-F238E27FC236}">
                <a16:creationId xmlns:a16="http://schemas.microsoft.com/office/drawing/2014/main" id="{D1150A7E-1D60-4259-A16E-F20E0742D0D1}"/>
              </a:ext>
            </a:extLst>
          </p:cNvPr>
          <p:cNvSpPr>
            <a:spLocks noGrp="1"/>
          </p:cNvSpPr>
          <p:nvPr>
            <p:ph sz="quarter" idx="14"/>
          </p:nvPr>
        </p:nvSpPr>
        <p:spPr>
          <a:xfrm>
            <a:off x="6562906" y="3371245"/>
            <a:ext cx="5022850" cy="553998"/>
          </a:xfrm>
        </p:spPr>
        <p:txBody>
          <a:bodyPr/>
          <a:lstStyle>
            <a:lvl1pPr marL="0" indent="0">
              <a:buNone/>
              <a:defRPr/>
            </a:lvl1pPr>
          </a:lstStyle>
          <a:p>
            <a:pPr lvl="0"/>
            <a:endParaRPr lang="en-US" dirty="0"/>
          </a:p>
        </p:txBody>
      </p:sp>
      <p:sp>
        <p:nvSpPr>
          <p:cNvPr id="11" name="Content Placeholder 5">
            <a:extLst>
              <a:ext uri="{FF2B5EF4-FFF2-40B4-BE49-F238E27FC236}">
                <a16:creationId xmlns:a16="http://schemas.microsoft.com/office/drawing/2014/main" id="{99C90596-C068-4B17-907F-759999E1DB26}"/>
              </a:ext>
            </a:extLst>
          </p:cNvPr>
          <p:cNvSpPr>
            <a:spLocks noGrp="1"/>
          </p:cNvSpPr>
          <p:nvPr>
            <p:ph sz="quarter" idx="15"/>
          </p:nvPr>
        </p:nvSpPr>
        <p:spPr>
          <a:xfrm>
            <a:off x="6562906" y="4187033"/>
            <a:ext cx="5022850" cy="553998"/>
          </a:xfrm>
        </p:spPr>
        <p:txBody>
          <a:bodyPr/>
          <a:lstStyle>
            <a:lvl1pPr marL="0" indent="0">
              <a:buNone/>
              <a:defRPr/>
            </a:lvl1pPr>
          </a:lstStyle>
          <a:p>
            <a:pPr lvl="0"/>
            <a:endParaRPr lang="en-US" dirty="0"/>
          </a:p>
        </p:txBody>
      </p:sp>
      <p:sp>
        <p:nvSpPr>
          <p:cNvPr id="12" name="Content Placeholder 5">
            <a:extLst>
              <a:ext uri="{FF2B5EF4-FFF2-40B4-BE49-F238E27FC236}">
                <a16:creationId xmlns:a16="http://schemas.microsoft.com/office/drawing/2014/main" id="{3C02725C-BE5E-40CD-999A-98DA6D19A012}"/>
              </a:ext>
            </a:extLst>
          </p:cNvPr>
          <p:cNvSpPr>
            <a:spLocks noGrp="1"/>
          </p:cNvSpPr>
          <p:nvPr>
            <p:ph sz="quarter" idx="16"/>
          </p:nvPr>
        </p:nvSpPr>
        <p:spPr>
          <a:xfrm>
            <a:off x="6562906" y="4923683"/>
            <a:ext cx="5022850" cy="553998"/>
          </a:xfrm>
        </p:spPr>
        <p:txBody>
          <a:bodyPr/>
          <a:lstStyle>
            <a:lvl1pPr marL="0" indent="0">
              <a:buNone/>
              <a:defRPr/>
            </a:lvl1pPr>
          </a:lstStyle>
          <a:p>
            <a:pPr lvl="0"/>
            <a:endParaRPr lang="en-US" dirty="0"/>
          </a:p>
        </p:txBody>
      </p:sp>
      <p:sp>
        <p:nvSpPr>
          <p:cNvPr id="13" name="TextBox 12">
            <a:extLst>
              <a:ext uri="{FF2B5EF4-FFF2-40B4-BE49-F238E27FC236}">
                <a16:creationId xmlns:a16="http://schemas.microsoft.com/office/drawing/2014/main" id="{8D25F986-D28A-42F3-8201-97C0A6BF73FE}"/>
              </a:ext>
              <a:ext uri="{C183D7F6-B498-43B3-948B-1728B52AA6E4}">
                <adec:decorative xmlns:adec="http://schemas.microsoft.com/office/drawing/2017/decorative" val="1"/>
              </a:ext>
            </a:extLst>
          </p:cNvPr>
          <p:cNvSpPr txBox="1"/>
          <p:nvPr userDrawn="1"/>
        </p:nvSpPr>
        <p:spPr>
          <a:xfrm>
            <a:off x="2690950" y="4572755"/>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dirty="0">
                <a:noFill/>
                <a:latin typeface="Consolas" panose="020B0609020204030204" pitchFamily="49" charset="0"/>
              </a:rPr>
              <a:t>&gt;10,000 more queries</a:t>
            </a:r>
            <a:br>
              <a:rPr lang="en-US" sz="1100" dirty="0">
                <a:noFill/>
                <a:latin typeface="Consolas" panose="020B0609020204030204" pitchFamily="49" charset="0"/>
              </a:rPr>
            </a:br>
            <a:r>
              <a:rPr lang="en-US" sz="1100" dirty="0">
                <a:noFill/>
                <a:latin typeface="Consolas" panose="020B0609020204030204" pitchFamily="49" charset="0"/>
              </a:rPr>
              <a:t>per second</a:t>
            </a:r>
          </a:p>
        </p:txBody>
      </p:sp>
    </p:spTree>
    <p:extLst>
      <p:ext uri="{BB962C8B-B14F-4D97-AF65-F5344CB8AC3E}">
        <p14:creationId xmlns:p14="http://schemas.microsoft.com/office/powerpoint/2010/main" val="245117771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748E2EE-6FFF-49FB-B619-F4894D02286D}"/>
              </a:ext>
            </a:extLst>
          </p:cNvPr>
          <p:cNvSpPr>
            <a:spLocks noGrp="1"/>
          </p:cNvSpPr>
          <p:nvPr>
            <p:ph sz="quarter" idx="12"/>
          </p:nvPr>
        </p:nvSpPr>
        <p:spPr>
          <a:xfrm>
            <a:off x="6681788" y="1951038"/>
            <a:ext cx="4046537" cy="553998"/>
          </a:xfrm>
        </p:spPr>
        <p:txBody>
          <a:bodyPr/>
          <a:lstStyle>
            <a:lvl1pPr marL="0" indent="0">
              <a:buNone/>
              <a:defRPr/>
            </a:lvl1pPr>
          </a:lstStyle>
          <a:p>
            <a:pPr lvl="0"/>
            <a:endParaRPr lang="en-US" dirty="0"/>
          </a:p>
        </p:txBody>
      </p:sp>
      <p:sp>
        <p:nvSpPr>
          <p:cNvPr id="8" name="Content Placeholder 5">
            <a:extLst>
              <a:ext uri="{FF2B5EF4-FFF2-40B4-BE49-F238E27FC236}">
                <a16:creationId xmlns:a16="http://schemas.microsoft.com/office/drawing/2014/main" id="{A21D1E4A-C595-4C9A-BB90-B88DFE10C2B5}"/>
              </a:ext>
            </a:extLst>
          </p:cNvPr>
          <p:cNvSpPr>
            <a:spLocks noGrp="1"/>
          </p:cNvSpPr>
          <p:nvPr>
            <p:ph sz="quarter" idx="13"/>
          </p:nvPr>
        </p:nvSpPr>
        <p:spPr>
          <a:xfrm>
            <a:off x="6681787" y="2850283"/>
            <a:ext cx="4046537" cy="553998"/>
          </a:xfrm>
        </p:spPr>
        <p:txBody>
          <a:bodyPr/>
          <a:lstStyle>
            <a:lvl1pPr marL="0" indent="0">
              <a:buNone/>
              <a:defRPr/>
            </a:lvl1pPr>
          </a:lstStyle>
          <a:p>
            <a:pPr lvl="0"/>
            <a:endParaRPr lang="en-US" dirty="0"/>
          </a:p>
        </p:txBody>
      </p:sp>
      <p:sp>
        <p:nvSpPr>
          <p:cNvPr id="9" name="Content Placeholder 5">
            <a:extLst>
              <a:ext uri="{FF2B5EF4-FFF2-40B4-BE49-F238E27FC236}">
                <a16:creationId xmlns:a16="http://schemas.microsoft.com/office/drawing/2014/main" id="{E868B0F1-F757-476F-9D08-F4782A9F011F}"/>
              </a:ext>
            </a:extLst>
          </p:cNvPr>
          <p:cNvSpPr>
            <a:spLocks noGrp="1"/>
          </p:cNvSpPr>
          <p:nvPr>
            <p:ph sz="quarter" idx="14"/>
          </p:nvPr>
        </p:nvSpPr>
        <p:spPr>
          <a:xfrm>
            <a:off x="6681787" y="3681514"/>
            <a:ext cx="4046537" cy="553998"/>
          </a:xfrm>
        </p:spPr>
        <p:txBody>
          <a:bodyPr/>
          <a:lstStyle>
            <a:lvl1pPr marL="0" indent="0">
              <a:buNone/>
              <a:defRPr/>
            </a:lvl1pPr>
          </a:lstStyle>
          <a:p>
            <a:pPr lvl="0"/>
            <a:endParaRPr lang="en-US" dirty="0"/>
          </a:p>
        </p:txBody>
      </p:sp>
      <p:sp>
        <p:nvSpPr>
          <p:cNvPr id="11" name="Content Placeholder 5">
            <a:extLst>
              <a:ext uri="{FF2B5EF4-FFF2-40B4-BE49-F238E27FC236}">
                <a16:creationId xmlns:a16="http://schemas.microsoft.com/office/drawing/2014/main" id="{E4121116-39F6-4B4A-B548-E21E0E706660}"/>
              </a:ext>
            </a:extLst>
          </p:cNvPr>
          <p:cNvSpPr>
            <a:spLocks noGrp="1"/>
          </p:cNvSpPr>
          <p:nvPr>
            <p:ph sz="quarter" idx="15"/>
          </p:nvPr>
        </p:nvSpPr>
        <p:spPr>
          <a:xfrm>
            <a:off x="6681786" y="4512745"/>
            <a:ext cx="4046537" cy="553998"/>
          </a:xfrm>
        </p:spPr>
        <p:txBody>
          <a:bodyPr/>
          <a:lstStyle>
            <a:lvl1pPr marL="0" indent="0">
              <a:buNone/>
              <a:defRPr/>
            </a:lvl1pPr>
          </a:lstStyle>
          <a:p>
            <a:pPr lvl="0"/>
            <a:endParaRPr lang="en-US" dirty="0"/>
          </a:p>
        </p:txBody>
      </p:sp>
      <p:sp>
        <p:nvSpPr>
          <p:cNvPr id="12" name="Content Placeholder 5">
            <a:extLst>
              <a:ext uri="{FF2B5EF4-FFF2-40B4-BE49-F238E27FC236}">
                <a16:creationId xmlns:a16="http://schemas.microsoft.com/office/drawing/2014/main" id="{4D6374CC-C984-4FDC-AF09-DA93927D3470}"/>
              </a:ext>
            </a:extLst>
          </p:cNvPr>
          <p:cNvSpPr>
            <a:spLocks noGrp="1"/>
          </p:cNvSpPr>
          <p:nvPr>
            <p:ph sz="quarter" idx="16"/>
          </p:nvPr>
        </p:nvSpPr>
        <p:spPr>
          <a:xfrm>
            <a:off x="6681786" y="5416419"/>
            <a:ext cx="4046537" cy="553998"/>
          </a:xfrm>
        </p:spPr>
        <p:txBody>
          <a:bodyPr/>
          <a:lstStyle>
            <a:lvl1pPr marL="0" indent="0">
              <a:buNone/>
              <a:defRPr/>
            </a:lvl1pPr>
          </a:lstStyle>
          <a:p>
            <a:pPr lvl="0"/>
            <a:endParaRPr lang="en-US" dirty="0"/>
          </a:p>
        </p:txBody>
      </p:sp>
      <p:cxnSp>
        <p:nvCxnSpPr>
          <p:cNvPr id="13" name="Straight Arrow Connector 12">
            <a:extLst>
              <a:ext uri="{FF2B5EF4-FFF2-40B4-BE49-F238E27FC236}">
                <a16:creationId xmlns:a16="http://schemas.microsoft.com/office/drawing/2014/main" id="{F9453C62-39F0-4756-8BE6-FE8A1FEF82CB}"/>
              </a:ext>
              <a:ext uri="{C183D7F6-B498-43B3-948B-1728B52AA6E4}">
                <adec:decorative xmlns:adec="http://schemas.microsoft.com/office/drawing/2017/decorative" val="1"/>
              </a:ext>
            </a:extLst>
          </p:cNvPr>
          <p:cNvCxnSpPr/>
          <p:nvPr userDrawn="1"/>
        </p:nvCxnSpPr>
        <p:spPr>
          <a:xfrm>
            <a:off x="3147216" y="4047795"/>
            <a:ext cx="0" cy="95115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494FBDC-5B78-43BD-997E-C5E3972DCE02}"/>
              </a:ext>
              <a:ext uri="{C183D7F6-B498-43B3-948B-1728B52AA6E4}">
                <adec:decorative xmlns:adec="http://schemas.microsoft.com/office/drawing/2017/decorative" val="1"/>
              </a:ext>
            </a:extLst>
          </p:cNvPr>
          <p:cNvSpPr txBox="1"/>
          <p:nvPr userDrawn="1"/>
        </p:nvSpPr>
        <p:spPr>
          <a:xfrm>
            <a:off x="2315815" y="4371022"/>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dirty="0">
                <a:noFill/>
                <a:latin typeface="Consolas" panose="020B0609020204030204" pitchFamily="49" charset="0"/>
              </a:rPr>
              <a:t>&gt;10,000 more queries</a:t>
            </a:r>
            <a:br>
              <a:rPr lang="en-US" sz="1100" dirty="0">
                <a:noFill/>
                <a:latin typeface="Consolas" panose="020B0609020204030204" pitchFamily="49" charset="0"/>
              </a:rPr>
            </a:br>
            <a:r>
              <a:rPr lang="en-US" sz="1100" dirty="0">
                <a:noFill/>
                <a:latin typeface="Consolas" panose="020B0609020204030204" pitchFamily="49" charset="0"/>
              </a:rPr>
              <a:t>per second</a:t>
            </a:r>
          </a:p>
        </p:txBody>
      </p:sp>
    </p:spTree>
    <p:extLst>
      <p:ext uri="{BB962C8B-B14F-4D97-AF65-F5344CB8AC3E}">
        <p14:creationId xmlns:p14="http://schemas.microsoft.com/office/powerpoint/2010/main" val="195062684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3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30887"/>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endParaRPr lang="en-US" dirty="0"/>
          </a:p>
        </p:txBody>
      </p:sp>
      <p:sp>
        <p:nvSpPr>
          <p:cNvPr id="5" name="Content Placeholder 4">
            <a:extLst>
              <a:ext uri="{FF2B5EF4-FFF2-40B4-BE49-F238E27FC236}">
                <a16:creationId xmlns:a16="http://schemas.microsoft.com/office/drawing/2014/main" id="{BA87D6A7-DB86-4959-BA89-A9DC84BB9ED6}"/>
              </a:ext>
            </a:extLst>
          </p:cNvPr>
          <p:cNvSpPr>
            <a:spLocks noGrp="1"/>
          </p:cNvSpPr>
          <p:nvPr>
            <p:ph sz="quarter" idx="12"/>
          </p:nvPr>
        </p:nvSpPr>
        <p:spPr>
          <a:xfrm>
            <a:off x="6743700" y="1584325"/>
            <a:ext cx="36195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48BED050-A1BA-4E82-A6A7-22CFB3178BEB}"/>
              </a:ext>
            </a:extLst>
          </p:cNvPr>
          <p:cNvSpPr>
            <a:spLocks noGrp="1"/>
          </p:cNvSpPr>
          <p:nvPr>
            <p:ph sz="quarter" idx="13"/>
          </p:nvPr>
        </p:nvSpPr>
        <p:spPr>
          <a:xfrm>
            <a:off x="6769100" y="2270125"/>
            <a:ext cx="3619500"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F6E8D85B-86BA-4FA3-885A-969FBD543BE3}"/>
              </a:ext>
            </a:extLst>
          </p:cNvPr>
          <p:cNvSpPr>
            <a:spLocks noGrp="1"/>
          </p:cNvSpPr>
          <p:nvPr>
            <p:ph sz="quarter" idx="14"/>
          </p:nvPr>
        </p:nvSpPr>
        <p:spPr>
          <a:xfrm>
            <a:off x="6769100" y="2955925"/>
            <a:ext cx="3619500" cy="55399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BF63CCE5-DAC4-4A9A-9CD7-12D860E98445}"/>
              </a:ext>
            </a:extLst>
          </p:cNvPr>
          <p:cNvSpPr>
            <a:spLocks noGrp="1"/>
          </p:cNvSpPr>
          <p:nvPr>
            <p:ph sz="quarter" idx="15"/>
          </p:nvPr>
        </p:nvSpPr>
        <p:spPr>
          <a:xfrm>
            <a:off x="6794500" y="3641725"/>
            <a:ext cx="3619500" cy="553998"/>
          </a:xfrm>
        </p:spPr>
        <p:txBody>
          <a:bodyPr/>
          <a:lstStyle>
            <a:lvl1pPr marL="0" indent="0">
              <a:buNone/>
              <a:defRPr/>
            </a:lvl1pPr>
          </a:lstStyle>
          <a:p>
            <a:pPr lvl="0"/>
            <a:endParaRPr lang="en-US" dirty="0"/>
          </a:p>
        </p:txBody>
      </p:sp>
      <p:sp>
        <p:nvSpPr>
          <p:cNvPr id="11" name="Content Placeholder 4">
            <a:extLst>
              <a:ext uri="{FF2B5EF4-FFF2-40B4-BE49-F238E27FC236}">
                <a16:creationId xmlns:a16="http://schemas.microsoft.com/office/drawing/2014/main" id="{2206B676-004F-474F-8D82-EF5A64278F42}"/>
              </a:ext>
            </a:extLst>
          </p:cNvPr>
          <p:cNvSpPr>
            <a:spLocks noGrp="1"/>
          </p:cNvSpPr>
          <p:nvPr>
            <p:ph sz="quarter" idx="16"/>
          </p:nvPr>
        </p:nvSpPr>
        <p:spPr>
          <a:xfrm>
            <a:off x="6756400" y="4409588"/>
            <a:ext cx="3619500" cy="553998"/>
          </a:xfrm>
        </p:spPr>
        <p:txBody>
          <a:bodyPr/>
          <a:lstStyle>
            <a:lvl1pPr marL="0" indent="0">
              <a:buNone/>
              <a:defRPr/>
            </a:lvl1pPr>
          </a:lstStyle>
          <a:p>
            <a:pPr lvl="0"/>
            <a:endParaRPr lang="en-US" dirty="0"/>
          </a:p>
        </p:txBody>
      </p:sp>
      <p:sp>
        <p:nvSpPr>
          <p:cNvPr id="12" name="Content Placeholder 4">
            <a:extLst>
              <a:ext uri="{FF2B5EF4-FFF2-40B4-BE49-F238E27FC236}">
                <a16:creationId xmlns:a16="http://schemas.microsoft.com/office/drawing/2014/main" id="{D01C5DFD-D241-4DC2-8298-01F1BC4DBC04}"/>
              </a:ext>
            </a:extLst>
          </p:cNvPr>
          <p:cNvSpPr>
            <a:spLocks noGrp="1"/>
          </p:cNvSpPr>
          <p:nvPr>
            <p:ph sz="quarter" idx="17"/>
          </p:nvPr>
        </p:nvSpPr>
        <p:spPr>
          <a:xfrm>
            <a:off x="6781800" y="5095388"/>
            <a:ext cx="36195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82756682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26" name="Rectangle 25">
            <a:extLst>
              <a:ext uri="{FF2B5EF4-FFF2-40B4-BE49-F238E27FC236}">
                <a16:creationId xmlns:a16="http://schemas.microsoft.com/office/drawing/2014/main" id="{40FECEC8-1249-4004-8316-9FB1CCD51B30}"/>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1681558"/>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endParaRPr lang="en-US" dirty="0"/>
          </a:p>
        </p:txBody>
      </p:sp>
      <p:sp>
        <p:nvSpPr>
          <p:cNvPr id="16" name="Content Placeholder 15">
            <a:extLst>
              <a:ext uri="{FF2B5EF4-FFF2-40B4-BE49-F238E27FC236}">
                <a16:creationId xmlns:a16="http://schemas.microsoft.com/office/drawing/2014/main" id="{41F67B66-52AC-4777-A3F7-E4104A6C6DBA}"/>
              </a:ext>
            </a:extLst>
          </p:cNvPr>
          <p:cNvSpPr>
            <a:spLocks noGrp="1"/>
          </p:cNvSpPr>
          <p:nvPr>
            <p:ph sz="quarter" idx="12"/>
          </p:nvPr>
        </p:nvSpPr>
        <p:spPr>
          <a:xfrm>
            <a:off x="7227888" y="2982913"/>
            <a:ext cx="3570287" cy="553998"/>
          </a:xfrm>
        </p:spPr>
        <p:txBody>
          <a:bodyPr/>
          <a:lstStyle>
            <a:lvl1pPr marL="0" indent="0">
              <a:buNone/>
              <a:defRPr/>
            </a:lvl1pPr>
          </a:lstStyle>
          <a:p>
            <a:pPr lvl="0"/>
            <a:endParaRPr lang="en-US" dirty="0"/>
          </a:p>
        </p:txBody>
      </p:sp>
      <p:sp>
        <p:nvSpPr>
          <p:cNvPr id="17" name="Content Placeholder 15">
            <a:extLst>
              <a:ext uri="{FF2B5EF4-FFF2-40B4-BE49-F238E27FC236}">
                <a16:creationId xmlns:a16="http://schemas.microsoft.com/office/drawing/2014/main" id="{53223E48-84B4-47A7-9124-85AB29821B09}"/>
              </a:ext>
            </a:extLst>
          </p:cNvPr>
          <p:cNvSpPr>
            <a:spLocks noGrp="1"/>
          </p:cNvSpPr>
          <p:nvPr>
            <p:ph sz="quarter" idx="13"/>
          </p:nvPr>
        </p:nvSpPr>
        <p:spPr>
          <a:xfrm>
            <a:off x="7227888" y="3704379"/>
            <a:ext cx="3570287" cy="553998"/>
          </a:xfrm>
        </p:spPr>
        <p:txBody>
          <a:bodyPr/>
          <a:lstStyle>
            <a:lvl1pPr marL="0" indent="0">
              <a:buNone/>
              <a:defRPr/>
            </a:lvl1pPr>
          </a:lstStyle>
          <a:p>
            <a:pPr lvl="0"/>
            <a:endParaRPr lang="en-US" dirty="0"/>
          </a:p>
        </p:txBody>
      </p:sp>
      <p:sp>
        <p:nvSpPr>
          <p:cNvPr id="18" name="Content Placeholder 15">
            <a:extLst>
              <a:ext uri="{FF2B5EF4-FFF2-40B4-BE49-F238E27FC236}">
                <a16:creationId xmlns:a16="http://schemas.microsoft.com/office/drawing/2014/main" id="{93D17F52-B6C8-4133-BA61-239790AF678B}"/>
              </a:ext>
            </a:extLst>
          </p:cNvPr>
          <p:cNvSpPr>
            <a:spLocks noGrp="1"/>
          </p:cNvSpPr>
          <p:nvPr>
            <p:ph sz="quarter" idx="14"/>
          </p:nvPr>
        </p:nvSpPr>
        <p:spPr>
          <a:xfrm>
            <a:off x="7227888" y="4486526"/>
            <a:ext cx="3570287" cy="553998"/>
          </a:xfrm>
        </p:spPr>
        <p:txBody>
          <a:bodyPr/>
          <a:lstStyle>
            <a:lvl1pPr marL="0" indent="0">
              <a:buNone/>
              <a:defRPr/>
            </a:lvl1pPr>
          </a:lstStyle>
          <a:p>
            <a:pPr lvl="0"/>
            <a:endParaRPr lang="en-US" dirty="0"/>
          </a:p>
        </p:txBody>
      </p:sp>
      <p:sp>
        <p:nvSpPr>
          <p:cNvPr id="19" name="Content Placeholder 15">
            <a:extLst>
              <a:ext uri="{FF2B5EF4-FFF2-40B4-BE49-F238E27FC236}">
                <a16:creationId xmlns:a16="http://schemas.microsoft.com/office/drawing/2014/main" id="{4AE6572E-16C6-4D59-8919-4F39C08BD7E0}"/>
              </a:ext>
            </a:extLst>
          </p:cNvPr>
          <p:cNvSpPr>
            <a:spLocks noGrp="1"/>
          </p:cNvSpPr>
          <p:nvPr>
            <p:ph sz="quarter" idx="15"/>
          </p:nvPr>
        </p:nvSpPr>
        <p:spPr>
          <a:xfrm>
            <a:off x="7218548" y="5293580"/>
            <a:ext cx="3570287" cy="553998"/>
          </a:xfrm>
        </p:spPr>
        <p:txBody>
          <a:bodyPr/>
          <a:lstStyle>
            <a:lvl1pPr marL="0" indent="0">
              <a:buNone/>
              <a:defRPr/>
            </a:lvl1pPr>
          </a:lstStyle>
          <a:p>
            <a:pPr lvl="0"/>
            <a:endParaRPr lang="en-US" dirty="0"/>
          </a:p>
        </p:txBody>
      </p:sp>
      <p:sp>
        <p:nvSpPr>
          <p:cNvPr id="20" name="Content Placeholder 15">
            <a:extLst>
              <a:ext uri="{FF2B5EF4-FFF2-40B4-BE49-F238E27FC236}">
                <a16:creationId xmlns:a16="http://schemas.microsoft.com/office/drawing/2014/main" id="{5058CBD6-3FB9-455E-88CC-744E7C6138B2}"/>
              </a:ext>
            </a:extLst>
          </p:cNvPr>
          <p:cNvSpPr>
            <a:spLocks noGrp="1"/>
          </p:cNvSpPr>
          <p:nvPr>
            <p:ph sz="quarter" idx="16"/>
          </p:nvPr>
        </p:nvSpPr>
        <p:spPr>
          <a:xfrm>
            <a:off x="7227887" y="5990139"/>
            <a:ext cx="3570287" cy="553998"/>
          </a:xfrm>
        </p:spPr>
        <p:txBody>
          <a:bodyPr/>
          <a:lstStyle>
            <a:lvl1pPr marL="0" indent="0">
              <a:buNone/>
              <a:defRPr/>
            </a:lvl1pPr>
          </a:lstStyle>
          <a:p>
            <a:pPr lvl="0"/>
            <a:endParaRPr lang="en-US" dirty="0"/>
          </a:p>
        </p:txBody>
      </p:sp>
      <p:sp>
        <p:nvSpPr>
          <p:cNvPr id="13" name="Content Placeholder 15">
            <a:extLst>
              <a:ext uri="{FF2B5EF4-FFF2-40B4-BE49-F238E27FC236}">
                <a16:creationId xmlns:a16="http://schemas.microsoft.com/office/drawing/2014/main" id="{2A8FAA3C-EC25-4B3B-8681-7C842F80867B}"/>
              </a:ext>
            </a:extLst>
          </p:cNvPr>
          <p:cNvSpPr>
            <a:spLocks noGrp="1"/>
          </p:cNvSpPr>
          <p:nvPr>
            <p:ph sz="quarter" idx="17"/>
          </p:nvPr>
        </p:nvSpPr>
        <p:spPr>
          <a:xfrm>
            <a:off x="7218547" y="2256082"/>
            <a:ext cx="3570287" cy="553998"/>
          </a:xfrm>
        </p:spPr>
        <p:txBody>
          <a:bodyPr/>
          <a:lstStyle>
            <a:lvl1pPr marL="0" indent="0">
              <a:buNone/>
              <a:defRPr/>
            </a:lvl1pPr>
          </a:lstStyle>
          <a:p>
            <a:pPr lvl="0"/>
            <a:endParaRPr lang="en-US" dirty="0"/>
          </a:p>
        </p:txBody>
      </p:sp>
      <p:sp>
        <p:nvSpPr>
          <p:cNvPr id="14" name="Content Placeholder 15">
            <a:extLst>
              <a:ext uri="{FF2B5EF4-FFF2-40B4-BE49-F238E27FC236}">
                <a16:creationId xmlns:a16="http://schemas.microsoft.com/office/drawing/2014/main" id="{0F38D229-5DAD-42D3-A4AF-8FAD96B1E3D4}"/>
              </a:ext>
            </a:extLst>
          </p:cNvPr>
          <p:cNvSpPr>
            <a:spLocks noGrp="1"/>
          </p:cNvSpPr>
          <p:nvPr>
            <p:ph sz="quarter" idx="18"/>
          </p:nvPr>
        </p:nvSpPr>
        <p:spPr>
          <a:xfrm>
            <a:off x="7218546" y="1529251"/>
            <a:ext cx="3570287"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148362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1.1">
            <a:extLst>
              <a:ext uri="{FF2B5EF4-FFF2-40B4-BE49-F238E27FC236}">
                <a16:creationId xmlns:a16="http://schemas.microsoft.com/office/drawing/2014/main" id="{0692D27C-E9B1-4F10-A131-1F7A7CF8A999}"/>
              </a:ext>
            </a:extLst>
          </p:cNvPr>
          <p:cNvPicPr>
            <a:picLocks noChangeAspect="1"/>
          </p:cNvPicPr>
          <p:nvPr userDrawn="1"/>
        </p:nvPicPr>
        <p:blipFill>
          <a:blip r:embed="rId2"/>
          <a:stretch>
            <a:fillRect/>
          </a:stretch>
        </p:blipFill>
        <p:spPr>
          <a:xfrm>
            <a:off x="1731" y="-1867"/>
            <a:ext cx="12190271" cy="6859866"/>
          </a:xfrm>
          <a:prstGeom prst="rect">
            <a:avLst/>
          </a:prstGeom>
        </p:spPr>
      </p:pic>
      <p:sp>
        <p:nvSpPr>
          <p:cNvPr id="7" name="Rectangle 6">
            <a:hlinkClick r:id="" action="ppaction://hlinkshowjump?jump=nextslide"/>
            <a:extLst>
              <a:ext uri="{FF2B5EF4-FFF2-40B4-BE49-F238E27FC236}">
                <a16:creationId xmlns:a16="http://schemas.microsoft.com/office/drawing/2014/main" id="{368BB1AC-D993-4330-8948-9A957C5A17F1}"/>
              </a:ext>
            </a:extLst>
          </p:cNvPr>
          <p:cNvSpPr/>
          <p:nvPr userDrawn="1"/>
        </p:nvSpPr>
        <p:spPr>
          <a:xfrm>
            <a:off x="5209" y="-4665"/>
            <a:ext cx="12190272" cy="6862665"/>
          </a:xfrm>
          <a:prstGeom prst="rect">
            <a:avLst/>
          </a:prstGeom>
          <a:solidFill>
            <a:srgbClr val="000000">
              <a:alpha val="4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96021">
              <a:defRPr/>
            </a:pPr>
            <a:endParaRPr lang="en-US" sz="1728">
              <a:solidFill>
                <a:srgbClr val="F1EFED"/>
              </a:solidFill>
              <a:latin typeface="Segoe UI"/>
            </a:endParaRPr>
          </a:p>
        </p:txBody>
      </p:sp>
      <p:pic>
        <p:nvPicPr>
          <p:cNvPr id="8" name="MS logo white - EMF" descr="Microsoft logo white text version">
            <a:extLst>
              <a:ext uri="{FF2B5EF4-FFF2-40B4-BE49-F238E27FC236}">
                <a16:creationId xmlns:a16="http://schemas.microsoft.com/office/drawing/2014/main" id="{99B1E30F-0767-4576-9330-3013848CA3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5090" y="436366"/>
            <a:ext cx="896425" cy="192014"/>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292820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3080809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984333"/>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endParaRPr lang="en-US" dirty="0"/>
          </a:p>
        </p:txBody>
      </p:sp>
      <p:sp>
        <p:nvSpPr>
          <p:cNvPr id="5" name="Content Placeholder 4">
            <a:extLst>
              <a:ext uri="{FF2B5EF4-FFF2-40B4-BE49-F238E27FC236}">
                <a16:creationId xmlns:a16="http://schemas.microsoft.com/office/drawing/2014/main" id="{F7497BD7-BBAC-447A-99BE-17F0F5B26D87}"/>
              </a:ext>
            </a:extLst>
          </p:cNvPr>
          <p:cNvSpPr>
            <a:spLocks noGrp="1"/>
          </p:cNvSpPr>
          <p:nvPr>
            <p:ph sz="quarter" idx="12"/>
          </p:nvPr>
        </p:nvSpPr>
        <p:spPr>
          <a:xfrm>
            <a:off x="6362700" y="4076700"/>
            <a:ext cx="47244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07442598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Text Placeholder 4">
            <a:extLst>
              <a:ext uri="{FF2B5EF4-FFF2-40B4-BE49-F238E27FC236}">
                <a16:creationId xmlns:a16="http://schemas.microsoft.com/office/drawing/2014/main" id="{4EC8EC2D-775A-4C5D-A565-2CA6D1D13B02}"/>
              </a:ext>
            </a:extLst>
          </p:cNvPr>
          <p:cNvSpPr>
            <a:spLocks noGrp="1"/>
          </p:cNvSpPr>
          <p:nvPr>
            <p:ph type="body" sz="quarter" idx="11"/>
          </p:nvPr>
        </p:nvSpPr>
        <p:spPr>
          <a:xfrm>
            <a:off x="3121025" y="2614613"/>
            <a:ext cx="3617913" cy="553998"/>
          </a:xfrm>
        </p:spPr>
        <p:txBody>
          <a:bodyPr/>
          <a:lstStyle/>
          <a:p>
            <a:pPr lvl="0"/>
            <a:endParaRPr lang="en-US" dirty="0"/>
          </a:p>
        </p:txBody>
      </p:sp>
    </p:spTree>
    <p:extLst>
      <p:ext uri="{BB962C8B-B14F-4D97-AF65-F5344CB8AC3E}">
        <p14:creationId xmlns:p14="http://schemas.microsoft.com/office/powerpoint/2010/main" val="8477823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7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6729A52D-6519-4C96-A45A-BAE0864CF96F}"/>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375217211"/>
              </p:ext>
            </p:extLst>
          </p:nvPr>
        </p:nvGraphicFramePr>
        <p:xfrm>
          <a:off x="1380674" y="1575618"/>
          <a:ext cx="9430652" cy="4407875"/>
        </p:xfrm>
        <a:graphic>
          <a:graphicData uri="http://schemas.openxmlformats.org/drawingml/2006/table">
            <a:tbl>
              <a:tblPr firstRow="1" bandRow="1">
                <a:tableStyleId>{5940675A-B579-460E-94D1-54222C63F5DA}</a:tableStyleId>
              </a:tblPr>
              <a:tblGrid>
                <a:gridCol w="2810837">
                  <a:extLst>
                    <a:ext uri="{9D8B030D-6E8A-4147-A177-3AD203B41FA5}">
                      <a16:colId xmlns:a16="http://schemas.microsoft.com/office/drawing/2014/main" val="2670246503"/>
                    </a:ext>
                  </a:extLst>
                </a:gridCol>
                <a:gridCol w="846894">
                  <a:extLst>
                    <a:ext uri="{9D8B030D-6E8A-4147-A177-3AD203B41FA5}">
                      <a16:colId xmlns:a16="http://schemas.microsoft.com/office/drawing/2014/main" val="2840900199"/>
                    </a:ext>
                  </a:extLst>
                </a:gridCol>
                <a:gridCol w="5772921">
                  <a:extLst>
                    <a:ext uri="{9D8B030D-6E8A-4147-A177-3AD203B41FA5}">
                      <a16:colId xmlns:a16="http://schemas.microsoft.com/office/drawing/2014/main" val="1650129827"/>
                    </a:ext>
                  </a:extLst>
                </a:gridCol>
              </a:tblGrid>
              <a:tr h="457961">
                <a:tc>
                  <a:txBody>
                    <a:bodyPr/>
                    <a:lstStyle/>
                    <a:p>
                      <a:pPr algn="ctr"/>
                      <a:endParaRPr lang="en-US" sz="1400" dirty="0">
                        <a:solidFill>
                          <a:schemeClr val="bg1"/>
                        </a:solidFill>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endParaRPr lang="en-US" sz="1400">
                        <a:solidFill>
                          <a:schemeClr val="bg1"/>
                        </a:solidFill>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endParaRPr lang="en-US" sz="1400">
                        <a:solidFill>
                          <a:schemeClr val="bg1"/>
                        </a:solidFill>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ctr"/>
                      <a:endParaRPr lang="en-US" sz="1800" b="1" dirty="0">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600" b="1">
                        <a:latin typeface="Consolas" panose="020B0609020204030204" pitchFamily="49"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endParaRPr lang="en-US" sz="1400"/>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ctr"/>
                      <a:endParaRPr lang="en-US" sz="1800" b="1" dirty="0">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600" b="1">
                        <a:latin typeface="Consolas" panose="020B0609020204030204" pitchFamily="49"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endParaRPr lang="en-US" sz="1400" dirty="0"/>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ctr"/>
                      <a:endParaRPr lang="en-US" sz="1800" b="1" dirty="0">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endParaRPr lang="en-US" sz="1600" b="1">
                        <a:latin typeface="Consolas" panose="020B0609020204030204" pitchFamily="49"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endParaRPr lang="en-US" sz="1400"/>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ctr"/>
                      <a:endParaRPr lang="en-US" sz="1800" b="1" dirty="0">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600" b="1">
                        <a:latin typeface="Consolas" panose="020B0609020204030204" pitchFamily="49"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endParaRPr lang="en-US" sz="1400"/>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ctr"/>
                      <a:endParaRPr lang="en-US" sz="1800" b="1" dirty="0">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600" b="1">
                        <a:latin typeface="Consolas" panose="020B0609020204030204" pitchFamily="49"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endParaRPr lang="en-US" sz="1400"/>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ctr"/>
                      <a:endParaRPr lang="en-US" sz="1800" b="1" dirty="0">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endParaRPr lang="en-US" sz="1600" b="1">
                        <a:latin typeface="Consolas" panose="020B0609020204030204" pitchFamily="49"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endParaRPr lang="en-US" sz="1400" dirty="0"/>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235988169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26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5970E91A-4B05-4CFF-BB2B-AC127E8BB12C}"/>
              </a:ext>
            </a:extLst>
          </p:cNvPr>
          <p:cNvSpPr>
            <a:spLocks noGrp="1"/>
          </p:cNvSpPr>
          <p:nvPr>
            <p:ph sz="quarter" idx="11"/>
          </p:nvPr>
        </p:nvSpPr>
        <p:spPr>
          <a:xfrm>
            <a:off x="6973888" y="2571750"/>
            <a:ext cx="3522662"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FB9D0C76-BABC-4F16-AD2C-1391F1341412}"/>
              </a:ext>
            </a:extLst>
          </p:cNvPr>
          <p:cNvSpPr>
            <a:spLocks noGrp="1"/>
          </p:cNvSpPr>
          <p:nvPr>
            <p:ph sz="quarter" idx="12"/>
          </p:nvPr>
        </p:nvSpPr>
        <p:spPr>
          <a:xfrm>
            <a:off x="6973888" y="3302854"/>
            <a:ext cx="3522662"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C4FE0ED7-849D-46B9-8788-E285CE36F3C7}"/>
              </a:ext>
            </a:extLst>
          </p:cNvPr>
          <p:cNvSpPr>
            <a:spLocks noGrp="1"/>
          </p:cNvSpPr>
          <p:nvPr>
            <p:ph sz="quarter" idx="13"/>
          </p:nvPr>
        </p:nvSpPr>
        <p:spPr>
          <a:xfrm>
            <a:off x="6973888" y="4092086"/>
            <a:ext cx="3522662"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52774955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5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3A9FB37D-6680-40F2-93CD-3E0A9252FDB0}"/>
              </a:ext>
            </a:extLst>
          </p:cNvPr>
          <p:cNvSpPr>
            <a:spLocks noGrp="1"/>
          </p:cNvSpPr>
          <p:nvPr>
            <p:ph sz="quarter" idx="11"/>
          </p:nvPr>
        </p:nvSpPr>
        <p:spPr>
          <a:xfrm>
            <a:off x="695325" y="2951162"/>
            <a:ext cx="5241925" cy="2937573"/>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565B82C9-8805-4D90-B279-0876C5F896FB}"/>
              </a:ext>
            </a:extLst>
          </p:cNvPr>
          <p:cNvSpPr>
            <a:spLocks noGrp="1"/>
          </p:cNvSpPr>
          <p:nvPr>
            <p:ph sz="quarter" idx="12"/>
          </p:nvPr>
        </p:nvSpPr>
        <p:spPr>
          <a:xfrm>
            <a:off x="6443662" y="2926664"/>
            <a:ext cx="5241925" cy="2937573"/>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07767785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4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87C33F90-1770-4FE7-89DA-3558FF41D1A4}"/>
              </a:ext>
            </a:extLst>
          </p:cNvPr>
          <p:cNvSpPr>
            <a:spLocks noGrp="1"/>
          </p:cNvSpPr>
          <p:nvPr>
            <p:ph sz="quarter" idx="11"/>
          </p:nvPr>
        </p:nvSpPr>
        <p:spPr>
          <a:xfrm>
            <a:off x="390525" y="2767013"/>
            <a:ext cx="60833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A1CABF4C-B736-4D21-93D1-31B630407E3D}"/>
              </a:ext>
            </a:extLst>
          </p:cNvPr>
          <p:cNvSpPr>
            <a:spLocks noGrp="1"/>
          </p:cNvSpPr>
          <p:nvPr>
            <p:ph sz="quarter" idx="12"/>
          </p:nvPr>
        </p:nvSpPr>
        <p:spPr>
          <a:xfrm>
            <a:off x="390525" y="3651505"/>
            <a:ext cx="6083300"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EEE5D3FF-B078-4590-949E-DFB26A788E89}"/>
              </a:ext>
            </a:extLst>
          </p:cNvPr>
          <p:cNvSpPr>
            <a:spLocks noGrp="1"/>
          </p:cNvSpPr>
          <p:nvPr>
            <p:ph sz="quarter" idx="13"/>
          </p:nvPr>
        </p:nvSpPr>
        <p:spPr>
          <a:xfrm>
            <a:off x="390525" y="4644678"/>
            <a:ext cx="60833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80661300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3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BA7DFB98-B0D6-42AF-A2EF-386213E6F9D7}"/>
              </a:ext>
            </a:extLst>
          </p:cNvPr>
          <p:cNvSpPr>
            <a:spLocks noGrp="1"/>
          </p:cNvSpPr>
          <p:nvPr>
            <p:ph sz="quarter" idx="11"/>
          </p:nvPr>
        </p:nvSpPr>
        <p:spPr>
          <a:xfrm>
            <a:off x="573088" y="2682875"/>
            <a:ext cx="5376862"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B23D3164-86BB-420F-86E0-5E36C0A66E8A}"/>
              </a:ext>
            </a:extLst>
          </p:cNvPr>
          <p:cNvSpPr>
            <a:spLocks noGrp="1"/>
          </p:cNvSpPr>
          <p:nvPr>
            <p:ph sz="quarter" idx="12"/>
          </p:nvPr>
        </p:nvSpPr>
        <p:spPr>
          <a:xfrm>
            <a:off x="573088" y="3485296"/>
            <a:ext cx="5376862"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AF9F8866-58B2-43E3-BDC6-2DE22D131750}"/>
              </a:ext>
            </a:extLst>
          </p:cNvPr>
          <p:cNvSpPr>
            <a:spLocks noGrp="1"/>
          </p:cNvSpPr>
          <p:nvPr>
            <p:ph sz="quarter" idx="13"/>
          </p:nvPr>
        </p:nvSpPr>
        <p:spPr>
          <a:xfrm>
            <a:off x="573088" y="4261576"/>
            <a:ext cx="5376862"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60099140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5118BAE7-71A0-47B1-AF47-F355B03206A2}"/>
              </a:ext>
            </a:extLst>
          </p:cNvPr>
          <p:cNvSpPr>
            <a:spLocks noGrp="1"/>
          </p:cNvSpPr>
          <p:nvPr>
            <p:ph sz="quarter" idx="11"/>
          </p:nvPr>
        </p:nvSpPr>
        <p:spPr>
          <a:xfrm>
            <a:off x="633413" y="2938463"/>
            <a:ext cx="687705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85427446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2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CBFB2472-CA07-402F-8548-06D1EF6F2D81}"/>
              </a:ext>
            </a:extLst>
          </p:cNvPr>
          <p:cNvSpPr>
            <a:spLocks noGrp="1"/>
          </p:cNvSpPr>
          <p:nvPr>
            <p:ph sz="quarter" idx="11"/>
          </p:nvPr>
        </p:nvSpPr>
        <p:spPr>
          <a:xfrm>
            <a:off x="549275" y="3024188"/>
            <a:ext cx="4460875"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00889696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9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31870C0D-2561-4B0D-84CB-ADE4E0BD319F}"/>
              </a:ext>
            </a:extLst>
          </p:cNvPr>
          <p:cNvSpPr>
            <a:spLocks noGrp="1"/>
          </p:cNvSpPr>
          <p:nvPr>
            <p:ph sz="quarter" idx="11"/>
          </p:nvPr>
        </p:nvSpPr>
        <p:spPr>
          <a:xfrm>
            <a:off x="6303963" y="2535238"/>
            <a:ext cx="5411787"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0715929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374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8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6C5C6594-FCA6-42BC-AC2B-19B33CA0BBCA}"/>
              </a:ext>
            </a:extLst>
          </p:cNvPr>
          <p:cNvSpPr>
            <a:spLocks noGrp="1"/>
          </p:cNvSpPr>
          <p:nvPr>
            <p:ph sz="quarter" idx="11"/>
          </p:nvPr>
        </p:nvSpPr>
        <p:spPr>
          <a:xfrm>
            <a:off x="6559550" y="2925763"/>
            <a:ext cx="4132263"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53758649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7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109F12F4-484C-4448-9E1F-E14F0BA4E50A}"/>
              </a:ext>
            </a:extLst>
          </p:cNvPr>
          <p:cNvSpPr>
            <a:spLocks noGrp="1"/>
          </p:cNvSpPr>
          <p:nvPr>
            <p:ph sz="quarter" idx="11"/>
          </p:nvPr>
        </p:nvSpPr>
        <p:spPr>
          <a:xfrm>
            <a:off x="6351588" y="2693988"/>
            <a:ext cx="5267325" cy="2974836"/>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14142522"/>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6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2F7B52E2-3DFC-4A45-8BB3-F6F24A2DD2D5}"/>
              </a:ext>
            </a:extLst>
          </p:cNvPr>
          <p:cNvSpPr>
            <a:spLocks noGrp="1"/>
          </p:cNvSpPr>
          <p:nvPr>
            <p:ph sz="quarter" idx="11"/>
          </p:nvPr>
        </p:nvSpPr>
        <p:spPr>
          <a:xfrm>
            <a:off x="7375525" y="2706688"/>
            <a:ext cx="3170555" cy="49980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E2BF62B1-7A9A-4587-85BD-4C8E2F379351}"/>
              </a:ext>
            </a:extLst>
          </p:cNvPr>
          <p:cNvSpPr>
            <a:spLocks noGrp="1"/>
          </p:cNvSpPr>
          <p:nvPr>
            <p:ph sz="quarter" idx="12"/>
          </p:nvPr>
        </p:nvSpPr>
        <p:spPr>
          <a:xfrm>
            <a:off x="7375525" y="3291574"/>
            <a:ext cx="3170555" cy="49980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810E0603-1C10-4339-9BF5-1892E61DECBA}"/>
              </a:ext>
            </a:extLst>
          </p:cNvPr>
          <p:cNvSpPr>
            <a:spLocks noGrp="1"/>
          </p:cNvSpPr>
          <p:nvPr>
            <p:ph sz="quarter" idx="13"/>
          </p:nvPr>
        </p:nvSpPr>
        <p:spPr>
          <a:xfrm>
            <a:off x="7375525" y="3896174"/>
            <a:ext cx="3170555" cy="49980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0F2322CF-26C5-40E6-AEAC-5D727D9559B5}"/>
              </a:ext>
            </a:extLst>
          </p:cNvPr>
          <p:cNvSpPr>
            <a:spLocks noGrp="1"/>
          </p:cNvSpPr>
          <p:nvPr>
            <p:ph sz="quarter" idx="14"/>
          </p:nvPr>
        </p:nvSpPr>
        <p:spPr>
          <a:xfrm>
            <a:off x="7375524" y="4526200"/>
            <a:ext cx="3170555" cy="49980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D8EE1E1F-66A6-4AAD-B231-4561078D39F7}"/>
              </a:ext>
            </a:extLst>
          </p:cNvPr>
          <p:cNvSpPr>
            <a:spLocks noGrp="1"/>
          </p:cNvSpPr>
          <p:nvPr>
            <p:ph sz="quarter" idx="15"/>
          </p:nvPr>
        </p:nvSpPr>
        <p:spPr>
          <a:xfrm>
            <a:off x="7375523" y="5289716"/>
            <a:ext cx="3170555" cy="499808"/>
          </a:xfrm>
        </p:spPr>
        <p:txBody>
          <a:bodyPr/>
          <a:lstStyle>
            <a:lvl1pPr marL="0" indent="0">
              <a:buNone/>
              <a:defRPr/>
            </a:lvl1pPr>
          </a:lstStyle>
          <a:p>
            <a:pPr lvl="0"/>
            <a:endParaRPr lang="en-US" dirty="0"/>
          </a:p>
        </p:txBody>
      </p:sp>
      <p:sp>
        <p:nvSpPr>
          <p:cNvPr id="11" name="Content Placeholder 10">
            <a:extLst>
              <a:ext uri="{FF2B5EF4-FFF2-40B4-BE49-F238E27FC236}">
                <a16:creationId xmlns:a16="http://schemas.microsoft.com/office/drawing/2014/main" id="{591C4C8E-B121-4572-BBC3-4E72E334399F}"/>
              </a:ext>
            </a:extLst>
          </p:cNvPr>
          <p:cNvSpPr>
            <a:spLocks noGrp="1"/>
          </p:cNvSpPr>
          <p:nvPr>
            <p:ph sz="quarter" idx="16"/>
          </p:nvPr>
        </p:nvSpPr>
        <p:spPr>
          <a:xfrm>
            <a:off x="390525" y="2495550"/>
            <a:ext cx="1952625" cy="452876"/>
          </a:xfrm>
        </p:spPr>
        <p:txBody>
          <a:bodyPr/>
          <a:lstStyle>
            <a:lvl1pPr marL="0" indent="0">
              <a:buNone/>
              <a:defRPr/>
            </a:lvl1pPr>
          </a:lstStyle>
          <a:p>
            <a:pPr lvl="0"/>
            <a:endParaRPr lang="en-US" dirty="0"/>
          </a:p>
        </p:txBody>
      </p:sp>
      <p:sp>
        <p:nvSpPr>
          <p:cNvPr id="12" name="Content Placeholder 10">
            <a:extLst>
              <a:ext uri="{FF2B5EF4-FFF2-40B4-BE49-F238E27FC236}">
                <a16:creationId xmlns:a16="http://schemas.microsoft.com/office/drawing/2014/main" id="{10080C0E-751C-4E65-8E33-01D33AECAF5C}"/>
              </a:ext>
            </a:extLst>
          </p:cNvPr>
          <p:cNvSpPr>
            <a:spLocks noGrp="1"/>
          </p:cNvSpPr>
          <p:nvPr>
            <p:ph sz="quarter" idx="17"/>
          </p:nvPr>
        </p:nvSpPr>
        <p:spPr>
          <a:xfrm>
            <a:off x="390525" y="3088602"/>
            <a:ext cx="1952625" cy="452876"/>
          </a:xfrm>
        </p:spPr>
        <p:txBody>
          <a:bodyPr/>
          <a:lstStyle>
            <a:lvl1pPr marL="0" indent="0">
              <a:buNone/>
              <a:defRPr/>
            </a:lvl1pPr>
          </a:lstStyle>
          <a:p>
            <a:pPr lvl="0"/>
            <a:endParaRPr lang="en-US" dirty="0"/>
          </a:p>
        </p:txBody>
      </p:sp>
      <p:sp>
        <p:nvSpPr>
          <p:cNvPr id="13" name="Content Placeholder 10">
            <a:extLst>
              <a:ext uri="{FF2B5EF4-FFF2-40B4-BE49-F238E27FC236}">
                <a16:creationId xmlns:a16="http://schemas.microsoft.com/office/drawing/2014/main" id="{C3D5980E-BF53-43FA-9D4B-5D87983FA50E}"/>
              </a:ext>
            </a:extLst>
          </p:cNvPr>
          <p:cNvSpPr>
            <a:spLocks noGrp="1"/>
          </p:cNvSpPr>
          <p:nvPr>
            <p:ph sz="quarter" idx="18"/>
          </p:nvPr>
        </p:nvSpPr>
        <p:spPr>
          <a:xfrm>
            <a:off x="390525" y="3706710"/>
            <a:ext cx="1952625" cy="452876"/>
          </a:xfrm>
        </p:spPr>
        <p:txBody>
          <a:bodyPr/>
          <a:lstStyle>
            <a:lvl1pPr marL="0" indent="0">
              <a:buNone/>
              <a:defRPr/>
            </a:lvl1pPr>
          </a:lstStyle>
          <a:p>
            <a:pPr lvl="0"/>
            <a:endParaRPr lang="en-US" dirty="0"/>
          </a:p>
        </p:txBody>
      </p:sp>
      <p:sp>
        <p:nvSpPr>
          <p:cNvPr id="14" name="Content Placeholder 10">
            <a:extLst>
              <a:ext uri="{FF2B5EF4-FFF2-40B4-BE49-F238E27FC236}">
                <a16:creationId xmlns:a16="http://schemas.microsoft.com/office/drawing/2014/main" id="{DB2285A3-B876-427D-A2B7-E6B9FA3F1088}"/>
              </a:ext>
            </a:extLst>
          </p:cNvPr>
          <p:cNvSpPr>
            <a:spLocks noGrp="1"/>
          </p:cNvSpPr>
          <p:nvPr>
            <p:ph sz="quarter" idx="19"/>
          </p:nvPr>
        </p:nvSpPr>
        <p:spPr>
          <a:xfrm>
            <a:off x="390525" y="4299762"/>
            <a:ext cx="1952625" cy="452876"/>
          </a:xfrm>
        </p:spPr>
        <p:txBody>
          <a:bodyPr/>
          <a:lstStyle>
            <a:lvl1pPr marL="0" indent="0">
              <a:buNone/>
              <a:defRPr/>
            </a:lvl1pPr>
          </a:lstStyle>
          <a:p>
            <a:pPr lvl="0"/>
            <a:endParaRPr lang="en-US" dirty="0"/>
          </a:p>
        </p:txBody>
      </p:sp>
      <p:sp>
        <p:nvSpPr>
          <p:cNvPr id="15" name="Content Placeholder 10">
            <a:extLst>
              <a:ext uri="{FF2B5EF4-FFF2-40B4-BE49-F238E27FC236}">
                <a16:creationId xmlns:a16="http://schemas.microsoft.com/office/drawing/2014/main" id="{E8954CF8-A83A-44FB-85C0-5881EB4437C5}"/>
              </a:ext>
            </a:extLst>
          </p:cNvPr>
          <p:cNvSpPr>
            <a:spLocks noGrp="1"/>
          </p:cNvSpPr>
          <p:nvPr>
            <p:ph sz="quarter" idx="20"/>
          </p:nvPr>
        </p:nvSpPr>
        <p:spPr>
          <a:xfrm>
            <a:off x="390525" y="4845189"/>
            <a:ext cx="1952625" cy="452876"/>
          </a:xfrm>
        </p:spPr>
        <p:txBody>
          <a:bodyPr/>
          <a:lstStyle>
            <a:lvl1pPr marL="0" indent="0">
              <a:buNone/>
              <a:defRPr/>
            </a:lvl1pPr>
          </a:lstStyle>
          <a:p>
            <a:pPr lvl="0"/>
            <a:endParaRPr lang="en-US" dirty="0"/>
          </a:p>
        </p:txBody>
      </p:sp>
      <p:sp>
        <p:nvSpPr>
          <p:cNvPr id="16" name="Content Placeholder 10">
            <a:extLst>
              <a:ext uri="{FF2B5EF4-FFF2-40B4-BE49-F238E27FC236}">
                <a16:creationId xmlns:a16="http://schemas.microsoft.com/office/drawing/2014/main" id="{2FA8864A-4A3C-48E6-91E2-8FA5DA570A31}"/>
              </a:ext>
            </a:extLst>
          </p:cNvPr>
          <p:cNvSpPr>
            <a:spLocks noGrp="1"/>
          </p:cNvSpPr>
          <p:nvPr>
            <p:ph sz="quarter" idx="21"/>
          </p:nvPr>
        </p:nvSpPr>
        <p:spPr>
          <a:xfrm>
            <a:off x="390525" y="5438241"/>
            <a:ext cx="1952625" cy="452876"/>
          </a:xfrm>
        </p:spPr>
        <p:txBody>
          <a:bodyPr/>
          <a:lstStyle>
            <a:lvl1pPr marL="0" indent="0">
              <a:buNone/>
              <a:defRPr/>
            </a:lvl1pPr>
          </a:lstStyle>
          <a:p>
            <a:pPr lvl="0"/>
            <a:endParaRPr lang="en-US" dirty="0"/>
          </a:p>
        </p:txBody>
      </p:sp>
      <p:sp>
        <p:nvSpPr>
          <p:cNvPr id="17" name="Content Placeholder 10">
            <a:extLst>
              <a:ext uri="{FF2B5EF4-FFF2-40B4-BE49-F238E27FC236}">
                <a16:creationId xmlns:a16="http://schemas.microsoft.com/office/drawing/2014/main" id="{1D30B569-2DA2-44F1-B6E8-1AB9A8272420}"/>
              </a:ext>
            </a:extLst>
          </p:cNvPr>
          <p:cNvSpPr>
            <a:spLocks noGrp="1"/>
          </p:cNvSpPr>
          <p:nvPr>
            <p:ph sz="quarter" idx="22"/>
          </p:nvPr>
        </p:nvSpPr>
        <p:spPr>
          <a:xfrm>
            <a:off x="2533650" y="2515962"/>
            <a:ext cx="1952625" cy="452876"/>
          </a:xfrm>
        </p:spPr>
        <p:txBody>
          <a:bodyPr/>
          <a:lstStyle>
            <a:lvl1pPr marL="0" indent="0">
              <a:buNone/>
              <a:defRPr/>
            </a:lvl1pPr>
          </a:lstStyle>
          <a:p>
            <a:pPr lvl="0"/>
            <a:endParaRPr lang="en-US" dirty="0"/>
          </a:p>
        </p:txBody>
      </p:sp>
      <p:sp>
        <p:nvSpPr>
          <p:cNvPr id="18" name="Content Placeholder 10">
            <a:extLst>
              <a:ext uri="{FF2B5EF4-FFF2-40B4-BE49-F238E27FC236}">
                <a16:creationId xmlns:a16="http://schemas.microsoft.com/office/drawing/2014/main" id="{3AA211A5-6066-468A-8A9F-AB4D9DA5BAB4}"/>
              </a:ext>
            </a:extLst>
          </p:cNvPr>
          <p:cNvSpPr>
            <a:spLocks noGrp="1"/>
          </p:cNvSpPr>
          <p:nvPr>
            <p:ph sz="quarter" idx="23"/>
          </p:nvPr>
        </p:nvSpPr>
        <p:spPr>
          <a:xfrm>
            <a:off x="2533650" y="3109014"/>
            <a:ext cx="1952625" cy="452876"/>
          </a:xfrm>
        </p:spPr>
        <p:txBody>
          <a:bodyPr/>
          <a:lstStyle>
            <a:lvl1pPr marL="0" indent="0">
              <a:buNone/>
              <a:defRPr/>
            </a:lvl1pPr>
          </a:lstStyle>
          <a:p>
            <a:pPr lvl="0"/>
            <a:endParaRPr lang="en-US" dirty="0"/>
          </a:p>
        </p:txBody>
      </p:sp>
      <p:sp>
        <p:nvSpPr>
          <p:cNvPr id="19" name="Content Placeholder 10">
            <a:extLst>
              <a:ext uri="{FF2B5EF4-FFF2-40B4-BE49-F238E27FC236}">
                <a16:creationId xmlns:a16="http://schemas.microsoft.com/office/drawing/2014/main" id="{50BE6C1F-D8C9-42CE-BC10-6244DC2779C2}"/>
              </a:ext>
            </a:extLst>
          </p:cNvPr>
          <p:cNvSpPr>
            <a:spLocks noGrp="1"/>
          </p:cNvSpPr>
          <p:nvPr>
            <p:ph sz="quarter" idx="24"/>
          </p:nvPr>
        </p:nvSpPr>
        <p:spPr>
          <a:xfrm>
            <a:off x="2533650" y="3702066"/>
            <a:ext cx="1952625" cy="452876"/>
          </a:xfrm>
        </p:spPr>
        <p:txBody>
          <a:bodyPr/>
          <a:lstStyle>
            <a:lvl1pPr marL="0" indent="0">
              <a:buNone/>
              <a:defRPr/>
            </a:lvl1pPr>
          </a:lstStyle>
          <a:p>
            <a:pPr lvl="0"/>
            <a:endParaRPr lang="en-US" dirty="0"/>
          </a:p>
        </p:txBody>
      </p:sp>
      <p:sp>
        <p:nvSpPr>
          <p:cNvPr id="20" name="Content Placeholder 10">
            <a:extLst>
              <a:ext uri="{FF2B5EF4-FFF2-40B4-BE49-F238E27FC236}">
                <a16:creationId xmlns:a16="http://schemas.microsoft.com/office/drawing/2014/main" id="{8844C246-DBDA-4C36-8729-37FD7E5B0315}"/>
              </a:ext>
            </a:extLst>
          </p:cNvPr>
          <p:cNvSpPr>
            <a:spLocks noGrp="1"/>
          </p:cNvSpPr>
          <p:nvPr>
            <p:ph sz="quarter" idx="25"/>
          </p:nvPr>
        </p:nvSpPr>
        <p:spPr>
          <a:xfrm>
            <a:off x="2533650" y="4295118"/>
            <a:ext cx="1952625" cy="452876"/>
          </a:xfrm>
        </p:spPr>
        <p:txBody>
          <a:bodyPr/>
          <a:lstStyle>
            <a:lvl1pPr marL="0" indent="0">
              <a:buNone/>
              <a:defRPr/>
            </a:lvl1pPr>
          </a:lstStyle>
          <a:p>
            <a:pPr lvl="0"/>
            <a:endParaRPr lang="en-US" dirty="0"/>
          </a:p>
        </p:txBody>
      </p:sp>
      <p:sp>
        <p:nvSpPr>
          <p:cNvPr id="21" name="Content Placeholder 10">
            <a:extLst>
              <a:ext uri="{FF2B5EF4-FFF2-40B4-BE49-F238E27FC236}">
                <a16:creationId xmlns:a16="http://schemas.microsoft.com/office/drawing/2014/main" id="{32EAD8B3-55CE-4468-B4AB-46594324F95F}"/>
              </a:ext>
            </a:extLst>
          </p:cNvPr>
          <p:cNvSpPr>
            <a:spLocks noGrp="1"/>
          </p:cNvSpPr>
          <p:nvPr>
            <p:ph sz="quarter" idx="26"/>
          </p:nvPr>
        </p:nvSpPr>
        <p:spPr>
          <a:xfrm>
            <a:off x="2533650" y="4888170"/>
            <a:ext cx="1952625" cy="452876"/>
          </a:xfrm>
        </p:spPr>
        <p:txBody>
          <a:bodyPr/>
          <a:lstStyle>
            <a:lvl1pPr marL="0" indent="0">
              <a:buNone/>
              <a:defRPr/>
            </a:lvl1pPr>
          </a:lstStyle>
          <a:p>
            <a:pPr lvl="0"/>
            <a:endParaRPr lang="en-US" dirty="0"/>
          </a:p>
        </p:txBody>
      </p:sp>
      <p:sp>
        <p:nvSpPr>
          <p:cNvPr id="22" name="Content Placeholder 10">
            <a:extLst>
              <a:ext uri="{FF2B5EF4-FFF2-40B4-BE49-F238E27FC236}">
                <a16:creationId xmlns:a16="http://schemas.microsoft.com/office/drawing/2014/main" id="{48D36B57-735B-49E2-9161-198C9954AC2C}"/>
              </a:ext>
            </a:extLst>
          </p:cNvPr>
          <p:cNvSpPr>
            <a:spLocks noGrp="1"/>
          </p:cNvSpPr>
          <p:nvPr>
            <p:ph sz="quarter" idx="27"/>
          </p:nvPr>
        </p:nvSpPr>
        <p:spPr>
          <a:xfrm>
            <a:off x="2533650" y="5481222"/>
            <a:ext cx="1952625" cy="452876"/>
          </a:xfrm>
        </p:spPr>
        <p:txBody>
          <a:bodyPr/>
          <a:lstStyle>
            <a:lvl1pPr marL="0" indent="0">
              <a:buNone/>
              <a:defRPr/>
            </a:lvl1pPr>
          </a:lstStyle>
          <a:p>
            <a:pPr lvl="0"/>
            <a:endParaRPr lang="en-US" dirty="0"/>
          </a:p>
        </p:txBody>
      </p:sp>
      <p:sp>
        <p:nvSpPr>
          <p:cNvPr id="23" name="Content Placeholder 10">
            <a:extLst>
              <a:ext uri="{FF2B5EF4-FFF2-40B4-BE49-F238E27FC236}">
                <a16:creationId xmlns:a16="http://schemas.microsoft.com/office/drawing/2014/main" id="{7A5351BA-F57A-4708-9501-46071B512AD5}"/>
              </a:ext>
            </a:extLst>
          </p:cNvPr>
          <p:cNvSpPr>
            <a:spLocks noGrp="1"/>
          </p:cNvSpPr>
          <p:nvPr>
            <p:ph sz="quarter" idx="28"/>
          </p:nvPr>
        </p:nvSpPr>
        <p:spPr>
          <a:xfrm>
            <a:off x="4591050" y="2515962"/>
            <a:ext cx="1952625" cy="452876"/>
          </a:xfrm>
        </p:spPr>
        <p:txBody>
          <a:bodyPr/>
          <a:lstStyle>
            <a:lvl1pPr marL="0" indent="0">
              <a:buNone/>
              <a:defRPr/>
            </a:lvl1pPr>
          </a:lstStyle>
          <a:p>
            <a:pPr lvl="0"/>
            <a:endParaRPr lang="en-US" dirty="0"/>
          </a:p>
        </p:txBody>
      </p:sp>
      <p:sp>
        <p:nvSpPr>
          <p:cNvPr id="24" name="Content Placeholder 10">
            <a:extLst>
              <a:ext uri="{FF2B5EF4-FFF2-40B4-BE49-F238E27FC236}">
                <a16:creationId xmlns:a16="http://schemas.microsoft.com/office/drawing/2014/main" id="{E5799BA3-0C57-40B8-A6AE-AD674D70A96B}"/>
              </a:ext>
            </a:extLst>
          </p:cNvPr>
          <p:cNvSpPr>
            <a:spLocks noGrp="1"/>
          </p:cNvSpPr>
          <p:nvPr>
            <p:ph sz="quarter" idx="29"/>
          </p:nvPr>
        </p:nvSpPr>
        <p:spPr>
          <a:xfrm>
            <a:off x="4591050" y="3109014"/>
            <a:ext cx="1952625" cy="452876"/>
          </a:xfrm>
        </p:spPr>
        <p:txBody>
          <a:bodyPr/>
          <a:lstStyle>
            <a:lvl1pPr marL="0" indent="0">
              <a:buNone/>
              <a:defRPr/>
            </a:lvl1pPr>
          </a:lstStyle>
          <a:p>
            <a:pPr lvl="0"/>
            <a:endParaRPr lang="en-US" dirty="0"/>
          </a:p>
        </p:txBody>
      </p:sp>
      <p:sp>
        <p:nvSpPr>
          <p:cNvPr id="25" name="Content Placeholder 10">
            <a:extLst>
              <a:ext uri="{FF2B5EF4-FFF2-40B4-BE49-F238E27FC236}">
                <a16:creationId xmlns:a16="http://schemas.microsoft.com/office/drawing/2014/main" id="{BCFBDBF2-8FE8-4DB0-8B25-35F2E6347C21}"/>
              </a:ext>
            </a:extLst>
          </p:cNvPr>
          <p:cNvSpPr>
            <a:spLocks noGrp="1"/>
          </p:cNvSpPr>
          <p:nvPr>
            <p:ph sz="quarter" idx="30"/>
          </p:nvPr>
        </p:nvSpPr>
        <p:spPr>
          <a:xfrm>
            <a:off x="4591050" y="3702066"/>
            <a:ext cx="1952625" cy="452876"/>
          </a:xfrm>
        </p:spPr>
        <p:txBody>
          <a:bodyPr/>
          <a:lstStyle>
            <a:lvl1pPr marL="0" indent="0">
              <a:buNone/>
              <a:defRPr/>
            </a:lvl1pPr>
          </a:lstStyle>
          <a:p>
            <a:pPr lvl="0"/>
            <a:endParaRPr lang="en-US" dirty="0"/>
          </a:p>
        </p:txBody>
      </p:sp>
      <p:sp>
        <p:nvSpPr>
          <p:cNvPr id="26" name="Content Placeholder 10">
            <a:extLst>
              <a:ext uri="{FF2B5EF4-FFF2-40B4-BE49-F238E27FC236}">
                <a16:creationId xmlns:a16="http://schemas.microsoft.com/office/drawing/2014/main" id="{880657AC-6F91-48AF-AA4C-6FC32C76D662}"/>
              </a:ext>
            </a:extLst>
          </p:cNvPr>
          <p:cNvSpPr>
            <a:spLocks noGrp="1"/>
          </p:cNvSpPr>
          <p:nvPr>
            <p:ph sz="quarter" idx="31"/>
          </p:nvPr>
        </p:nvSpPr>
        <p:spPr>
          <a:xfrm>
            <a:off x="4591050" y="4295118"/>
            <a:ext cx="1952625" cy="452876"/>
          </a:xfrm>
        </p:spPr>
        <p:txBody>
          <a:bodyPr/>
          <a:lstStyle>
            <a:lvl1pPr marL="0" indent="0">
              <a:buNone/>
              <a:defRPr/>
            </a:lvl1pPr>
          </a:lstStyle>
          <a:p>
            <a:pPr lvl="0"/>
            <a:endParaRPr lang="en-US" dirty="0"/>
          </a:p>
        </p:txBody>
      </p:sp>
      <p:sp>
        <p:nvSpPr>
          <p:cNvPr id="27" name="Content Placeholder 10">
            <a:extLst>
              <a:ext uri="{FF2B5EF4-FFF2-40B4-BE49-F238E27FC236}">
                <a16:creationId xmlns:a16="http://schemas.microsoft.com/office/drawing/2014/main" id="{25FC4402-56E7-443D-988B-531E2ADF4A02}"/>
              </a:ext>
            </a:extLst>
          </p:cNvPr>
          <p:cNvSpPr>
            <a:spLocks noGrp="1"/>
          </p:cNvSpPr>
          <p:nvPr>
            <p:ph sz="quarter" idx="32"/>
          </p:nvPr>
        </p:nvSpPr>
        <p:spPr>
          <a:xfrm>
            <a:off x="4591050" y="4894402"/>
            <a:ext cx="1952625" cy="452876"/>
          </a:xfrm>
        </p:spPr>
        <p:txBody>
          <a:bodyPr/>
          <a:lstStyle>
            <a:lvl1pPr marL="0" indent="0">
              <a:buNone/>
              <a:defRPr/>
            </a:lvl1pPr>
          </a:lstStyle>
          <a:p>
            <a:pPr lvl="0"/>
            <a:endParaRPr lang="en-US" dirty="0"/>
          </a:p>
        </p:txBody>
      </p:sp>
      <p:sp>
        <p:nvSpPr>
          <p:cNvPr id="28" name="Content Placeholder 10">
            <a:extLst>
              <a:ext uri="{FF2B5EF4-FFF2-40B4-BE49-F238E27FC236}">
                <a16:creationId xmlns:a16="http://schemas.microsoft.com/office/drawing/2014/main" id="{3E7E4EE7-AC8C-4070-A485-B3954E036CEB}"/>
              </a:ext>
            </a:extLst>
          </p:cNvPr>
          <p:cNvSpPr>
            <a:spLocks noGrp="1"/>
          </p:cNvSpPr>
          <p:nvPr>
            <p:ph sz="quarter" idx="33"/>
          </p:nvPr>
        </p:nvSpPr>
        <p:spPr>
          <a:xfrm>
            <a:off x="4591050" y="5487454"/>
            <a:ext cx="1952625" cy="452876"/>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38055867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5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userDrawn="1">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9" name="Content Placeholder 8">
            <a:extLst>
              <a:ext uri="{FF2B5EF4-FFF2-40B4-BE49-F238E27FC236}">
                <a16:creationId xmlns:a16="http://schemas.microsoft.com/office/drawing/2014/main" id="{72C076CA-C3AB-4B20-9F2E-601FECCAFE98}"/>
              </a:ext>
            </a:extLst>
          </p:cNvPr>
          <p:cNvSpPr>
            <a:spLocks noGrp="1"/>
          </p:cNvSpPr>
          <p:nvPr userDrawn="1">
            <p:ph sz="quarter" idx="11"/>
          </p:nvPr>
        </p:nvSpPr>
        <p:spPr>
          <a:xfrm>
            <a:off x="406401" y="2425700"/>
            <a:ext cx="2311400" cy="553998"/>
          </a:xfrm>
        </p:spPr>
        <p:txBody>
          <a:bodyPr/>
          <a:lstStyle>
            <a:lvl1pPr marL="0" indent="0">
              <a:buNone/>
              <a:defRPr/>
            </a:lvl1pPr>
          </a:lstStyle>
          <a:p>
            <a:pPr lvl="0"/>
            <a:endParaRPr lang="en-US" dirty="0"/>
          </a:p>
        </p:txBody>
      </p:sp>
      <p:sp>
        <p:nvSpPr>
          <p:cNvPr id="10" name="Content Placeholder 8">
            <a:extLst>
              <a:ext uri="{FF2B5EF4-FFF2-40B4-BE49-F238E27FC236}">
                <a16:creationId xmlns:a16="http://schemas.microsoft.com/office/drawing/2014/main" id="{940038B6-2733-4B60-9C51-3C1F71A4FF8A}"/>
              </a:ext>
            </a:extLst>
          </p:cNvPr>
          <p:cNvSpPr>
            <a:spLocks noGrp="1"/>
          </p:cNvSpPr>
          <p:nvPr userDrawn="1">
            <p:ph sz="quarter" idx="12"/>
          </p:nvPr>
        </p:nvSpPr>
        <p:spPr>
          <a:xfrm>
            <a:off x="406401" y="3094080"/>
            <a:ext cx="2311400" cy="553998"/>
          </a:xfrm>
        </p:spPr>
        <p:txBody>
          <a:bodyPr/>
          <a:lstStyle>
            <a:lvl1pPr marL="0" indent="0">
              <a:buNone/>
              <a:defRPr/>
            </a:lvl1pPr>
          </a:lstStyle>
          <a:p>
            <a:pPr lvl="0"/>
            <a:endParaRPr lang="en-US" dirty="0"/>
          </a:p>
        </p:txBody>
      </p:sp>
      <p:sp>
        <p:nvSpPr>
          <p:cNvPr id="11" name="Content Placeholder 8">
            <a:extLst>
              <a:ext uri="{FF2B5EF4-FFF2-40B4-BE49-F238E27FC236}">
                <a16:creationId xmlns:a16="http://schemas.microsoft.com/office/drawing/2014/main" id="{C70CB137-ED9D-4813-9415-619B940D3485}"/>
              </a:ext>
            </a:extLst>
          </p:cNvPr>
          <p:cNvSpPr>
            <a:spLocks noGrp="1"/>
          </p:cNvSpPr>
          <p:nvPr userDrawn="1">
            <p:ph sz="quarter" idx="13"/>
          </p:nvPr>
        </p:nvSpPr>
        <p:spPr>
          <a:xfrm>
            <a:off x="406401" y="3805363"/>
            <a:ext cx="2311400" cy="553998"/>
          </a:xfrm>
        </p:spPr>
        <p:txBody>
          <a:bodyPr/>
          <a:lstStyle>
            <a:lvl1pPr marL="0" indent="0">
              <a:buNone/>
              <a:defRPr/>
            </a:lvl1pPr>
          </a:lstStyle>
          <a:p>
            <a:pPr lvl="0"/>
            <a:endParaRPr lang="en-US" dirty="0"/>
          </a:p>
        </p:txBody>
      </p:sp>
      <p:sp>
        <p:nvSpPr>
          <p:cNvPr id="12" name="Content Placeholder 8">
            <a:extLst>
              <a:ext uri="{FF2B5EF4-FFF2-40B4-BE49-F238E27FC236}">
                <a16:creationId xmlns:a16="http://schemas.microsoft.com/office/drawing/2014/main" id="{B9953EE9-3F66-48D7-8158-4BA57F5ADC0C}"/>
              </a:ext>
            </a:extLst>
          </p:cNvPr>
          <p:cNvSpPr>
            <a:spLocks noGrp="1"/>
          </p:cNvSpPr>
          <p:nvPr userDrawn="1">
            <p:ph sz="quarter" idx="14"/>
          </p:nvPr>
        </p:nvSpPr>
        <p:spPr>
          <a:xfrm>
            <a:off x="406401" y="4473743"/>
            <a:ext cx="2311400" cy="553998"/>
          </a:xfrm>
        </p:spPr>
        <p:txBody>
          <a:bodyPr/>
          <a:lstStyle>
            <a:lvl1pPr marL="0" indent="0">
              <a:buNone/>
              <a:defRPr/>
            </a:lvl1pPr>
          </a:lstStyle>
          <a:p>
            <a:pPr lvl="0"/>
            <a:endParaRPr lang="en-US" dirty="0"/>
          </a:p>
        </p:txBody>
      </p:sp>
      <p:sp>
        <p:nvSpPr>
          <p:cNvPr id="13" name="Content Placeholder 8">
            <a:extLst>
              <a:ext uri="{FF2B5EF4-FFF2-40B4-BE49-F238E27FC236}">
                <a16:creationId xmlns:a16="http://schemas.microsoft.com/office/drawing/2014/main" id="{6EF31065-B638-44FD-BCB9-9219DBDE8B94}"/>
              </a:ext>
            </a:extLst>
          </p:cNvPr>
          <p:cNvSpPr>
            <a:spLocks noGrp="1"/>
          </p:cNvSpPr>
          <p:nvPr userDrawn="1">
            <p:ph sz="quarter" idx="15"/>
          </p:nvPr>
        </p:nvSpPr>
        <p:spPr>
          <a:xfrm>
            <a:off x="406401" y="5174873"/>
            <a:ext cx="2311400" cy="553998"/>
          </a:xfrm>
        </p:spPr>
        <p:txBody>
          <a:bodyPr/>
          <a:lstStyle>
            <a:lvl1pPr marL="0" indent="0">
              <a:buNone/>
              <a:defRPr/>
            </a:lvl1pPr>
          </a:lstStyle>
          <a:p>
            <a:pPr lvl="0"/>
            <a:endParaRPr lang="en-US" dirty="0"/>
          </a:p>
        </p:txBody>
      </p:sp>
      <p:sp>
        <p:nvSpPr>
          <p:cNvPr id="14" name="Content Placeholder 8">
            <a:extLst>
              <a:ext uri="{FF2B5EF4-FFF2-40B4-BE49-F238E27FC236}">
                <a16:creationId xmlns:a16="http://schemas.microsoft.com/office/drawing/2014/main" id="{B249FF3F-8E53-4373-94FA-FD789F54DD93}"/>
              </a:ext>
            </a:extLst>
          </p:cNvPr>
          <p:cNvSpPr>
            <a:spLocks noGrp="1"/>
          </p:cNvSpPr>
          <p:nvPr userDrawn="1">
            <p:ph sz="quarter" idx="16"/>
          </p:nvPr>
        </p:nvSpPr>
        <p:spPr>
          <a:xfrm>
            <a:off x="406401" y="5843253"/>
            <a:ext cx="2311400" cy="553998"/>
          </a:xfrm>
        </p:spPr>
        <p:txBody>
          <a:bodyPr/>
          <a:lstStyle>
            <a:lvl1pPr marL="0" indent="0">
              <a:buNone/>
              <a:defRPr/>
            </a:lvl1pPr>
          </a:lstStyle>
          <a:p>
            <a:pPr lvl="0"/>
            <a:endParaRPr lang="en-US" dirty="0"/>
          </a:p>
        </p:txBody>
      </p:sp>
      <p:sp>
        <p:nvSpPr>
          <p:cNvPr id="15" name="Content Placeholder 8">
            <a:extLst>
              <a:ext uri="{FF2B5EF4-FFF2-40B4-BE49-F238E27FC236}">
                <a16:creationId xmlns:a16="http://schemas.microsoft.com/office/drawing/2014/main" id="{04A75AEE-8E46-4B07-870C-EC72F2A124B1}"/>
              </a:ext>
            </a:extLst>
          </p:cNvPr>
          <p:cNvSpPr>
            <a:spLocks noGrp="1"/>
          </p:cNvSpPr>
          <p:nvPr userDrawn="1">
            <p:ph sz="quarter" idx="17"/>
          </p:nvPr>
        </p:nvSpPr>
        <p:spPr>
          <a:xfrm>
            <a:off x="4728919" y="2540082"/>
            <a:ext cx="2311400" cy="553998"/>
          </a:xfrm>
        </p:spPr>
        <p:txBody>
          <a:bodyPr/>
          <a:lstStyle>
            <a:lvl1pPr marL="0" indent="0">
              <a:buNone/>
              <a:defRPr/>
            </a:lvl1pPr>
          </a:lstStyle>
          <a:p>
            <a:pPr lvl="0"/>
            <a:endParaRPr lang="en-US" dirty="0"/>
          </a:p>
        </p:txBody>
      </p:sp>
      <p:sp>
        <p:nvSpPr>
          <p:cNvPr id="16" name="Content Placeholder 8">
            <a:extLst>
              <a:ext uri="{FF2B5EF4-FFF2-40B4-BE49-F238E27FC236}">
                <a16:creationId xmlns:a16="http://schemas.microsoft.com/office/drawing/2014/main" id="{4233DCF2-8EE5-428C-B963-FF0E9F77641A}"/>
              </a:ext>
            </a:extLst>
          </p:cNvPr>
          <p:cNvSpPr>
            <a:spLocks noGrp="1"/>
          </p:cNvSpPr>
          <p:nvPr userDrawn="1">
            <p:ph sz="quarter" idx="18"/>
          </p:nvPr>
        </p:nvSpPr>
        <p:spPr>
          <a:xfrm>
            <a:off x="4728919" y="3208462"/>
            <a:ext cx="2311400" cy="553998"/>
          </a:xfrm>
        </p:spPr>
        <p:txBody>
          <a:bodyPr/>
          <a:lstStyle>
            <a:lvl1pPr marL="0" indent="0">
              <a:buNone/>
              <a:defRPr/>
            </a:lvl1pPr>
          </a:lstStyle>
          <a:p>
            <a:pPr lvl="0"/>
            <a:endParaRPr lang="en-US" dirty="0"/>
          </a:p>
        </p:txBody>
      </p:sp>
      <p:sp>
        <p:nvSpPr>
          <p:cNvPr id="17" name="Content Placeholder 8">
            <a:extLst>
              <a:ext uri="{FF2B5EF4-FFF2-40B4-BE49-F238E27FC236}">
                <a16:creationId xmlns:a16="http://schemas.microsoft.com/office/drawing/2014/main" id="{FCE85D38-B2E8-4C74-875D-D89F54AC7555}"/>
              </a:ext>
            </a:extLst>
          </p:cNvPr>
          <p:cNvSpPr>
            <a:spLocks noGrp="1"/>
          </p:cNvSpPr>
          <p:nvPr userDrawn="1">
            <p:ph sz="quarter" idx="19"/>
          </p:nvPr>
        </p:nvSpPr>
        <p:spPr>
          <a:xfrm>
            <a:off x="8822159" y="4798434"/>
            <a:ext cx="2311400" cy="553998"/>
          </a:xfrm>
        </p:spPr>
        <p:txBody>
          <a:bodyPr/>
          <a:lstStyle>
            <a:lvl1pPr marL="0" indent="0">
              <a:buNone/>
              <a:defRPr/>
            </a:lvl1pPr>
          </a:lstStyle>
          <a:p>
            <a:pPr lvl="0"/>
            <a:endParaRPr lang="en-US" dirty="0"/>
          </a:p>
        </p:txBody>
      </p:sp>
      <p:sp>
        <p:nvSpPr>
          <p:cNvPr id="18" name="Content Placeholder 8">
            <a:extLst>
              <a:ext uri="{FF2B5EF4-FFF2-40B4-BE49-F238E27FC236}">
                <a16:creationId xmlns:a16="http://schemas.microsoft.com/office/drawing/2014/main" id="{30FB91D7-CF6C-4707-820E-2B0AD1156F19}"/>
              </a:ext>
            </a:extLst>
          </p:cNvPr>
          <p:cNvSpPr>
            <a:spLocks noGrp="1"/>
          </p:cNvSpPr>
          <p:nvPr userDrawn="1">
            <p:ph sz="quarter" idx="20"/>
          </p:nvPr>
        </p:nvSpPr>
        <p:spPr>
          <a:xfrm>
            <a:off x="8822159" y="5466814"/>
            <a:ext cx="23114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50632451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4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7" name="Content Placeholder 6">
            <a:extLst>
              <a:ext uri="{FF2B5EF4-FFF2-40B4-BE49-F238E27FC236}">
                <a16:creationId xmlns:a16="http://schemas.microsoft.com/office/drawing/2014/main" id="{51335B94-F167-4729-9DB4-D01D8609B0DB}"/>
              </a:ext>
            </a:extLst>
          </p:cNvPr>
          <p:cNvSpPr>
            <a:spLocks noGrp="1"/>
          </p:cNvSpPr>
          <p:nvPr>
            <p:ph sz="quarter" idx="11"/>
          </p:nvPr>
        </p:nvSpPr>
        <p:spPr>
          <a:xfrm>
            <a:off x="4622800" y="2451100"/>
            <a:ext cx="2285998" cy="553998"/>
          </a:xfrm>
        </p:spPr>
        <p:txBody>
          <a:bodyPr/>
          <a:lstStyle>
            <a:lvl1pPr marL="0" indent="0">
              <a:buNone/>
              <a:defRPr/>
            </a:lvl1pPr>
          </a:lstStyle>
          <a:p>
            <a:pPr lvl="0"/>
            <a:endParaRPr lang="en-US" dirty="0"/>
          </a:p>
        </p:txBody>
      </p:sp>
      <p:sp>
        <p:nvSpPr>
          <p:cNvPr id="8" name="Content Placeholder 6">
            <a:extLst>
              <a:ext uri="{FF2B5EF4-FFF2-40B4-BE49-F238E27FC236}">
                <a16:creationId xmlns:a16="http://schemas.microsoft.com/office/drawing/2014/main" id="{5583BEB3-F982-40B2-8494-7E53CF8DB8C3}"/>
              </a:ext>
            </a:extLst>
          </p:cNvPr>
          <p:cNvSpPr>
            <a:spLocks noGrp="1"/>
          </p:cNvSpPr>
          <p:nvPr>
            <p:ph sz="quarter" idx="12"/>
          </p:nvPr>
        </p:nvSpPr>
        <p:spPr>
          <a:xfrm>
            <a:off x="4648200" y="3111582"/>
            <a:ext cx="2285998" cy="553998"/>
          </a:xfrm>
        </p:spPr>
        <p:txBody>
          <a:bodyPr/>
          <a:lstStyle>
            <a:lvl1pPr marL="0" indent="0">
              <a:buNone/>
              <a:defRPr/>
            </a:lvl1pPr>
          </a:lstStyle>
          <a:p>
            <a:pPr lvl="0"/>
            <a:endParaRPr lang="en-US" dirty="0"/>
          </a:p>
        </p:txBody>
      </p:sp>
      <p:sp>
        <p:nvSpPr>
          <p:cNvPr id="9" name="Content Placeholder 6">
            <a:extLst>
              <a:ext uri="{FF2B5EF4-FFF2-40B4-BE49-F238E27FC236}">
                <a16:creationId xmlns:a16="http://schemas.microsoft.com/office/drawing/2014/main" id="{CC35BEBB-C736-4433-93DE-6F12F27B75F2}"/>
              </a:ext>
            </a:extLst>
          </p:cNvPr>
          <p:cNvSpPr>
            <a:spLocks noGrp="1"/>
          </p:cNvSpPr>
          <p:nvPr>
            <p:ph sz="quarter" idx="13"/>
          </p:nvPr>
        </p:nvSpPr>
        <p:spPr>
          <a:xfrm>
            <a:off x="4673600" y="3789567"/>
            <a:ext cx="2285998" cy="553998"/>
          </a:xfrm>
        </p:spPr>
        <p:txBody>
          <a:bodyPr/>
          <a:lstStyle>
            <a:lvl1pPr marL="0" indent="0">
              <a:buNone/>
              <a:defRPr/>
            </a:lvl1pPr>
          </a:lstStyle>
          <a:p>
            <a:pPr lvl="0"/>
            <a:endParaRPr lang="en-US" dirty="0"/>
          </a:p>
        </p:txBody>
      </p:sp>
      <p:sp>
        <p:nvSpPr>
          <p:cNvPr id="10" name="Content Placeholder 6">
            <a:extLst>
              <a:ext uri="{FF2B5EF4-FFF2-40B4-BE49-F238E27FC236}">
                <a16:creationId xmlns:a16="http://schemas.microsoft.com/office/drawing/2014/main" id="{739928B2-1395-4A40-BD93-D240A6F52726}"/>
              </a:ext>
            </a:extLst>
          </p:cNvPr>
          <p:cNvSpPr>
            <a:spLocks noGrp="1"/>
          </p:cNvSpPr>
          <p:nvPr>
            <p:ph sz="quarter" idx="14"/>
          </p:nvPr>
        </p:nvSpPr>
        <p:spPr>
          <a:xfrm>
            <a:off x="4699000" y="4450049"/>
            <a:ext cx="2285998" cy="553998"/>
          </a:xfrm>
        </p:spPr>
        <p:txBody>
          <a:bodyPr/>
          <a:lstStyle>
            <a:lvl1pPr marL="0" indent="0">
              <a:buNone/>
              <a:defRPr/>
            </a:lvl1pPr>
          </a:lstStyle>
          <a:p>
            <a:pPr lvl="0"/>
            <a:endParaRPr lang="en-US" dirty="0"/>
          </a:p>
        </p:txBody>
      </p:sp>
      <p:sp>
        <p:nvSpPr>
          <p:cNvPr id="11" name="Content Placeholder 6">
            <a:extLst>
              <a:ext uri="{FF2B5EF4-FFF2-40B4-BE49-F238E27FC236}">
                <a16:creationId xmlns:a16="http://schemas.microsoft.com/office/drawing/2014/main" id="{2DECAB35-CCE1-4716-B6F4-2769C1B0E97F}"/>
              </a:ext>
            </a:extLst>
          </p:cNvPr>
          <p:cNvSpPr>
            <a:spLocks noGrp="1"/>
          </p:cNvSpPr>
          <p:nvPr>
            <p:ph sz="quarter" idx="15"/>
          </p:nvPr>
        </p:nvSpPr>
        <p:spPr>
          <a:xfrm>
            <a:off x="7213601" y="2473732"/>
            <a:ext cx="2285998" cy="553998"/>
          </a:xfrm>
        </p:spPr>
        <p:txBody>
          <a:bodyPr/>
          <a:lstStyle>
            <a:lvl1pPr marL="0" indent="0">
              <a:buNone/>
              <a:defRPr/>
            </a:lvl1pPr>
          </a:lstStyle>
          <a:p>
            <a:pPr lvl="0"/>
            <a:endParaRPr lang="en-US" dirty="0"/>
          </a:p>
        </p:txBody>
      </p:sp>
      <p:sp>
        <p:nvSpPr>
          <p:cNvPr id="12" name="Content Placeholder 6">
            <a:extLst>
              <a:ext uri="{FF2B5EF4-FFF2-40B4-BE49-F238E27FC236}">
                <a16:creationId xmlns:a16="http://schemas.microsoft.com/office/drawing/2014/main" id="{9748E219-6F66-4529-A062-6C28AE8FA0DC}"/>
              </a:ext>
            </a:extLst>
          </p:cNvPr>
          <p:cNvSpPr>
            <a:spLocks noGrp="1"/>
          </p:cNvSpPr>
          <p:nvPr>
            <p:ph sz="quarter" idx="16"/>
          </p:nvPr>
        </p:nvSpPr>
        <p:spPr>
          <a:xfrm>
            <a:off x="7239001" y="3134214"/>
            <a:ext cx="2285998" cy="553998"/>
          </a:xfrm>
        </p:spPr>
        <p:txBody>
          <a:bodyPr/>
          <a:lstStyle>
            <a:lvl1pPr marL="0" indent="0">
              <a:buNone/>
              <a:defRPr/>
            </a:lvl1pPr>
          </a:lstStyle>
          <a:p>
            <a:pPr lvl="0"/>
            <a:endParaRPr lang="en-US" dirty="0"/>
          </a:p>
        </p:txBody>
      </p:sp>
      <p:sp>
        <p:nvSpPr>
          <p:cNvPr id="13" name="Content Placeholder 6">
            <a:extLst>
              <a:ext uri="{FF2B5EF4-FFF2-40B4-BE49-F238E27FC236}">
                <a16:creationId xmlns:a16="http://schemas.microsoft.com/office/drawing/2014/main" id="{7DD73780-7F9B-4275-987C-817FA87D0268}"/>
              </a:ext>
            </a:extLst>
          </p:cNvPr>
          <p:cNvSpPr>
            <a:spLocks noGrp="1"/>
          </p:cNvSpPr>
          <p:nvPr>
            <p:ph sz="quarter" idx="17"/>
          </p:nvPr>
        </p:nvSpPr>
        <p:spPr>
          <a:xfrm>
            <a:off x="7264401" y="3812199"/>
            <a:ext cx="2285998" cy="553998"/>
          </a:xfrm>
        </p:spPr>
        <p:txBody>
          <a:bodyPr/>
          <a:lstStyle>
            <a:lvl1pPr marL="0" indent="0">
              <a:buNone/>
              <a:defRPr/>
            </a:lvl1pPr>
          </a:lstStyle>
          <a:p>
            <a:pPr lvl="0"/>
            <a:endParaRPr lang="en-US" dirty="0"/>
          </a:p>
        </p:txBody>
      </p:sp>
      <p:sp>
        <p:nvSpPr>
          <p:cNvPr id="14" name="Content Placeholder 6">
            <a:extLst>
              <a:ext uri="{FF2B5EF4-FFF2-40B4-BE49-F238E27FC236}">
                <a16:creationId xmlns:a16="http://schemas.microsoft.com/office/drawing/2014/main" id="{F5596F58-F26E-4849-A7B6-A76BC05545B5}"/>
              </a:ext>
            </a:extLst>
          </p:cNvPr>
          <p:cNvSpPr>
            <a:spLocks noGrp="1"/>
          </p:cNvSpPr>
          <p:nvPr>
            <p:ph sz="quarter" idx="18"/>
          </p:nvPr>
        </p:nvSpPr>
        <p:spPr>
          <a:xfrm>
            <a:off x="7289801" y="4472681"/>
            <a:ext cx="2285998"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8184926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3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B15E8376-9222-4D5E-B177-E43FAB5AE948}"/>
              </a:ext>
            </a:extLst>
          </p:cNvPr>
          <p:cNvSpPr>
            <a:spLocks noGrp="1"/>
          </p:cNvSpPr>
          <p:nvPr>
            <p:ph sz="quarter" idx="11"/>
          </p:nvPr>
        </p:nvSpPr>
        <p:spPr>
          <a:xfrm>
            <a:off x="393700" y="2552700"/>
            <a:ext cx="60325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DC4F3DFE-36F3-4D7B-984F-78DD92BA9C45}"/>
              </a:ext>
            </a:extLst>
          </p:cNvPr>
          <p:cNvSpPr>
            <a:spLocks noGrp="1"/>
          </p:cNvSpPr>
          <p:nvPr>
            <p:ph sz="quarter" idx="12"/>
          </p:nvPr>
        </p:nvSpPr>
        <p:spPr>
          <a:xfrm>
            <a:off x="393700" y="3447481"/>
            <a:ext cx="6032500"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2E020A23-18CF-4F95-9B12-66B13EDB6508}"/>
              </a:ext>
            </a:extLst>
          </p:cNvPr>
          <p:cNvSpPr>
            <a:spLocks noGrp="1"/>
          </p:cNvSpPr>
          <p:nvPr>
            <p:ph sz="quarter" idx="13"/>
          </p:nvPr>
        </p:nvSpPr>
        <p:spPr>
          <a:xfrm>
            <a:off x="393700" y="4369085"/>
            <a:ext cx="60325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410214159"/>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40" name="Rectangle 39">
            <a:extLst>
              <a:ext uri="{FF2B5EF4-FFF2-40B4-BE49-F238E27FC236}">
                <a16:creationId xmlns:a16="http://schemas.microsoft.com/office/drawing/2014/main" id="{90F64832-7210-46EB-B6D5-8DFAFB0C990A}"/>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32" name="Content Placeholder 31">
            <a:extLst>
              <a:ext uri="{FF2B5EF4-FFF2-40B4-BE49-F238E27FC236}">
                <a16:creationId xmlns:a16="http://schemas.microsoft.com/office/drawing/2014/main" id="{46CE8D1C-391B-41F5-B684-99678F024752}"/>
              </a:ext>
            </a:extLst>
          </p:cNvPr>
          <p:cNvSpPr>
            <a:spLocks noGrp="1"/>
          </p:cNvSpPr>
          <p:nvPr userDrawn="1">
            <p:ph sz="quarter" idx="11"/>
          </p:nvPr>
        </p:nvSpPr>
        <p:spPr>
          <a:xfrm>
            <a:off x="347663" y="2438400"/>
            <a:ext cx="2646362" cy="553998"/>
          </a:xfrm>
        </p:spPr>
        <p:txBody>
          <a:bodyPr/>
          <a:lstStyle>
            <a:lvl1pPr marL="0" indent="0">
              <a:buNone/>
              <a:defRPr/>
            </a:lvl1pPr>
          </a:lstStyle>
          <a:p>
            <a:pPr lvl="0"/>
            <a:endParaRPr lang="en-US" dirty="0"/>
          </a:p>
        </p:txBody>
      </p:sp>
      <p:sp>
        <p:nvSpPr>
          <p:cNvPr id="33" name="Content Placeholder 31">
            <a:extLst>
              <a:ext uri="{FF2B5EF4-FFF2-40B4-BE49-F238E27FC236}">
                <a16:creationId xmlns:a16="http://schemas.microsoft.com/office/drawing/2014/main" id="{610360F3-21E9-4F1A-9796-8088E1F8C9BB}"/>
              </a:ext>
            </a:extLst>
          </p:cNvPr>
          <p:cNvSpPr>
            <a:spLocks noGrp="1"/>
          </p:cNvSpPr>
          <p:nvPr userDrawn="1">
            <p:ph sz="quarter" idx="12"/>
          </p:nvPr>
        </p:nvSpPr>
        <p:spPr>
          <a:xfrm>
            <a:off x="3146425" y="2448412"/>
            <a:ext cx="2646362" cy="553998"/>
          </a:xfrm>
        </p:spPr>
        <p:txBody>
          <a:bodyPr/>
          <a:lstStyle>
            <a:lvl1pPr marL="0" indent="0">
              <a:buNone/>
              <a:defRPr/>
            </a:lvl1pPr>
          </a:lstStyle>
          <a:p>
            <a:pPr lvl="0"/>
            <a:endParaRPr lang="en-US" dirty="0"/>
          </a:p>
        </p:txBody>
      </p:sp>
      <p:sp>
        <p:nvSpPr>
          <p:cNvPr id="34" name="Content Placeholder 31">
            <a:extLst>
              <a:ext uri="{FF2B5EF4-FFF2-40B4-BE49-F238E27FC236}">
                <a16:creationId xmlns:a16="http://schemas.microsoft.com/office/drawing/2014/main" id="{6DD177D0-490E-480B-91DC-CDD6D9C87216}"/>
              </a:ext>
            </a:extLst>
          </p:cNvPr>
          <p:cNvSpPr>
            <a:spLocks noGrp="1"/>
          </p:cNvSpPr>
          <p:nvPr userDrawn="1">
            <p:ph sz="quarter" idx="13"/>
          </p:nvPr>
        </p:nvSpPr>
        <p:spPr>
          <a:xfrm>
            <a:off x="5945187" y="2429199"/>
            <a:ext cx="2646362" cy="553998"/>
          </a:xfrm>
        </p:spPr>
        <p:txBody>
          <a:bodyPr/>
          <a:lstStyle>
            <a:lvl1pPr marL="0" indent="0">
              <a:buNone/>
              <a:defRPr/>
            </a:lvl1pPr>
          </a:lstStyle>
          <a:p>
            <a:pPr lvl="0"/>
            <a:endParaRPr lang="en-US" dirty="0"/>
          </a:p>
        </p:txBody>
      </p:sp>
      <p:sp>
        <p:nvSpPr>
          <p:cNvPr id="35" name="Content Placeholder 31">
            <a:extLst>
              <a:ext uri="{FF2B5EF4-FFF2-40B4-BE49-F238E27FC236}">
                <a16:creationId xmlns:a16="http://schemas.microsoft.com/office/drawing/2014/main" id="{4928D7FB-CEBB-41CB-8A9B-30D531D2FAF9}"/>
              </a:ext>
            </a:extLst>
          </p:cNvPr>
          <p:cNvSpPr>
            <a:spLocks noGrp="1"/>
          </p:cNvSpPr>
          <p:nvPr userDrawn="1">
            <p:ph sz="quarter" idx="14"/>
          </p:nvPr>
        </p:nvSpPr>
        <p:spPr>
          <a:xfrm>
            <a:off x="8859740" y="2429199"/>
            <a:ext cx="2646362" cy="553998"/>
          </a:xfrm>
        </p:spPr>
        <p:txBody>
          <a:bodyPr/>
          <a:lstStyle>
            <a:lvl1pPr marL="0" indent="0">
              <a:buNone/>
              <a:defRPr/>
            </a:lvl1pPr>
          </a:lstStyle>
          <a:p>
            <a:pPr lvl="0"/>
            <a:endParaRPr lang="en-US" dirty="0"/>
          </a:p>
        </p:txBody>
      </p:sp>
      <p:sp>
        <p:nvSpPr>
          <p:cNvPr id="36" name="Content Placeholder 31">
            <a:extLst>
              <a:ext uri="{FF2B5EF4-FFF2-40B4-BE49-F238E27FC236}">
                <a16:creationId xmlns:a16="http://schemas.microsoft.com/office/drawing/2014/main" id="{1720C563-B2EB-432E-A866-4E360256109C}"/>
              </a:ext>
            </a:extLst>
          </p:cNvPr>
          <p:cNvSpPr>
            <a:spLocks noGrp="1"/>
          </p:cNvSpPr>
          <p:nvPr userDrawn="1">
            <p:ph sz="quarter" idx="15"/>
          </p:nvPr>
        </p:nvSpPr>
        <p:spPr>
          <a:xfrm>
            <a:off x="279000" y="3788286"/>
            <a:ext cx="1364736" cy="653481"/>
          </a:xfrm>
        </p:spPr>
        <p:txBody>
          <a:bodyPr/>
          <a:lstStyle>
            <a:lvl1pPr marL="0" indent="0">
              <a:buNone/>
              <a:defRPr/>
            </a:lvl1pPr>
          </a:lstStyle>
          <a:p>
            <a:pPr lvl="0"/>
            <a:endParaRPr lang="en-US" dirty="0"/>
          </a:p>
        </p:txBody>
      </p:sp>
      <p:sp>
        <p:nvSpPr>
          <p:cNvPr id="37" name="Content Placeholder 31">
            <a:extLst>
              <a:ext uri="{FF2B5EF4-FFF2-40B4-BE49-F238E27FC236}">
                <a16:creationId xmlns:a16="http://schemas.microsoft.com/office/drawing/2014/main" id="{9172FE06-07BF-4207-9B4F-66CA7FFCF25B}"/>
              </a:ext>
            </a:extLst>
          </p:cNvPr>
          <p:cNvSpPr>
            <a:spLocks noGrp="1"/>
          </p:cNvSpPr>
          <p:nvPr userDrawn="1">
            <p:ph sz="quarter" idx="16"/>
          </p:nvPr>
        </p:nvSpPr>
        <p:spPr>
          <a:xfrm>
            <a:off x="254478" y="4564326"/>
            <a:ext cx="1364736" cy="653481"/>
          </a:xfrm>
        </p:spPr>
        <p:txBody>
          <a:bodyPr/>
          <a:lstStyle>
            <a:lvl1pPr marL="0" indent="0">
              <a:buNone/>
              <a:defRPr/>
            </a:lvl1pPr>
          </a:lstStyle>
          <a:p>
            <a:pPr lvl="0"/>
            <a:endParaRPr lang="en-US" dirty="0"/>
          </a:p>
        </p:txBody>
      </p:sp>
      <p:sp>
        <p:nvSpPr>
          <p:cNvPr id="38" name="Content Placeholder 31">
            <a:extLst>
              <a:ext uri="{FF2B5EF4-FFF2-40B4-BE49-F238E27FC236}">
                <a16:creationId xmlns:a16="http://schemas.microsoft.com/office/drawing/2014/main" id="{6D82317D-19E5-4088-913C-40AE95CE66B2}"/>
              </a:ext>
            </a:extLst>
          </p:cNvPr>
          <p:cNvSpPr>
            <a:spLocks noGrp="1"/>
          </p:cNvSpPr>
          <p:nvPr userDrawn="1">
            <p:ph sz="quarter" idx="17"/>
          </p:nvPr>
        </p:nvSpPr>
        <p:spPr>
          <a:xfrm>
            <a:off x="279000" y="5477905"/>
            <a:ext cx="1364736" cy="653481"/>
          </a:xfrm>
        </p:spPr>
        <p:txBody>
          <a:bodyPr/>
          <a:lstStyle>
            <a:lvl1pPr marL="0" indent="0">
              <a:buNone/>
              <a:defRPr/>
            </a:lvl1pPr>
          </a:lstStyle>
          <a:p>
            <a:pPr lvl="0"/>
            <a:endParaRPr lang="en-US" dirty="0"/>
          </a:p>
        </p:txBody>
      </p:sp>
      <p:sp>
        <p:nvSpPr>
          <p:cNvPr id="39" name="Content Placeholder 31">
            <a:extLst>
              <a:ext uri="{FF2B5EF4-FFF2-40B4-BE49-F238E27FC236}">
                <a16:creationId xmlns:a16="http://schemas.microsoft.com/office/drawing/2014/main" id="{CEA3E639-7F8B-43B0-B763-DCDAB944F761}"/>
              </a:ext>
            </a:extLst>
          </p:cNvPr>
          <p:cNvSpPr>
            <a:spLocks noGrp="1"/>
          </p:cNvSpPr>
          <p:nvPr userDrawn="1">
            <p:ph sz="quarter" idx="18"/>
          </p:nvPr>
        </p:nvSpPr>
        <p:spPr>
          <a:xfrm>
            <a:off x="2085354" y="5733607"/>
            <a:ext cx="1364736" cy="653481"/>
          </a:xfrm>
        </p:spPr>
        <p:txBody>
          <a:bodyPr/>
          <a:lstStyle>
            <a:lvl1pPr marL="0" indent="0">
              <a:buNone/>
              <a:defRPr/>
            </a:lvl1pPr>
          </a:lstStyle>
          <a:p>
            <a:pPr lvl="0"/>
            <a:endParaRPr lang="en-US" dirty="0"/>
          </a:p>
        </p:txBody>
      </p:sp>
      <p:sp>
        <p:nvSpPr>
          <p:cNvPr id="41" name="Content Placeholder 40">
            <a:extLst>
              <a:ext uri="{FF2B5EF4-FFF2-40B4-BE49-F238E27FC236}">
                <a16:creationId xmlns:a16="http://schemas.microsoft.com/office/drawing/2014/main" id="{3B55E6CB-9D6A-45C4-BEB0-7F5D5A577517}"/>
              </a:ext>
            </a:extLst>
          </p:cNvPr>
          <p:cNvSpPr>
            <a:spLocks noGrp="1"/>
          </p:cNvSpPr>
          <p:nvPr userDrawn="1">
            <p:ph sz="quarter" idx="19"/>
          </p:nvPr>
        </p:nvSpPr>
        <p:spPr>
          <a:xfrm>
            <a:off x="3835986" y="5818476"/>
            <a:ext cx="2771639" cy="553998"/>
          </a:xfrm>
        </p:spPr>
        <p:txBody>
          <a:bodyPr/>
          <a:lstStyle>
            <a:lvl1pPr marL="0" indent="0">
              <a:buNone/>
              <a:defRPr/>
            </a:lvl1pPr>
          </a:lstStyle>
          <a:p>
            <a:pPr lvl="0"/>
            <a:endParaRPr lang="en-US" dirty="0"/>
          </a:p>
        </p:txBody>
      </p:sp>
      <p:sp>
        <p:nvSpPr>
          <p:cNvPr id="42" name="Content Placeholder 40">
            <a:extLst>
              <a:ext uri="{FF2B5EF4-FFF2-40B4-BE49-F238E27FC236}">
                <a16:creationId xmlns:a16="http://schemas.microsoft.com/office/drawing/2014/main" id="{D47F73BF-5696-4A22-97B6-E56A829C08BC}"/>
              </a:ext>
            </a:extLst>
          </p:cNvPr>
          <p:cNvSpPr>
            <a:spLocks noGrp="1"/>
          </p:cNvSpPr>
          <p:nvPr userDrawn="1">
            <p:ph sz="quarter" idx="20"/>
          </p:nvPr>
        </p:nvSpPr>
        <p:spPr>
          <a:xfrm>
            <a:off x="6936856" y="5804645"/>
            <a:ext cx="2771639"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133619977"/>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userDrawn="1">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16" name="Content Placeholder 15">
            <a:extLst>
              <a:ext uri="{FF2B5EF4-FFF2-40B4-BE49-F238E27FC236}">
                <a16:creationId xmlns:a16="http://schemas.microsoft.com/office/drawing/2014/main" id="{34F4264E-8AAC-4A14-A86A-02DEF47D8C7D}"/>
              </a:ext>
            </a:extLst>
          </p:cNvPr>
          <p:cNvSpPr>
            <a:spLocks noGrp="1"/>
          </p:cNvSpPr>
          <p:nvPr userDrawn="1">
            <p:ph sz="quarter" idx="11"/>
          </p:nvPr>
        </p:nvSpPr>
        <p:spPr>
          <a:xfrm>
            <a:off x="269239" y="2397524"/>
            <a:ext cx="1828800" cy="553998"/>
          </a:xfrm>
        </p:spPr>
        <p:txBody>
          <a:bodyPr/>
          <a:lstStyle>
            <a:lvl1pPr marL="0" indent="0">
              <a:buNone/>
              <a:defRPr/>
            </a:lvl1pPr>
          </a:lstStyle>
          <a:p>
            <a:pPr lvl="0"/>
            <a:endParaRPr lang="en-US" dirty="0"/>
          </a:p>
        </p:txBody>
      </p:sp>
      <p:sp>
        <p:nvSpPr>
          <p:cNvPr id="17" name="Content Placeholder 15">
            <a:extLst>
              <a:ext uri="{FF2B5EF4-FFF2-40B4-BE49-F238E27FC236}">
                <a16:creationId xmlns:a16="http://schemas.microsoft.com/office/drawing/2014/main" id="{A3CEC818-7E7E-4C5E-8398-36F08CA3E2F1}"/>
              </a:ext>
            </a:extLst>
          </p:cNvPr>
          <p:cNvSpPr>
            <a:spLocks noGrp="1"/>
          </p:cNvSpPr>
          <p:nvPr userDrawn="1">
            <p:ph sz="quarter" idx="12"/>
          </p:nvPr>
        </p:nvSpPr>
        <p:spPr>
          <a:xfrm>
            <a:off x="269239" y="3160826"/>
            <a:ext cx="1828800" cy="553998"/>
          </a:xfrm>
        </p:spPr>
        <p:txBody>
          <a:bodyPr/>
          <a:lstStyle>
            <a:lvl1pPr marL="0" indent="0">
              <a:buNone/>
              <a:defRPr/>
            </a:lvl1pPr>
          </a:lstStyle>
          <a:p>
            <a:pPr lvl="0"/>
            <a:endParaRPr lang="en-US" dirty="0"/>
          </a:p>
        </p:txBody>
      </p:sp>
      <p:sp>
        <p:nvSpPr>
          <p:cNvPr id="18" name="Content Placeholder 15">
            <a:extLst>
              <a:ext uri="{FF2B5EF4-FFF2-40B4-BE49-F238E27FC236}">
                <a16:creationId xmlns:a16="http://schemas.microsoft.com/office/drawing/2014/main" id="{94489C01-6FC6-46DA-ADEE-0ECE2B38A4D3}"/>
              </a:ext>
            </a:extLst>
          </p:cNvPr>
          <p:cNvSpPr>
            <a:spLocks noGrp="1"/>
          </p:cNvSpPr>
          <p:nvPr userDrawn="1">
            <p:ph sz="quarter" idx="13"/>
          </p:nvPr>
        </p:nvSpPr>
        <p:spPr>
          <a:xfrm>
            <a:off x="269239" y="3812794"/>
            <a:ext cx="1828800" cy="553998"/>
          </a:xfrm>
        </p:spPr>
        <p:txBody>
          <a:bodyPr/>
          <a:lstStyle>
            <a:lvl1pPr marL="0" indent="0">
              <a:buNone/>
              <a:defRPr/>
            </a:lvl1pPr>
          </a:lstStyle>
          <a:p>
            <a:pPr lvl="0"/>
            <a:endParaRPr lang="en-US" dirty="0"/>
          </a:p>
        </p:txBody>
      </p:sp>
      <p:sp>
        <p:nvSpPr>
          <p:cNvPr id="19" name="Content Placeholder 15">
            <a:extLst>
              <a:ext uri="{FF2B5EF4-FFF2-40B4-BE49-F238E27FC236}">
                <a16:creationId xmlns:a16="http://schemas.microsoft.com/office/drawing/2014/main" id="{25BC128E-E7D8-43B1-950F-3254D3BDCFB9}"/>
              </a:ext>
            </a:extLst>
          </p:cNvPr>
          <p:cNvSpPr>
            <a:spLocks noGrp="1"/>
          </p:cNvSpPr>
          <p:nvPr userDrawn="1">
            <p:ph sz="quarter" idx="14"/>
          </p:nvPr>
        </p:nvSpPr>
        <p:spPr>
          <a:xfrm>
            <a:off x="269239" y="4576096"/>
            <a:ext cx="1828800" cy="553998"/>
          </a:xfrm>
        </p:spPr>
        <p:txBody>
          <a:bodyPr/>
          <a:lstStyle>
            <a:lvl1pPr marL="0" indent="0">
              <a:buNone/>
              <a:defRPr/>
            </a:lvl1pPr>
          </a:lstStyle>
          <a:p>
            <a:pPr lvl="0"/>
            <a:endParaRPr lang="en-US" dirty="0"/>
          </a:p>
        </p:txBody>
      </p:sp>
      <p:sp>
        <p:nvSpPr>
          <p:cNvPr id="20" name="Content Placeholder 15">
            <a:extLst>
              <a:ext uri="{FF2B5EF4-FFF2-40B4-BE49-F238E27FC236}">
                <a16:creationId xmlns:a16="http://schemas.microsoft.com/office/drawing/2014/main" id="{21F60B3A-B5DE-4BD0-9D09-E910CC5190F1}"/>
              </a:ext>
            </a:extLst>
          </p:cNvPr>
          <p:cNvSpPr>
            <a:spLocks noGrp="1"/>
          </p:cNvSpPr>
          <p:nvPr userDrawn="1">
            <p:ph sz="quarter" idx="15"/>
          </p:nvPr>
        </p:nvSpPr>
        <p:spPr>
          <a:xfrm>
            <a:off x="246619" y="5281407"/>
            <a:ext cx="1828800" cy="553998"/>
          </a:xfrm>
        </p:spPr>
        <p:txBody>
          <a:bodyPr/>
          <a:lstStyle>
            <a:lvl1pPr marL="0" indent="0">
              <a:buNone/>
              <a:defRPr/>
            </a:lvl1pPr>
          </a:lstStyle>
          <a:p>
            <a:pPr lvl="0"/>
            <a:endParaRPr lang="en-US" dirty="0"/>
          </a:p>
        </p:txBody>
      </p:sp>
      <p:sp>
        <p:nvSpPr>
          <p:cNvPr id="21" name="Content Placeholder 15">
            <a:extLst>
              <a:ext uri="{FF2B5EF4-FFF2-40B4-BE49-F238E27FC236}">
                <a16:creationId xmlns:a16="http://schemas.microsoft.com/office/drawing/2014/main" id="{4FE1844B-629D-463B-8DF0-D128D7485A20}"/>
              </a:ext>
            </a:extLst>
          </p:cNvPr>
          <p:cNvSpPr>
            <a:spLocks noGrp="1"/>
          </p:cNvSpPr>
          <p:nvPr userDrawn="1">
            <p:ph sz="quarter" idx="16"/>
          </p:nvPr>
        </p:nvSpPr>
        <p:spPr>
          <a:xfrm>
            <a:off x="246619" y="6044709"/>
            <a:ext cx="1828800" cy="553998"/>
          </a:xfrm>
        </p:spPr>
        <p:txBody>
          <a:bodyPr/>
          <a:lstStyle>
            <a:lvl1pPr marL="0" indent="0">
              <a:buNone/>
              <a:defRPr/>
            </a:lvl1pPr>
          </a:lstStyle>
          <a:p>
            <a:pPr lvl="0"/>
            <a:endParaRPr lang="en-US" dirty="0"/>
          </a:p>
        </p:txBody>
      </p:sp>
      <p:sp>
        <p:nvSpPr>
          <p:cNvPr id="22" name="Content Placeholder 15">
            <a:extLst>
              <a:ext uri="{FF2B5EF4-FFF2-40B4-BE49-F238E27FC236}">
                <a16:creationId xmlns:a16="http://schemas.microsoft.com/office/drawing/2014/main" id="{B4F35D5F-93F2-4E70-9C07-AFB725071DA6}"/>
              </a:ext>
            </a:extLst>
          </p:cNvPr>
          <p:cNvSpPr>
            <a:spLocks noGrp="1"/>
          </p:cNvSpPr>
          <p:nvPr userDrawn="1">
            <p:ph sz="quarter" idx="17"/>
          </p:nvPr>
        </p:nvSpPr>
        <p:spPr>
          <a:xfrm>
            <a:off x="10239891" y="2367306"/>
            <a:ext cx="1828800" cy="553998"/>
          </a:xfrm>
        </p:spPr>
        <p:txBody>
          <a:bodyPr/>
          <a:lstStyle>
            <a:lvl1pPr marL="0" indent="0">
              <a:buNone/>
              <a:defRPr/>
            </a:lvl1pPr>
          </a:lstStyle>
          <a:p>
            <a:pPr lvl="0"/>
            <a:endParaRPr lang="en-US" dirty="0"/>
          </a:p>
        </p:txBody>
      </p:sp>
      <p:sp>
        <p:nvSpPr>
          <p:cNvPr id="23" name="Content Placeholder 15">
            <a:extLst>
              <a:ext uri="{FF2B5EF4-FFF2-40B4-BE49-F238E27FC236}">
                <a16:creationId xmlns:a16="http://schemas.microsoft.com/office/drawing/2014/main" id="{D1C19F72-60CA-4323-AAA1-757F5A1121F9}"/>
              </a:ext>
            </a:extLst>
          </p:cNvPr>
          <p:cNvSpPr>
            <a:spLocks noGrp="1"/>
          </p:cNvSpPr>
          <p:nvPr userDrawn="1">
            <p:ph sz="quarter" idx="18"/>
          </p:nvPr>
        </p:nvSpPr>
        <p:spPr>
          <a:xfrm>
            <a:off x="10239891" y="3130608"/>
            <a:ext cx="1828800" cy="553998"/>
          </a:xfrm>
        </p:spPr>
        <p:txBody>
          <a:bodyPr/>
          <a:lstStyle>
            <a:lvl1pPr marL="0" indent="0">
              <a:buNone/>
              <a:defRPr/>
            </a:lvl1pPr>
          </a:lstStyle>
          <a:p>
            <a:pPr lvl="0"/>
            <a:endParaRPr lang="en-US" dirty="0"/>
          </a:p>
        </p:txBody>
      </p:sp>
      <p:sp>
        <p:nvSpPr>
          <p:cNvPr id="24" name="Content Placeholder 15">
            <a:extLst>
              <a:ext uri="{FF2B5EF4-FFF2-40B4-BE49-F238E27FC236}">
                <a16:creationId xmlns:a16="http://schemas.microsoft.com/office/drawing/2014/main" id="{F5BFB005-748F-4099-925D-D69397088CE5}"/>
              </a:ext>
            </a:extLst>
          </p:cNvPr>
          <p:cNvSpPr>
            <a:spLocks noGrp="1"/>
          </p:cNvSpPr>
          <p:nvPr userDrawn="1">
            <p:ph sz="quarter" idx="19"/>
          </p:nvPr>
        </p:nvSpPr>
        <p:spPr>
          <a:xfrm>
            <a:off x="10239891" y="3782576"/>
            <a:ext cx="1828800" cy="553998"/>
          </a:xfrm>
        </p:spPr>
        <p:txBody>
          <a:bodyPr/>
          <a:lstStyle>
            <a:lvl1pPr marL="0" indent="0">
              <a:buNone/>
              <a:defRPr/>
            </a:lvl1pPr>
          </a:lstStyle>
          <a:p>
            <a:pPr lvl="0"/>
            <a:endParaRPr lang="en-US" dirty="0"/>
          </a:p>
        </p:txBody>
      </p:sp>
      <p:sp>
        <p:nvSpPr>
          <p:cNvPr id="25" name="Content Placeholder 15">
            <a:extLst>
              <a:ext uri="{FF2B5EF4-FFF2-40B4-BE49-F238E27FC236}">
                <a16:creationId xmlns:a16="http://schemas.microsoft.com/office/drawing/2014/main" id="{7468D9B9-A551-493A-AF05-B77F9E28A82B}"/>
              </a:ext>
            </a:extLst>
          </p:cNvPr>
          <p:cNvSpPr>
            <a:spLocks noGrp="1"/>
          </p:cNvSpPr>
          <p:nvPr userDrawn="1">
            <p:ph sz="quarter" idx="20"/>
          </p:nvPr>
        </p:nvSpPr>
        <p:spPr>
          <a:xfrm>
            <a:off x="10239891" y="4545878"/>
            <a:ext cx="1828800" cy="553998"/>
          </a:xfrm>
        </p:spPr>
        <p:txBody>
          <a:bodyPr/>
          <a:lstStyle>
            <a:lvl1pPr marL="0" indent="0">
              <a:buNone/>
              <a:defRPr/>
            </a:lvl1pPr>
          </a:lstStyle>
          <a:p>
            <a:pPr lvl="0"/>
            <a:endParaRPr lang="en-US" dirty="0"/>
          </a:p>
        </p:txBody>
      </p:sp>
      <p:sp>
        <p:nvSpPr>
          <p:cNvPr id="26" name="Content Placeholder 15">
            <a:extLst>
              <a:ext uri="{FF2B5EF4-FFF2-40B4-BE49-F238E27FC236}">
                <a16:creationId xmlns:a16="http://schemas.microsoft.com/office/drawing/2014/main" id="{142132E3-04BB-49B9-BA4A-C220A620CA13}"/>
              </a:ext>
            </a:extLst>
          </p:cNvPr>
          <p:cNvSpPr>
            <a:spLocks noGrp="1"/>
          </p:cNvSpPr>
          <p:nvPr userDrawn="1">
            <p:ph sz="quarter" idx="21"/>
          </p:nvPr>
        </p:nvSpPr>
        <p:spPr>
          <a:xfrm>
            <a:off x="10217271" y="5251189"/>
            <a:ext cx="1828800" cy="553998"/>
          </a:xfrm>
        </p:spPr>
        <p:txBody>
          <a:bodyPr/>
          <a:lstStyle>
            <a:lvl1pPr marL="0" indent="0">
              <a:buNone/>
              <a:defRPr/>
            </a:lvl1pPr>
          </a:lstStyle>
          <a:p>
            <a:pPr lvl="0"/>
            <a:endParaRPr lang="en-US" dirty="0"/>
          </a:p>
        </p:txBody>
      </p:sp>
      <p:sp>
        <p:nvSpPr>
          <p:cNvPr id="27" name="Content Placeholder 15">
            <a:extLst>
              <a:ext uri="{FF2B5EF4-FFF2-40B4-BE49-F238E27FC236}">
                <a16:creationId xmlns:a16="http://schemas.microsoft.com/office/drawing/2014/main" id="{3CC03090-FA32-46F1-ADEC-6A97444DEF3C}"/>
              </a:ext>
            </a:extLst>
          </p:cNvPr>
          <p:cNvSpPr>
            <a:spLocks noGrp="1"/>
          </p:cNvSpPr>
          <p:nvPr userDrawn="1">
            <p:ph sz="quarter" idx="22"/>
          </p:nvPr>
        </p:nvSpPr>
        <p:spPr>
          <a:xfrm>
            <a:off x="10217271" y="6014491"/>
            <a:ext cx="18288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584731706"/>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0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userDrawn="1">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14" name="Content Placeholder 13">
            <a:extLst>
              <a:ext uri="{FF2B5EF4-FFF2-40B4-BE49-F238E27FC236}">
                <a16:creationId xmlns:a16="http://schemas.microsoft.com/office/drawing/2014/main" id="{27CFC67E-2426-4E3C-A5A6-C1C4EACDE81F}"/>
              </a:ext>
            </a:extLst>
          </p:cNvPr>
          <p:cNvSpPr>
            <a:spLocks noGrp="1"/>
          </p:cNvSpPr>
          <p:nvPr userDrawn="1">
            <p:ph sz="quarter" idx="11"/>
          </p:nvPr>
        </p:nvSpPr>
        <p:spPr>
          <a:xfrm>
            <a:off x="403225" y="2427288"/>
            <a:ext cx="2176463" cy="509015"/>
          </a:xfrm>
        </p:spPr>
        <p:txBody>
          <a:bodyPr/>
          <a:lstStyle>
            <a:lvl1pPr marL="0" indent="0">
              <a:buNone/>
              <a:defRPr/>
            </a:lvl1pPr>
          </a:lstStyle>
          <a:p>
            <a:pPr lvl="0"/>
            <a:endParaRPr lang="en-US" dirty="0"/>
          </a:p>
        </p:txBody>
      </p:sp>
      <p:sp>
        <p:nvSpPr>
          <p:cNvPr id="15" name="Content Placeholder 13">
            <a:extLst>
              <a:ext uri="{FF2B5EF4-FFF2-40B4-BE49-F238E27FC236}">
                <a16:creationId xmlns:a16="http://schemas.microsoft.com/office/drawing/2014/main" id="{E6E202F9-E261-4B89-8012-98FDFBAB7FE1}"/>
              </a:ext>
            </a:extLst>
          </p:cNvPr>
          <p:cNvSpPr>
            <a:spLocks noGrp="1"/>
          </p:cNvSpPr>
          <p:nvPr userDrawn="1">
            <p:ph sz="quarter" idx="12"/>
          </p:nvPr>
        </p:nvSpPr>
        <p:spPr>
          <a:xfrm>
            <a:off x="403225" y="3100944"/>
            <a:ext cx="2176463" cy="509015"/>
          </a:xfrm>
        </p:spPr>
        <p:txBody>
          <a:bodyPr/>
          <a:lstStyle>
            <a:lvl1pPr marL="0" indent="0">
              <a:buNone/>
              <a:defRPr/>
            </a:lvl1pPr>
          </a:lstStyle>
          <a:p>
            <a:pPr lvl="0"/>
            <a:endParaRPr lang="en-US" dirty="0"/>
          </a:p>
        </p:txBody>
      </p:sp>
      <p:sp>
        <p:nvSpPr>
          <p:cNvPr id="16" name="Content Placeholder 13">
            <a:extLst>
              <a:ext uri="{FF2B5EF4-FFF2-40B4-BE49-F238E27FC236}">
                <a16:creationId xmlns:a16="http://schemas.microsoft.com/office/drawing/2014/main" id="{3E7F5276-BD83-4BA2-9B7B-7B8E384E9B84}"/>
              </a:ext>
            </a:extLst>
          </p:cNvPr>
          <p:cNvSpPr>
            <a:spLocks noGrp="1"/>
          </p:cNvSpPr>
          <p:nvPr userDrawn="1">
            <p:ph sz="quarter" idx="13"/>
          </p:nvPr>
        </p:nvSpPr>
        <p:spPr>
          <a:xfrm>
            <a:off x="214269" y="3947285"/>
            <a:ext cx="1656116" cy="509015"/>
          </a:xfrm>
        </p:spPr>
        <p:txBody>
          <a:bodyPr/>
          <a:lstStyle>
            <a:lvl1pPr marL="0" indent="0">
              <a:buNone/>
              <a:defRPr/>
            </a:lvl1pPr>
          </a:lstStyle>
          <a:p>
            <a:pPr lvl="0"/>
            <a:endParaRPr lang="en-US" dirty="0"/>
          </a:p>
        </p:txBody>
      </p:sp>
      <p:sp>
        <p:nvSpPr>
          <p:cNvPr id="17" name="Content Placeholder 13">
            <a:extLst>
              <a:ext uri="{FF2B5EF4-FFF2-40B4-BE49-F238E27FC236}">
                <a16:creationId xmlns:a16="http://schemas.microsoft.com/office/drawing/2014/main" id="{A7693033-D0A5-4B34-9548-6FCBE45D587E}"/>
              </a:ext>
            </a:extLst>
          </p:cNvPr>
          <p:cNvSpPr>
            <a:spLocks noGrp="1"/>
          </p:cNvSpPr>
          <p:nvPr userDrawn="1">
            <p:ph sz="quarter" idx="14"/>
          </p:nvPr>
        </p:nvSpPr>
        <p:spPr>
          <a:xfrm>
            <a:off x="214269" y="4655977"/>
            <a:ext cx="1656116" cy="509015"/>
          </a:xfrm>
        </p:spPr>
        <p:txBody>
          <a:bodyPr/>
          <a:lstStyle>
            <a:lvl1pPr marL="0" indent="0">
              <a:buNone/>
              <a:defRPr/>
            </a:lvl1pPr>
          </a:lstStyle>
          <a:p>
            <a:pPr lvl="0"/>
            <a:endParaRPr lang="en-US" dirty="0"/>
          </a:p>
        </p:txBody>
      </p:sp>
      <p:sp>
        <p:nvSpPr>
          <p:cNvPr id="18" name="Content Placeholder 13">
            <a:extLst>
              <a:ext uri="{FF2B5EF4-FFF2-40B4-BE49-F238E27FC236}">
                <a16:creationId xmlns:a16="http://schemas.microsoft.com/office/drawing/2014/main" id="{FB045443-B038-4E16-9930-6730DB67FFF3}"/>
              </a:ext>
            </a:extLst>
          </p:cNvPr>
          <p:cNvSpPr>
            <a:spLocks noGrp="1"/>
          </p:cNvSpPr>
          <p:nvPr userDrawn="1">
            <p:ph sz="quarter" idx="15"/>
          </p:nvPr>
        </p:nvSpPr>
        <p:spPr>
          <a:xfrm>
            <a:off x="5267942" y="4037961"/>
            <a:ext cx="1656116" cy="509015"/>
          </a:xfrm>
        </p:spPr>
        <p:txBody>
          <a:bodyPr/>
          <a:lstStyle>
            <a:lvl1pPr marL="0" indent="0">
              <a:buNone/>
              <a:defRPr/>
            </a:lvl1pPr>
          </a:lstStyle>
          <a:p>
            <a:pPr lvl="0"/>
            <a:endParaRPr lang="en-US" dirty="0"/>
          </a:p>
        </p:txBody>
      </p:sp>
      <p:sp>
        <p:nvSpPr>
          <p:cNvPr id="19" name="Content Placeholder 13">
            <a:extLst>
              <a:ext uri="{FF2B5EF4-FFF2-40B4-BE49-F238E27FC236}">
                <a16:creationId xmlns:a16="http://schemas.microsoft.com/office/drawing/2014/main" id="{1B4716AF-5A31-44E5-87D4-926C4144B968}"/>
              </a:ext>
            </a:extLst>
          </p:cNvPr>
          <p:cNvSpPr>
            <a:spLocks noGrp="1"/>
          </p:cNvSpPr>
          <p:nvPr userDrawn="1">
            <p:ph sz="quarter" idx="16"/>
          </p:nvPr>
        </p:nvSpPr>
        <p:spPr>
          <a:xfrm>
            <a:off x="5267942" y="4945028"/>
            <a:ext cx="1656116" cy="509015"/>
          </a:xfrm>
        </p:spPr>
        <p:txBody>
          <a:bodyPr/>
          <a:lstStyle>
            <a:lvl1pPr marL="0" indent="0">
              <a:buNone/>
              <a:defRPr/>
            </a:lvl1pPr>
          </a:lstStyle>
          <a:p>
            <a:pPr lvl="0"/>
            <a:endParaRPr lang="en-US" dirty="0"/>
          </a:p>
        </p:txBody>
      </p:sp>
      <p:sp>
        <p:nvSpPr>
          <p:cNvPr id="21" name="Content Placeholder 20">
            <a:extLst>
              <a:ext uri="{FF2B5EF4-FFF2-40B4-BE49-F238E27FC236}">
                <a16:creationId xmlns:a16="http://schemas.microsoft.com/office/drawing/2014/main" id="{F8B1DA1E-4E69-4DAE-94E5-89106704CC92}"/>
              </a:ext>
            </a:extLst>
          </p:cNvPr>
          <p:cNvSpPr>
            <a:spLocks noGrp="1"/>
          </p:cNvSpPr>
          <p:nvPr userDrawn="1">
            <p:ph sz="quarter" idx="17"/>
          </p:nvPr>
        </p:nvSpPr>
        <p:spPr>
          <a:xfrm>
            <a:off x="8410735" y="3860443"/>
            <a:ext cx="1615007" cy="457457"/>
          </a:xfrm>
        </p:spPr>
        <p:txBody>
          <a:bodyPr/>
          <a:lstStyle>
            <a:lvl1pPr marL="0" indent="0">
              <a:buNone/>
              <a:defRPr/>
            </a:lvl1pPr>
          </a:lstStyle>
          <a:p>
            <a:pPr lvl="0"/>
            <a:endParaRPr lang="en-US" dirty="0"/>
          </a:p>
        </p:txBody>
      </p:sp>
      <p:sp>
        <p:nvSpPr>
          <p:cNvPr id="22" name="Content Placeholder 20">
            <a:extLst>
              <a:ext uri="{FF2B5EF4-FFF2-40B4-BE49-F238E27FC236}">
                <a16:creationId xmlns:a16="http://schemas.microsoft.com/office/drawing/2014/main" id="{87649E83-4C10-4383-BBB5-667DF51F23C2}"/>
              </a:ext>
            </a:extLst>
          </p:cNvPr>
          <p:cNvSpPr>
            <a:spLocks noGrp="1"/>
          </p:cNvSpPr>
          <p:nvPr userDrawn="1">
            <p:ph sz="quarter" idx="18"/>
          </p:nvPr>
        </p:nvSpPr>
        <p:spPr>
          <a:xfrm>
            <a:off x="8423435" y="4546976"/>
            <a:ext cx="1615007" cy="457457"/>
          </a:xfrm>
        </p:spPr>
        <p:txBody>
          <a:bodyPr/>
          <a:lstStyle>
            <a:lvl1pPr marL="0" indent="0">
              <a:buNone/>
              <a:defRPr/>
            </a:lvl1pPr>
          </a:lstStyle>
          <a:p>
            <a:pPr lvl="0"/>
            <a:endParaRPr lang="en-US" dirty="0"/>
          </a:p>
        </p:txBody>
      </p:sp>
      <p:sp>
        <p:nvSpPr>
          <p:cNvPr id="23" name="Content Placeholder 20">
            <a:extLst>
              <a:ext uri="{FF2B5EF4-FFF2-40B4-BE49-F238E27FC236}">
                <a16:creationId xmlns:a16="http://schemas.microsoft.com/office/drawing/2014/main" id="{4E10A023-7467-4D96-B747-BAF4152D9BF1}"/>
              </a:ext>
            </a:extLst>
          </p:cNvPr>
          <p:cNvSpPr>
            <a:spLocks noGrp="1"/>
          </p:cNvSpPr>
          <p:nvPr userDrawn="1">
            <p:ph sz="quarter" idx="19"/>
          </p:nvPr>
        </p:nvSpPr>
        <p:spPr>
          <a:xfrm>
            <a:off x="8410734" y="5199428"/>
            <a:ext cx="1615007" cy="457457"/>
          </a:xfrm>
        </p:spPr>
        <p:txBody>
          <a:bodyPr/>
          <a:lstStyle>
            <a:lvl1pPr marL="0" indent="0">
              <a:buNone/>
              <a:defRPr/>
            </a:lvl1pPr>
          </a:lstStyle>
          <a:p>
            <a:pPr lvl="0"/>
            <a:endParaRPr lang="en-US" dirty="0"/>
          </a:p>
        </p:txBody>
      </p:sp>
      <p:sp>
        <p:nvSpPr>
          <p:cNvPr id="25" name="Content Placeholder 24">
            <a:extLst>
              <a:ext uri="{FF2B5EF4-FFF2-40B4-BE49-F238E27FC236}">
                <a16:creationId xmlns:a16="http://schemas.microsoft.com/office/drawing/2014/main" id="{D64635A6-1520-40EE-BD93-F720598FF78B}"/>
              </a:ext>
            </a:extLst>
          </p:cNvPr>
          <p:cNvSpPr>
            <a:spLocks noGrp="1"/>
          </p:cNvSpPr>
          <p:nvPr userDrawn="1">
            <p:ph sz="quarter" idx="20"/>
          </p:nvPr>
        </p:nvSpPr>
        <p:spPr>
          <a:xfrm>
            <a:off x="631825" y="6138863"/>
            <a:ext cx="2154238" cy="553998"/>
          </a:xfrm>
        </p:spPr>
        <p:txBody>
          <a:bodyPr/>
          <a:lstStyle>
            <a:lvl1pPr marL="0" indent="0">
              <a:buNone/>
              <a:defRPr/>
            </a:lvl1pPr>
          </a:lstStyle>
          <a:p>
            <a:pPr lvl="0"/>
            <a:endParaRPr lang="en-US" dirty="0"/>
          </a:p>
        </p:txBody>
      </p:sp>
      <p:sp>
        <p:nvSpPr>
          <p:cNvPr id="26" name="Content Placeholder 24">
            <a:extLst>
              <a:ext uri="{FF2B5EF4-FFF2-40B4-BE49-F238E27FC236}">
                <a16:creationId xmlns:a16="http://schemas.microsoft.com/office/drawing/2014/main" id="{40765CD9-E270-4F45-8E85-3FC89F8A886A}"/>
              </a:ext>
            </a:extLst>
          </p:cNvPr>
          <p:cNvSpPr>
            <a:spLocks noGrp="1"/>
          </p:cNvSpPr>
          <p:nvPr userDrawn="1">
            <p:ph sz="quarter" idx="21"/>
          </p:nvPr>
        </p:nvSpPr>
        <p:spPr>
          <a:xfrm>
            <a:off x="2961061" y="6145276"/>
            <a:ext cx="2154238" cy="553998"/>
          </a:xfrm>
        </p:spPr>
        <p:txBody>
          <a:bodyPr/>
          <a:lstStyle>
            <a:lvl1pPr marL="0" indent="0">
              <a:buNone/>
              <a:defRPr/>
            </a:lvl1pPr>
          </a:lstStyle>
          <a:p>
            <a:pPr lvl="0"/>
            <a:endParaRPr lang="en-US" dirty="0"/>
          </a:p>
        </p:txBody>
      </p:sp>
      <p:sp>
        <p:nvSpPr>
          <p:cNvPr id="27" name="Content Placeholder 24">
            <a:extLst>
              <a:ext uri="{FF2B5EF4-FFF2-40B4-BE49-F238E27FC236}">
                <a16:creationId xmlns:a16="http://schemas.microsoft.com/office/drawing/2014/main" id="{54A94D1D-DCCD-42E4-AFD5-222B89981553}"/>
              </a:ext>
            </a:extLst>
          </p:cNvPr>
          <p:cNvSpPr>
            <a:spLocks noGrp="1"/>
          </p:cNvSpPr>
          <p:nvPr userDrawn="1">
            <p:ph sz="quarter" idx="22"/>
          </p:nvPr>
        </p:nvSpPr>
        <p:spPr>
          <a:xfrm>
            <a:off x="5334793" y="6155685"/>
            <a:ext cx="2154238"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60604993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9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userDrawn="1">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10" name="Content Placeholder 9">
            <a:extLst>
              <a:ext uri="{FF2B5EF4-FFF2-40B4-BE49-F238E27FC236}">
                <a16:creationId xmlns:a16="http://schemas.microsoft.com/office/drawing/2014/main" id="{70E55FED-D9A7-404A-AF86-EDA7B2E325E8}"/>
              </a:ext>
            </a:extLst>
          </p:cNvPr>
          <p:cNvSpPr>
            <a:spLocks noGrp="1"/>
          </p:cNvSpPr>
          <p:nvPr userDrawn="1">
            <p:ph sz="quarter" idx="11"/>
          </p:nvPr>
        </p:nvSpPr>
        <p:spPr>
          <a:xfrm>
            <a:off x="1554390" y="2394428"/>
            <a:ext cx="1624236" cy="553998"/>
          </a:xfrm>
        </p:spPr>
        <p:txBody>
          <a:bodyPr/>
          <a:lstStyle>
            <a:lvl1pPr marL="0" indent="0">
              <a:buNone/>
              <a:defRPr/>
            </a:lvl1pPr>
          </a:lstStyle>
          <a:p>
            <a:pPr lvl="0"/>
            <a:endParaRPr lang="en-US" dirty="0"/>
          </a:p>
        </p:txBody>
      </p:sp>
      <p:sp>
        <p:nvSpPr>
          <p:cNvPr id="11" name="Content Placeholder 9">
            <a:extLst>
              <a:ext uri="{FF2B5EF4-FFF2-40B4-BE49-F238E27FC236}">
                <a16:creationId xmlns:a16="http://schemas.microsoft.com/office/drawing/2014/main" id="{34D22369-E083-48C9-9987-101EC9D614E9}"/>
              </a:ext>
            </a:extLst>
          </p:cNvPr>
          <p:cNvSpPr>
            <a:spLocks noGrp="1"/>
          </p:cNvSpPr>
          <p:nvPr userDrawn="1">
            <p:ph sz="quarter" idx="12"/>
          </p:nvPr>
        </p:nvSpPr>
        <p:spPr>
          <a:xfrm>
            <a:off x="1554390" y="3054054"/>
            <a:ext cx="1624236" cy="553998"/>
          </a:xfrm>
        </p:spPr>
        <p:txBody>
          <a:bodyPr/>
          <a:lstStyle>
            <a:lvl1pPr marL="0" indent="0">
              <a:buNone/>
              <a:defRPr/>
            </a:lvl1pPr>
          </a:lstStyle>
          <a:p>
            <a:pPr lvl="0"/>
            <a:endParaRPr lang="en-US" dirty="0"/>
          </a:p>
        </p:txBody>
      </p:sp>
      <p:sp>
        <p:nvSpPr>
          <p:cNvPr id="12" name="Content Placeholder 9">
            <a:extLst>
              <a:ext uri="{FF2B5EF4-FFF2-40B4-BE49-F238E27FC236}">
                <a16:creationId xmlns:a16="http://schemas.microsoft.com/office/drawing/2014/main" id="{65BA48A9-AF63-4016-9A11-1C576035CD10}"/>
              </a:ext>
            </a:extLst>
          </p:cNvPr>
          <p:cNvSpPr>
            <a:spLocks noGrp="1"/>
          </p:cNvSpPr>
          <p:nvPr userDrawn="1">
            <p:ph sz="quarter" idx="13"/>
          </p:nvPr>
        </p:nvSpPr>
        <p:spPr>
          <a:xfrm>
            <a:off x="1553753" y="3747177"/>
            <a:ext cx="1624236" cy="553998"/>
          </a:xfrm>
        </p:spPr>
        <p:txBody>
          <a:bodyPr/>
          <a:lstStyle>
            <a:lvl1pPr marL="0" indent="0">
              <a:buNone/>
              <a:defRPr/>
            </a:lvl1pPr>
          </a:lstStyle>
          <a:p>
            <a:pPr lvl="0"/>
            <a:endParaRPr lang="en-US" dirty="0"/>
          </a:p>
        </p:txBody>
      </p:sp>
      <p:sp>
        <p:nvSpPr>
          <p:cNvPr id="13" name="Content Placeholder 9">
            <a:extLst>
              <a:ext uri="{FF2B5EF4-FFF2-40B4-BE49-F238E27FC236}">
                <a16:creationId xmlns:a16="http://schemas.microsoft.com/office/drawing/2014/main" id="{6984CD2F-BCBC-482A-9A1B-65CAFB65DFB6}"/>
              </a:ext>
            </a:extLst>
          </p:cNvPr>
          <p:cNvSpPr>
            <a:spLocks noGrp="1"/>
          </p:cNvSpPr>
          <p:nvPr userDrawn="1">
            <p:ph sz="quarter" idx="14"/>
          </p:nvPr>
        </p:nvSpPr>
        <p:spPr>
          <a:xfrm>
            <a:off x="1553753" y="4432652"/>
            <a:ext cx="1624236" cy="553998"/>
          </a:xfrm>
        </p:spPr>
        <p:txBody>
          <a:bodyPr/>
          <a:lstStyle>
            <a:lvl1pPr marL="0" indent="0">
              <a:buNone/>
              <a:defRPr/>
            </a:lvl1pPr>
          </a:lstStyle>
          <a:p>
            <a:pPr lvl="0"/>
            <a:endParaRPr lang="en-US" dirty="0"/>
          </a:p>
        </p:txBody>
      </p:sp>
      <p:sp>
        <p:nvSpPr>
          <p:cNvPr id="14" name="Content Placeholder 9">
            <a:extLst>
              <a:ext uri="{FF2B5EF4-FFF2-40B4-BE49-F238E27FC236}">
                <a16:creationId xmlns:a16="http://schemas.microsoft.com/office/drawing/2014/main" id="{15BFBFF9-CBDB-43E9-9697-5900F254A745}"/>
              </a:ext>
            </a:extLst>
          </p:cNvPr>
          <p:cNvSpPr>
            <a:spLocks noGrp="1"/>
          </p:cNvSpPr>
          <p:nvPr userDrawn="1">
            <p:ph sz="quarter" idx="15"/>
          </p:nvPr>
        </p:nvSpPr>
        <p:spPr>
          <a:xfrm>
            <a:off x="1553753" y="5200840"/>
            <a:ext cx="1624236" cy="553998"/>
          </a:xfrm>
        </p:spPr>
        <p:txBody>
          <a:bodyPr/>
          <a:lstStyle>
            <a:lvl1pPr marL="0" indent="0">
              <a:buNone/>
              <a:defRPr/>
            </a:lvl1pPr>
          </a:lstStyle>
          <a:p>
            <a:pPr lvl="0"/>
            <a:endParaRPr lang="en-US" dirty="0"/>
          </a:p>
        </p:txBody>
      </p:sp>
      <p:sp>
        <p:nvSpPr>
          <p:cNvPr id="15" name="Content Placeholder 9">
            <a:extLst>
              <a:ext uri="{FF2B5EF4-FFF2-40B4-BE49-F238E27FC236}">
                <a16:creationId xmlns:a16="http://schemas.microsoft.com/office/drawing/2014/main" id="{19ED19B6-CBCA-4063-8C02-09F9B3151198}"/>
              </a:ext>
            </a:extLst>
          </p:cNvPr>
          <p:cNvSpPr>
            <a:spLocks noGrp="1"/>
          </p:cNvSpPr>
          <p:nvPr userDrawn="1">
            <p:ph sz="quarter" idx="16"/>
          </p:nvPr>
        </p:nvSpPr>
        <p:spPr>
          <a:xfrm>
            <a:off x="3967875" y="2500056"/>
            <a:ext cx="1624236" cy="553998"/>
          </a:xfrm>
        </p:spPr>
        <p:txBody>
          <a:bodyPr/>
          <a:lstStyle>
            <a:lvl1pPr marL="0" indent="0">
              <a:buNone/>
              <a:defRPr/>
            </a:lvl1pPr>
          </a:lstStyle>
          <a:p>
            <a:pPr lvl="0"/>
            <a:endParaRPr lang="en-US" dirty="0"/>
          </a:p>
        </p:txBody>
      </p:sp>
      <p:sp>
        <p:nvSpPr>
          <p:cNvPr id="16" name="Content Placeholder 9">
            <a:extLst>
              <a:ext uri="{FF2B5EF4-FFF2-40B4-BE49-F238E27FC236}">
                <a16:creationId xmlns:a16="http://schemas.microsoft.com/office/drawing/2014/main" id="{19B8955B-4F55-4178-BBAB-D6579E22904C}"/>
              </a:ext>
            </a:extLst>
          </p:cNvPr>
          <p:cNvSpPr>
            <a:spLocks noGrp="1"/>
          </p:cNvSpPr>
          <p:nvPr userDrawn="1">
            <p:ph sz="quarter" idx="17"/>
          </p:nvPr>
        </p:nvSpPr>
        <p:spPr>
          <a:xfrm>
            <a:off x="3967875" y="3159682"/>
            <a:ext cx="1624236" cy="553998"/>
          </a:xfrm>
        </p:spPr>
        <p:txBody>
          <a:bodyPr/>
          <a:lstStyle>
            <a:lvl1pPr marL="0" indent="0">
              <a:buNone/>
              <a:defRPr/>
            </a:lvl1pPr>
          </a:lstStyle>
          <a:p>
            <a:pPr lvl="0"/>
            <a:endParaRPr lang="en-US" dirty="0"/>
          </a:p>
        </p:txBody>
      </p:sp>
      <p:sp>
        <p:nvSpPr>
          <p:cNvPr id="17" name="Content Placeholder 9">
            <a:extLst>
              <a:ext uri="{FF2B5EF4-FFF2-40B4-BE49-F238E27FC236}">
                <a16:creationId xmlns:a16="http://schemas.microsoft.com/office/drawing/2014/main" id="{98B32229-A427-4B6F-B343-E1836F5E92B9}"/>
              </a:ext>
            </a:extLst>
          </p:cNvPr>
          <p:cNvSpPr>
            <a:spLocks noGrp="1"/>
          </p:cNvSpPr>
          <p:nvPr userDrawn="1">
            <p:ph sz="quarter" idx="18"/>
          </p:nvPr>
        </p:nvSpPr>
        <p:spPr>
          <a:xfrm>
            <a:off x="3967238" y="3852805"/>
            <a:ext cx="1624236" cy="553998"/>
          </a:xfrm>
        </p:spPr>
        <p:txBody>
          <a:bodyPr/>
          <a:lstStyle>
            <a:lvl1pPr marL="0" indent="0">
              <a:buNone/>
              <a:defRPr/>
            </a:lvl1pPr>
          </a:lstStyle>
          <a:p>
            <a:pPr lvl="0"/>
            <a:endParaRPr lang="en-US" dirty="0"/>
          </a:p>
        </p:txBody>
      </p:sp>
      <p:sp>
        <p:nvSpPr>
          <p:cNvPr id="18" name="Content Placeholder 9">
            <a:extLst>
              <a:ext uri="{FF2B5EF4-FFF2-40B4-BE49-F238E27FC236}">
                <a16:creationId xmlns:a16="http://schemas.microsoft.com/office/drawing/2014/main" id="{883E399C-0842-49DA-AE46-43A065CBF3D3}"/>
              </a:ext>
            </a:extLst>
          </p:cNvPr>
          <p:cNvSpPr>
            <a:spLocks noGrp="1"/>
          </p:cNvSpPr>
          <p:nvPr userDrawn="1">
            <p:ph sz="quarter" idx="19"/>
          </p:nvPr>
        </p:nvSpPr>
        <p:spPr>
          <a:xfrm>
            <a:off x="3967238" y="4538280"/>
            <a:ext cx="1624236" cy="553998"/>
          </a:xfrm>
        </p:spPr>
        <p:txBody>
          <a:bodyPr/>
          <a:lstStyle>
            <a:lvl1pPr marL="0" indent="0">
              <a:buNone/>
              <a:defRPr/>
            </a:lvl1pPr>
          </a:lstStyle>
          <a:p>
            <a:pPr lvl="0"/>
            <a:endParaRPr lang="en-US" dirty="0"/>
          </a:p>
        </p:txBody>
      </p:sp>
      <p:sp>
        <p:nvSpPr>
          <p:cNvPr id="19" name="Content Placeholder 9">
            <a:extLst>
              <a:ext uri="{FF2B5EF4-FFF2-40B4-BE49-F238E27FC236}">
                <a16:creationId xmlns:a16="http://schemas.microsoft.com/office/drawing/2014/main" id="{9B2340A9-F3AC-4408-B00C-D1FEAA537869}"/>
              </a:ext>
            </a:extLst>
          </p:cNvPr>
          <p:cNvSpPr>
            <a:spLocks noGrp="1"/>
          </p:cNvSpPr>
          <p:nvPr userDrawn="1">
            <p:ph sz="quarter" idx="20"/>
          </p:nvPr>
        </p:nvSpPr>
        <p:spPr>
          <a:xfrm>
            <a:off x="3967238" y="5306468"/>
            <a:ext cx="1624236" cy="553998"/>
          </a:xfrm>
        </p:spPr>
        <p:txBody>
          <a:bodyPr/>
          <a:lstStyle>
            <a:lvl1pPr marL="0" indent="0">
              <a:buNone/>
              <a:defRPr/>
            </a:lvl1pPr>
          </a:lstStyle>
          <a:p>
            <a:pPr lvl="0"/>
            <a:endParaRPr lang="en-US" dirty="0"/>
          </a:p>
        </p:txBody>
      </p:sp>
      <p:sp>
        <p:nvSpPr>
          <p:cNvPr id="20" name="Content Placeholder 9">
            <a:extLst>
              <a:ext uri="{FF2B5EF4-FFF2-40B4-BE49-F238E27FC236}">
                <a16:creationId xmlns:a16="http://schemas.microsoft.com/office/drawing/2014/main" id="{C5785C70-52C1-4F09-8E69-CB4D34BFD1A2}"/>
              </a:ext>
            </a:extLst>
          </p:cNvPr>
          <p:cNvSpPr>
            <a:spLocks noGrp="1"/>
          </p:cNvSpPr>
          <p:nvPr userDrawn="1">
            <p:ph sz="quarter" idx="21"/>
          </p:nvPr>
        </p:nvSpPr>
        <p:spPr>
          <a:xfrm>
            <a:off x="5787773" y="2557584"/>
            <a:ext cx="1624236" cy="553998"/>
          </a:xfrm>
        </p:spPr>
        <p:txBody>
          <a:bodyPr/>
          <a:lstStyle>
            <a:lvl1pPr marL="0" indent="0">
              <a:buNone/>
              <a:defRPr/>
            </a:lvl1pPr>
          </a:lstStyle>
          <a:p>
            <a:pPr lvl="0"/>
            <a:endParaRPr lang="en-US" dirty="0"/>
          </a:p>
        </p:txBody>
      </p:sp>
      <p:sp>
        <p:nvSpPr>
          <p:cNvPr id="21" name="Content Placeholder 9">
            <a:extLst>
              <a:ext uri="{FF2B5EF4-FFF2-40B4-BE49-F238E27FC236}">
                <a16:creationId xmlns:a16="http://schemas.microsoft.com/office/drawing/2014/main" id="{B4A38C84-0784-4D28-A1BA-279932F88587}"/>
              </a:ext>
            </a:extLst>
          </p:cNvPr>
          <p:cNvSpPr>
            <a:spLocks noGrp="1"/>
          </p:cNvSpPr>
          <p:nvPr userDrawn="1">
            <p:ph sz="quarter" idx="22"/>
          </p:nvPr>
        </p:nvSpPr>
        <p:spPr>
          <a:xfrm>
            <a:off x="5787773" y="3217210"/>
            <a:ext cx="1624236" cy="553998"/>
          </a:xfrm>
        </p:spPr>
        <p:txBody>
          <a:bodyPr/>
          <a:lstStyle>
            <a:lvl1pPr marL="0" indent="0">
              <a:buNone/>
              <a:defRPr/>
            </a:lvl1pPr>
          </a:lstStyle>
          <a:p>
            <a:pPr lvl="0"/>
            <a:endParaRPr lang="en-US" dirty="0"/>
          </a:p>
        </p:txBody>
      </p:sp>
      <p:sp>
        <p:nvSpPr>
          <p:cNvPr id="22" name="Content Placeholder 9">
            <a:extLst>
              <a:ext uri="{FF2B5EF4-FFF2-40B4-BE49-F238E27FC236}">
                <a16:creationId xmlns:a16="http://schemas.microsoft.com/office/drawing/2014/main" id="{A211566D-FC49-4FBE-B598-9641AB244F8E}"/>
              </a:ext>
            </a:extLst>
          </p:cNvPr>
          <p:cNvSpPr>
            <a:spLocks noGrp="1"/>
          </p:cNvSpPr>
          <p:nvPr userDrawn="1">
            <p:ph sz="quarter" idx="23"/>
          </p:nvPr>
        </p:nvSpPr>
        <p:spPr>
          <a:xfrm>
            <a:off x="5787136" y="3910333"/>
            <a:ext cx="1624236" cy="553998"/>
          </a:xfrm>
        </p:spPr>
        <p:txBody>
          <a:bodyPr/>
          <a:lstStyle>
            <a:lvl1pPr marL="0" indent="0">
              <a:buNone/>
              <a:defRPr/>
            </a:lvl1pPr>
          </a:lstStyle>
          <a:p>
            <a:pPr lvl="0"/>
            <a:endParaRPr lang="en-US" dirty="0"/>
          </a:p>
        </p:txBody>
      </p:sp>
      <p:sp>
        <p:nvSpPr>
          <p:cNvPr id="23" name="Content Placeholder 9">
            <a:extLst>
              <a:ext uri="{FF2B5EF4-FFF2-40B4-BE49-F238E27FC236}">
                <a16:creationId xmlns:a16="http://schemas.microsoft.com/office/drawing/2014/main" id="{8FBC0D20-0EF3-4EB2-95D5-644D4731DC7D}"/>
              </a:ext>
            </a:extLst>
          </p:cNvPr>
          <p:cNvSpPr>
            <a:spLocks noGrp="1"/>
          </p:cNvSpPr>
          <p:nvPr userDrawn="1">
            <p:ph sz="quarter" idx="24"/>
          </p:nvPr>
        </p:nvSpPr>
        <p:spPr>
          <a:xfrm>
            <a:off x="5787136" y="4595808"/>
            <a:ext cx="1624236" cy="553998"/>
          </a:xfrm>
        </p:spPr>
        <p:txBody>
          <a:bodyPr/>
          <a:lstStyle>
            <a:lvl1pPr marL="0" indent="0">
              <a:buNone/>
              <a:defRPr/>
            </a:lvl1pPr>
          </a:lstStyle>
          <a:p>
            <a:pPr lvl="0"/>
            <a:endParaRPr lang="en-US" dirty="0"/>
          </a:p>
        </p:txBody>
      </p:sp>
      <p:sp>
        <p:nvSpPr>
          <p:cNvPr id="24" name="Content Placeholder 9">
            <a:extLst>
              <a:ext uri="{FF2B5EF4-FFF2-40B4-BE49-F238E27FC236}">
                <a16:creationId xmlns:a16="http://schemas.microsoft.com/office/drawing/2014/main" id="{35ABC6B0-3244-4D59-97AA-3D8D9BE28C84}"/>
              </a:ext>
            </a:extLst>
          </p:cNvPr>
          <p:cNvSpPr>
            <a:spLocks noGrp="1"/>
          </p:cNvSpPr>
          <p:nvPr userDrawn="1">
            <p:ph sz="quarter" idx="25"/>
          </p:nvPr>
        </p:nvSpPr>
        <p:spPr>
          <a:xfrm>
            <a:off x="5787136" y="5363996"/>
            <a:ext cx="1624236" cy="553998"/>
          </a:xfrm>
        </p:spPr>
        <p:txBody>
          <a:bodyPr/>
          <a:lstStyle>
            <a:lvl1pPr marL="0" indent="0">
              <a:buNone/>
              <a:defRPr/>
            </a:lvl1pPr>
          </a:lstStyle>
          <a:p>
            <a:pPr lvl="0"/>
            <a:endParaRPr lang="en-US" dirty="0"/>
          </a:p>
        </p:txBody>
      </p:sp>
      <p:sp>
        <p:nvSpPr>
          <p:cNvPr id="25" name="Content Placeholder 9">
            <a:extLst>
              <a:ext uri="{FF2B5EF4-FFF2-40B4-BE49-F238E27FC236}">
                <a16:creationId xmlns:a16="http://schemas.microsoft.com/office/drawing/2014/main" id="{050ECD61-A8FD-4856-A4A6-EC1D751A166B}"/>
              </a:ext>
            </a:extLst>
          </p:cNvPr>
          <p:cNvSpPr>
            <a:spLocks noGrp="1"/>
          </p:cNvSpPr>
          <p:nvPr userDrawn="1">
            <p:ph sz="quarter" idx="26"/>
          </p:nvPr>
        </p:nvSpPr>
        <p:spPr>
          <a:xfrm>
            <a:off x="8495921" y="2543040"/>
            <a:ext cx="1624236" cy="553998"/>
          </a:xfrm>
        </p:spPr>
        <p:txBody>
          <a:bodyPr/>
          <a:lstStyle>
            <a:lvl1pPr marL="0" indent="0">
              <a:buNone/>
              <a:defRPr/>
            </a:lvl1pPr>
          </a:lstStyle>
          <a:p>
            <a:pPr lvl="0"/>
            <a:endParaRPr lang="en-US" dirty="0"/>
          </a:p>
        </p:txBody>
      </p:sp>
      <p:sp>
        <p:nvSpPr>
          <p:cNvPr id="26" name="Content Placeholder 9">
            <a:extLst>
              <a:ext uri="{FF2B5EF4-FFF2-40B4-BE49-F238E27FC236}">
                <a16:creationId xmlns:a16="http://schemas.microsoft.com/office/drawing/2014/main" id="{B89C9628-DB32-4BBD-81D5-1593AD50EE04}"/>
              </a:ext>
            </a:extLst>
          </p:cNvPr>
          <p:cNvSpPr>
            <a:spLocks noGrp="1"/>
          </p:cNvSpPr>
          <p:nvPr userDrawn="1">
            <p:ph sz="quarter" idx="27"/>
          </p:nvPr>
        </p:nvSpPr>
        <p:spPr>
          <a:xfrm>
            <a:off x="8495921" y="3202666"/>
            <a:ext cx="1624236" cy="553998"/>
          </a:xfrm>
        </p:spPr>
        <p:txBody>
          <a:bodyPr/>
          <a:lstStyle>
            <a:lvl1pPr marL="0" indent="0">
              <a:buNone/>
              <a:defRPr/>
            </a:lvl1pPr>
          </a:lstStyle>
          <a:p>
            <a:pPr lvl="0"/>
            <a:endParaRPr lang="en-US" dirty="0"/>
          </a:p>
        </p:txBody>
      </p:sp>
      <p:sp>
        <p:nvSpPr>
          <p:cNvPr id="27" name="Content Placeholder 9">
            <a:extLst>
              <a:ext uri="{FF2B5EF4-FFF2-40B4-BE49-F238E27FC236}">
                <a16:creationId xmlns:a16="http://schemas.microsoft.com/office/drawing/2014/main" id="{600FF914-D697-4EAD-8B33-DAD7B21C5FA6}"/>
              </a:ext>
            </a:extLst>
          </p:cNvPr>
          <p:cNvSpPr>
            <a:spLocks noGrp="1"/>
          </p:cNvSpPr>
          <p:nvPr userDrawn="1">
            <p:ph sz="quarter" idx="28"/>
          </p:nvPr>
        </p:nvSpPr>
        <p:spPr>
          <a:xfrm>
            <a:off x="8495284" y="3895789"/>
            <a:ext cx="1624236" cy="553998"/>
          </a:xfrm>
        </p:spPr>
        <p:txBody>
          <a:bodyPr/>
          <a:lstStyle>
            <a:lvl1pPr marL="0" indent="0">
              <a:buNone/>
              <a:defRPr/>
            </a:lvl1pPr>
          </a:lstStyle>
          <a:p>
            <a:pPr lvl="0"/>
            <a:endParaRPr lang="en-US" dirty="0"/>
          </a:p>
        </p:txBody>
      </p:sp>
      <p:sp>
        <p:nvSpPr>
          <p:cNvPr id="28" name="Content Placeholder 9">
            <a:extLst>
              <a:ext uri="{FF2B5EF4-FFF2-40B4-BE49-F238E27FC236}">
                <a16:creationId xmlns:a16="http://schemas.microsoft.com/office/drawing/2014/main" id="{3CDBF165-8B85-4954-ACB3-7DA04428FCF1}"/>
              </a:ext>
            </a:extLst>
          </p:cNvPr>
          <p:cNvSpPr>
            <a:spLocks noGrp="1"/>
          </p:cNvSpPr>
          <p:nvPr userDrawn="1">
            <p:ph sz="quarter" idx="29"/>
          </p:nvPr>
        </p:nvSpPr>
        <p:spPr>
          <a:xfrm>
            <a:off x="8495284" y="4581264"/>
            <a:ext cx="1624236" cy="553998"/>
          </a:xfrm>
        </p:spPr>
        <p:txBody>
          <a:bodyPr/>
          <a:lstStyle>
            <a:lvl1pPr marL="0" indent="0">
              <a:buNone/>
              <a:defRPr/>
            </a:lvl1pPr>
          </a:lstStyle>
          <a:p>
            <a:pPr lvl="0"/>
            <a:endParaRPr lang="en-US" dirty="0"/>
          </a:p>
        </p:txBody>
      </p:sp>
      <p:sp>
        <p:nvSpPr>
          <p:cNvPr id="29" name="Content Placeholder 9">
            <a:extLst>
              <a:ext uri="{FF2B5EF4-FFF2-40B4-BE49-F238E27FC236}">
                <a16:creationId xmlns:a16="http://schemas.microsoft.com/office/drawing/2014/main" id="{D2DF224E-4B19-46F4-BE22-676355F61917}"/>
              </a:ext>
            </a:extLst>
          </p:cNvPr>
          <p:cNvSpPr>
            <a:spLocks noGrp="1"/>
          </p:cNvSpPr>
          <p:nvPr userDrawn="1">
            <p:ph sz="quarter" idx="30"/>
          </p:nvPr>
        </p:nvSpPr>
        <p:spPr>
          <a:xfrm>
            <a:off x="8495284" y="5349452"/>
            <a:ext cx="1624236" cy="553998"/>
          </a:xfrm>
        </p:spPr>
        <p:txBody>
          <a:bodyPr/>
          <a:lstStyle>
            <a:lvl1pPr marL="0" indent="0">
              <a:buNone/>
              <a:defRPr/>
            </a:lvl1pPr>
          </a:lstStyle>
          <a:p>
            <a:pPr lvl="0"/>
            <a:endParaRPr lang="en-US" dirty="0"/>
          </a:p>
        </p:txBody>
      </p:sp>
      <p:sp>
        <p:nvSpPr>
          <p:cNvPr id="30" name="Content Placeholder 9">
            <a:extLst>
              <a:ext uri="{FF2B5EF4-FFF2-40B4-BE49-F238E27FC236}">
                <a16:creationId xmlns:a16="http://schemas.microsoft.com/office/drawing/2014/main" id="{62A49222-2C1D-45F6-B1A3-8BBF2C1724DD}"/>
              </a:ext>
            </a:extLst>
          </p:cNvPr>
          <p:cNvSpPr>
            <a:spLocks noGrp="1"/>
          </p:cNvSpPr>
          <p:nvPr userDrawn="1">
            <p:ph sz="quarter" idx="31"/>
          </p:nvPr>
        </p:nvSpPr>
        <p:spPr>
          <a:xfrm>
            <a:off x="10391314" y="2500056"/>
            <a:ext cx="1624236" cy="553998"/>
          </a:xfrm>
        </p:spPr>
        <p:txBody>
          <a:bodyPr/>
          <a:lstStyle>
            <a:lvl1pPr marL="0" indent="0">
              <a:buNone/>
              <a:defRPr/>
            </a:lvl1pPr>
          </a:lstStyle>
          <a:p>
            <a:pPr lvl="0"/>
            <a:endParaRPr lang="en-US" dirty="0"/>
          </a:p>
        </p:txBody>
      </p:sp>
      <p:sp>
        <p:nvSpPr>
          <p:cNvPr id="31" name="Content Placeholder 9">
            <a:extLst>
              <a:ext uri="{FF2B5EF4-FFF2-40B4-BE49-F238E27FC236}">
                <a16:creationId xmlns:a16="http://schemas.microsoft.com/office/drawing/2014/main" id="{9F7BBE58-F851-4672-A7CB-AE7B1CAFC023}"/>
              </a:ext>
            </a:extLst>
          </p:cNvPr>
          <p:cNvSpPr>
            <a:spLocks noGrp="1"/>
          </p:cNvSpPr>
          <p:nvPr userDrawn="1">
            <p:ph sz="quarter" idx="32"/>
          </p:nvPr>
        </p:nvSpPr>
        <p:spPr>
          <a:xfrm>
            <a:off x="10391314" y="3159682"/>
            <a:ext cx="1624236" cy="553998"/>
          </a:xfrm>
        </p:spPr>
        <p:txBody>
          <a:bodyPr/>
          <a:lstStyle>
            <a:lvl1pPr marL="0" indent="0">
              <a:buNone/>
              <a:defRPr/>
            </a:lvl1pPr>
          </a:lstStyle>
          <a:p>
            <a:pPr lvl="0"/>
            <a:endParaRPr lang="en-US" dirty="0"/>
          </a:p>
        </p:txBody>
      </p:sp>
      <p:sp>
        <p:nvSpPr>
          <p:cNvPr id="32" name="Content Placeholder 9">
            <a:extLst>
              <a:ext uri="{FF2B5EF4-FFF2-40B4-BE49-F238E27FC236}">
                <a16:creationId xmlns:a16="http://schemas.microsoft.com/office/drawing/2014/main" id="{381F702D-42A0-46D7-97A0-5E9B52D578B9}"/>
              </a:ext>
            </a:extLst>
          </p:cNvPr>
          <p:cNvSpPr>
            <a:spLocks noGrp="1"/>
          </p:cNvSpPr>
          <p:nvPr userDrawn="1">
            <p:ph sz="quarter" idx="33"/>
          </p:nvPr>
        </p:nvSpPr>
        <p:spPr>
          <a:xfrm>
            <a:off x="10390677" y="3852805"/>
            <a:ext cx="1624236" cy="553998"/>
          </a:xfrm>
        </p:spPr>
        <p:txBody>
          <a:bodyPr/>
          <a:lstStyle>
            <a:lvl1pPr marL="0" indent="0">
              <a:buNone/>
              <a:defRPr/>
            </a:lvl1pPr>
          </a:lstStyle>
          <a:p>
            <a:pPr lvl="0"/>
            <a:endParaRPr lang="en-US" dirty="0"/>
          </a:p>
        </p:txBody>
      </p:sp>
      <p:sp>
        <p:nvSpPr>
          <p:cNvPr id="33" name="Content Placeholder 9">
            <a:extLst>
              <a:ext uri="{FF2B5EF4-FFF2-40B4-BE49-F238E27FC236}">
                <a16:creationId xmlns:a16="http://schemas.microsoft.com/office/drawing/2014/main" id="{1E9EE5C1-FD9A-49DF-9D6A-298802F250C2}"/>
              </a:ext>
            </a:extLst>
          </p:cNvPr>
          <p:cNvSpPr>
            <a:spLocks noGrp="1"/>
          </p:cNvSpPr>
          <p:nvPr userDrawn="1">
            <p:ph sz="quarter" idx="34"/>
          </p:nvPr>
        </p:nvSpPr>
        <p:spPr>
          <a:xfrm>
            <a:off x="10390677" y="4538280"/>
            <a:ext cx="1624236" cy="553998"/>
          </a:xfrm>
        </p:spPr>
        <p:txBody>
          <a:bodyPr/>
          <a:lstStyle>
            <a:lvl1pPr marL="0" indent="0">
              <a:buNone/>
              <a:defRPr/>
            </a:lvl1pPr>
          </a:lstStyle>
          <a:p>
            <a:pPr lvl="0"/>
            <a:endParaRPr lang="en-US" dirty="0"/>
          </a:p>
        </p:txBody>
      </p:sp>
      <p:sp>
        <p:nvSpPr>
          <p:cNvPr id="34" name="Content Placeholder 9">
            <a:extLst>
              <a:ext uri="{FF2B5EF4-FFF2-40B4-BE49-F238E27FC236}">
                <a16:creationId xmlns:a16="http://schemas.microsoft.com/office/drawing/2014/main" id="{453A3759-5960-4974-9E8D-7CF665E09D50}"/>
              </a:ext>
            </a:extLst>
          </p:cNvPr>
          <p:cNvSpPr>
            <a:spLocks noGrp="1"/>
          </p:cNvSpPr>
          <p:nvPr userDrawn="1">
            <p:ph sz="quarter" idx="35"/>
          </p:nvPr>
        </p:nvSpPr>
        <p:spPr>
          <a:xfrm>
            <a:off x="10390677" y="5306468"/>
            <a:ext cx="1624236"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916118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64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8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10" name="Content Placeholder 9">
            <a:extLst>
              <a:ext uri="{FF2B5EF4-FFF2-40B4-BE49-F238E27FC236}">
                <a16:creationId xmlns:a16="http://schemas.microsoft.com/office/drawing/2014/main" id="{8338C1B9-F484-4CAB-96CC-B11A79F7BE6B}"/>
              </a:ext>
            </a:extLst>
          </p:cNvPr>
          <p:cNvSpPr>
            <a:spLocks noGrp="1"/>
          </p:cNvSpPr>
          <p:nvPr>
            <p:ph sz="quarter" idx="11"/>
          </p:nvPr>
        </p:nvSpPr>
        <p:spPr>
          <a:xfrm>
            <a:off x="358775" y="2384425"/>
            <a:ext cx="1698625" cy="456746"/>
          </a:xfrm>
        </p:spPr>
        <p:txBody>
          <a:bodyPr/>
          <a:lstStyle>
            <a:lvl1pPr marL="0" indent="0">
              <a:buNone/>
              <a:defRPr/>
            </a:lvl1pPr>
          </a:lstStyle>
          <a:p>
            <a:pPr lvl="0"/>
            <a:endParaRPr lang="en-US" dirty="0"/>
          </a:p>
        </p:txBody>
      </p:sp>
      <p:sp>
        <p:nvSpPr>
          <p:cNvPr id="11" name="Content Placeholder 9">
            <a:extLst>
              <a:ext uri="{FF2B5EF4-FFF2-40B4-BE49-F238E27FC236}">
                <a16:creationId xmlns:a16="http://schemas.microsoft.com/office/drawing/2014/main" id="{A03894D3-3AFD-4BAB-95A1-C0FE931F0A52}"/>
              </a:ext>
            </a:extLst>
          </p:cNvPr>
          <p:cNvSpPr>
            <a:spLocks noGrp="1"/>
          </p:cNvSpPr>
          <p:nvPr>
            <p:ph sz="quarter" idx="12"/>
          </p:nvPr>
        </p:nvSpPr>
        <p:spPr>
          <a:xfrm>
            <a:off x="358774" y="2972254"/>
            <a:ext cx="1698625" cy="456746"/>
          </a:xfrm>
        </p:spPr>
        <p:txBody>
          <a:bodyPr/>
          <a:lstStyle>
            <a:lvl1pPr marL="0" indent="0">
              <a:buNone/>
              <a:defRPr/>
            </a:lvl1pPr>
          </a:lstStyle>
          <a:p>
            <a:pPr lvl="0"/>
            <a:endParaRPr lang="en-US" dirty="0"/>
          </a:p>
        </p:txBody>
      </p:sp>
      <p:sp>
        <p:nvSpPr>
          <p:cNvPr id="12" name="Content Placeholder 9">
            <a:extLst>
              <a:ext uri="{FF2B5EF4-FFF2-40B4-BE49-F238E27FC236}">
                <a16:creationId xmlns:a16="http://schemas.microsoft.com/office/drawing/2014/main" id="{272077CF-D27C-4ACC-8979-B293C527AFC5}"/>
              </a:ext>
            </a:extLst>
          </p:cNvPr>
          <p:cNvSpPr>
            <a:spLocks noGrp="1"/>
          </p:cNvSpPr>
          <p:nvPr>
            <p:ph sz="quarter" idx="13"/>
          </p:nvPr>
        </p:nvSpPr>
        <p:spPr>
          <a:xfrm>
            <a:off x="358773" y="3525306"/>
            <a:ext cx="1698625" cy="456746"/>
          </a:xfrm>
        </p:spPr>
        <p:txBody>
          <a:bodyPr/>
          <a:lstStyle>
            <a:lvl1pPr marL="0" indent="0">
              <a:buNone/>
              <a:defRPr/>
            </a:lvl1pPr>
          </a:lstStyle>
          <a:p>
            <a:pPr lvl="0"/>
            <a:endParaRPr lang="en-US" dirty="0"/>
          </a:p>
        </p:txBody>
      </p:sp>
      <p:sp>
        <p:nvSpPr>
          <p:cNvPr id="13" name="Content Placeholder 9">
            <a:extLst>
              <a:ext uri="{FF2B5EF4-FFF2-40B4-BE49-F238E27FC236}">
                <a16:creationId xmlns:a16="http://schemas.microsoft.com/office/drawing/2014/main" id="{0427B1DA-F3E9-48E4-8825-3E7D3FCAB63B}"/>
              </a:ext>
            </a:extLst>
          </p:cNvPr>
          <p:cNvSpPr>
            <a:spLocks noGrp="1"/>
          </p:cNvSpPr>
          <p:nvPr>
            <p:ph sz="quarter" idx="14"/>
          </p:nvPr>
        </p:nvSpPr>
        <p:spPr>
          <a:xfrm>
            <a:off x="358773" y="4100292"/>
            <a:ext cx="1698625" cy="456746"/>
          </a:xfrm>
        </p:spPr>
        <p:txBody>
          <a:bodyPr/>
          <a:lstStyle>
            <a:lvl1pPr marL="0" indent="0">
              <a:buNone/>
              <a:defRPr/>
            </a:lvl1pPr>
          </a:lstStyle>
          <a:p>
            <a:pPr lvl="0"/>
            <a:endParaRPr lang="en-US" dirty="0"/>
          </a:p>
        </p:txBody>
      </p:sp>
      <p:sp>
        <p:nvSpPr>
          <p:cNvPr id="14" name="Content Placeholder 9">
            <a:extLst>
              <a:ext uri="{FF2B5EF4-FFF2-40B4-BE49-F238E27FC236}">
                <a16:creationId xmlns:a16="http://schemas.microsoft.com/office/drawing/2014/main" id="{286699AB-80B3-4272-BA05-9137020F8623}"/>
              </a:ext>
            </a:extLst>
          </p:cNvPr>
          <p:cNvSpPr>
            <a:spLocks noGrp="1"/>
          </p:cNvSpPr>
          <p:nvPr>
            <p:ph sz="quarter" idx="15"/>
          </p:nvPr>
        </p:nvSpPr>
        <p:spPr>
          <a:xfrm>
            <a:off x="358773" y="4646084"/>
            <a:ext cx="1698625" cy="456746"/>
          </a:xfrm>
        </p:spPr>
        <p:txBody>
          <a:bodyPr/>
          <a:lstStyle>
            <a:lvl1pPr marL="0" indent="0">
              <a:buNone/>
              <a:defRPr/>
            </a:lvl1pPr>
          </a:lstStyle>
          <a:p>
            <a:pPr lvl="0"/>
            <a:endParaRPr lang="en-US" dirty="0"/>
          </a:p>
        </p:txBody>
      </p:sp>
      <p:sp>
        <p:nvSpPr>
          <p:cNvPr id="15" name="Content Placeholder 9">
            <a:extLst>
              <a:ext uri="{FF2B5EF4-FFF2-40B4-BE49-F238E27FC236}">
                <a16:creationId xmlns:a16="http://schemas.microsoft.com/office/drawing/2014/main" id="{7BC5E844-2151-4AF8-893E-3DB933DC640E}"/>
              </a:ext>
            </a:extLst>
          </p:cNvPr>
          <p:cNvSpPr>
            <a:spLocks noGrp="1"/>
          </p:cNvSpPr>
          <p:nvPr>
            <p:ph sz="quarter" idx="16"/>
          </p:nvPr>
        </p:nvSpPr>
        <p:spPr>
          <a:xfrm>
            <a:off x="2223594" y="2362653"/>
            <a:ext cx="1698625" cy="456746"/>
          </a:xfrm>
        </p:spPr>
        <p:txBody>
          <a:bodyPr/>
          <a:lstStyle>
            <a:lvl1pPr marL="0" indent="0">
              <a:buNone/>
              <a:defRPr/>
            </a:lvl1pPr>
          </a:lstStyle>
          <a:p>
            <a:pPr lvl="0"/>
            <a:endParaRPr lang="en-US" dirty="0"/>
          </a:p>
        </p:txBody>
      </p:sp>
      <p:sp>
        <p:nvSpPr>
          <p:cNvPr id="16" name="Content Placeholder 9">
            <a:extLst>
              <a:ext uri="{FF2B5EF4-FFF2-40B4-BE49-F238E27FC236}">
                <a16:creationId xmlns:a16="http://schemas.microsoft.com/office/drawing/2014/main" id="{51DDDC58-6A10-4D61-BAD1-4EA37EAA57F5}"/>
              </a:ext>
            </a:extLst>
          </p:cNvPr>
          <p:cNvSpPr>
            <a:spLocks noGrp="1"/>
          </p:cNvSpPr>
          <p:nvPr>
            <p:ph sz="quarter" idx="17"/>
          </p:nvPr>
        </p:nvSpPr>
        <p:spPr>
          <a:xfrm>
            <a:off x="2223593" y="2950482"/>
            <a:ext cx="1698625" cy="456746"/>
          </a:xfrm>
        </p:spPr>
        <p:txBody>
          <a:bodyPr/>
          <a:lstStyle>
            <a:lvl1pPr marL="0" indent="0">
              <a:buNone/>
              <a:defRPr/>
            </a:lvl1pPr>
          </a:lstStyle>
          <a:p>
            <a:pPr lvl="0"/>
            <a:endParaRPr lang="en-US" dirty="0"/>
          </a:p>
        </p:txBody>
      </p:sp>
      <p:sp>
        <p:nvSpPr>
          <p:cNvPr id="17" name="Content Placeholder 9">
            <a:extLst>
              <a:ext uri="{FF2B5EF4-FFF2-40B4-BE49-F238E27FC236}">
                <a16:creationId xmlns:a16="http://schemas.microsoft.com/office/drawing/2014/main" id="{1874E047-13F2-4752-BBDC-D2442AAE3427}"/>
              </a:ext>
            </a:extLst>
          </p:cNvPr>
          <p:cNvSpPr>
            <a:spLocks noGrp="1"/>
          </p:cNvSpPr>
          <p:nvPr>
            <p:ph sz="quarter" idx="18"/>
          </p:nvPr>
        </p:nvSpPr>
        <p:spPr>
          <a:xfrm>
            <a:off x="2223592" y="3503534"/>
            <a:ext cx="1698625" cy="456746"/>
          </a:xfrm>
        </p:spPr>
        <p:txBody>
          <a:bodyPr/>
          <a:lstStyle>
            <a:lvl1pPr marL="0" indent="0">
              <a:buNone/>
              <a:defRPr/>
            </a:lvl1pPr>
          </a:lstStyle>
          <a:p>
            <a:pPr lvl="0"/>
            <a:endParaRPr lang="en-US" dirty="0"/>
          </a:p>
        </p:txBody>
      </p:sp>
      <p:sp>
        <p:nvSpPr>
          <p:cNvPr id="18" name="Content Placeholder 9">
            <a:extLst>
              <a:ext uri="{FF2B5EF4-FFF2-40B4-BE49-F238E27FC236}">
                <a16:creationId xmlns:a16="http://schemas.microsoft.com/office/drawing/2014/main" id="{0F73B878-AF12-49B8-8FAE-10FAD2B2F4DB}"/>
              </a:ext>
            </a:extLst>
          </p:cNvPr>
          <p:cNvSpPr>
            <a:spLocks noGrp="1"/>
          </p:cNvSpPr>
          <p:nvPr>
            <p:ph sz="quarter" idx="19"/>
          </p:nvPr>
        </p:nvSpPr>
        <p:spPr>
          <a:xfrm>
            <a:off x="2223592" y="4078520"/>
            <a:ext cx="1698625" cy="456746"/>
          </a:xfrm>
        </p:spPr>
        <p:txBody>
          <a:bodyPr/>
          <a:lstStyle>
            <a:lvl1pPr marL="0" indent="0">
              <a:buNone/>
              <a:defRPr/>
            </a:lvl1pPr>
          </a:lstStyle>
          <a:p>
            <a:pPr lvl="0"/>
            <a:endParaRPr lang="en-US" dirty="0"/>
          </a:p>
        </p:txBody>
      </p:sp>
      <p:sp>
        <p:nvSpPr>
          <p:cNvPr id="19" name="Content Placeholder 9">
            <a:extLst>
              <a:ext uri="{FF2B5EF4-FFF2-40B4-BE49-F238E27FC236}">
                <a16:creationId xmlns:a16="http://schemas.microsoft.com/office/drawing/2014/main" id="{EB5F786C-7080-497E-A13E-36D38336CE08}"/>
              </a:ext>
            </a:extLst>
          </p:cNvPr>
          <p:cNvSpPr>
            <a:spLocks noGrp="1"/>
          </p:cNvSpPr>
          <p:nvPr>
            <p:ph sz="quarter" idx="20"/>
          </p:nvPr>
        </p:nvSpPr>
        <p:spPr>
          <a:xfrm>
            <a:off x="2223592" y="4624312"/>
            <a:ext cx="1698625" cy="456746"/>
          </a:xfrm>
        </p:spPr>
        <p:txBody>
          <a:bodyPr/>
          <a:lstStyle>
            <a:lvl1pPr marL="0" indent="0">
              <a:buNone/>
              <a:defRPr/>
            </a:lvl1pPr>
          </a:lstStyle>
          <a:p>
            <a:pPr lvl="0"/>
            <a:endParaRPr lang="en-US" dirty="0"/>
          </a:p>
        </p:txBody>
      </p:sp>
      <p:sp>
        <p:nvSpPr>
          <p:cNvPr id="20" name="Content Placeholder 9">
            <a:extLst>
              <a:ext uri="{FF2B5EF4-FFF2-40B4-BE49-F238E27FC236}">
                <a16:creationId xmlns:a16="http://schemas.microsoft.com/office/drawing/2014/main" id="{A65707CC-BEB7-48CD-B20F-1B9AE0C11F26}"/>
              </a:ext>
            </a:extLst>
          </p:cNvPr>
          <p:cNvSpPr>
            <a:spLocks noGrp="1"/>
          </p:cNvSpPr>
          <p:nvPr>
            <p:ph sz="quarter" idx="21"/>
          </p:nvPr>
        </p:nvSpPr>
        <p:spPr>
          <a:xfrm>
            <a:off x="4088413" y="2355710"/>
            <a:ext cx="1698625" cy="456746"/>
          </a:xfrm>
        </p:spPr>
        <p:txBody>
          <a:bodyPr/>
          <a:lstStyle>
            <a:lvl1pPr marL="0" indent="0">
              <a:buNone/>
              <a:defRPr/>
            </a:lvl1pPr>
          </a:lstStyle>
          <a:p>
            <a:pPr lvl="0"/>
            <a:endParaRPr lang="en-US" dirty="0"/>
          </a:p>
        </p:txBody>
      </p:sp>
      <p:sp>
        <p:nvSpPr>
          <p:cNvPr id="21" name="Content Placeholder 9">
            <a:extLst>
              <a:ext uri="{FF2B5EF4-FFF2-40B4-BE49-F238E27FC236}">
                <a16:creationId xmlns:a16="http://schemas.microsoft.com/office/drawing/2014/main" id="{8A3E8335-857B-4291-B87F-8C5EB1AE047A}"/>
              </a:ext>
            </a:extLst>
          </p:cNvPr>
          <p:cNvSpPr>
            <a:spLocks noGrp="1"/>
          </p:cNvSpPr>
          <p:nvPr>
            <p:ph sz="quarter" idx="22"/>
          </p:nvPr>
        </p:nvSpPr>
        <p:spPr>
          <a:xfrm>
            <a:off x="4088412" y="2943539"/>
            <a:ext cx="1698625" cy="456746"/>
          </a:xfrm>
        </p:spPr>
        <p:txBody>
          <a:bodyPr/>
          <a:lstStyle>
            <a:lvl1pPr marL="0" indent="0">
              <a:buNone/>
              <a:defRPr/>
            </a:lvl1pPr>
          </a:lstStyle>
          <a:p>
            <a:pPr lvl="0"/>
            <a:endParaRPr lang="en-US" dirty="0"/>
          </a:p>
        </p:txBody>
      </p:sp>
      <p:sp>
        <p:nvSpPr>
          <p:cNvPr id="22" name="Content Placeholder 9">
            <a:extLst>
              <a:ext uri="{FF2B5EF4-FFF2-40B4-BE49-F238E27FC236}">
                <a16:creationId xmlns:a16="http://schemas.microsoft.com/office/drawing/2014/main" id="{F77B1138-53D3-48C0-A6CE-1BAC6FDC8CA5}"/>
              </a:ext>
            </a:extLst>
          </p:cNvPr>
          <p:cNvSpPr>
            <a:spLocks noGrp="1"/>
          </p:cNvSpPr>
          <p:nvPr>
            <p:ph sz="quarter" idx="23"/>
          </p:nvPr>
        </p:nvSpPr>
        <p:spPr>
          <a:xfrm>
            <a:off x="4088411" y="3496591"/>
            <a:ext cx="1698625" cy="456746"/>
          </a:xfrm>
        </p:spPr>
        <p:txBody>
          <a:bodyPr/>
          <a:lstStyle>
            <a:lvl1pPr marL="0" indent="0">
              <a:buNone/>
              <a:defRPr/>
            </a:lvl1pPr>
          </a:lstStyle>
          <a:p>
            <a:pPr lvl="0"/>
            <a:endParaRPr lang="en-US" dirty="0"/>
          </a:p>
        </p:txBody>
      </p:sp>
      <p:sp>
        <p:nvSpPr>
          <p:cNvPr id="23" name="Content Placeholder 9">
            <a:extLst>
              <a:ext uri="{FF2B5EF4-FFF2-40B4-BE49-F238E27FC236}">
                <a16:creationId xmlns:a16="http://schemas.microsoft.com/office/drawing/2014/main" id="{B57D9ED3-67AD-4CFD-81F8-C6E07709A1CB}"/>
              </a:ext>
            </a:extLst>
          </p:cNvPr>
          <p:cNvSpPr>
            <a:spLocks noGrp="1"/>
          </p:cNvSpPr>
          <p:nvPr>
            <p:ph sz="quarter" idx="24"/>
          </p:nvPr>
        </p:nvSpPr>
        <p:spPr>
          <a:xfrm>
            <a:off x="4088411" y="4071577"/>
            <a:ext cx="1698625" cy="456746"/>
          </a:xfrm>
        </p:spPr>
        <p:txBody>
          <a:bodyPr/>
          <a:lstStyle>
            <a:lvl1pPr marL="0" indent="0">
              <a:buNone/>
              <a:defRPr/>
            </a:lvl1pPr>
          </a:lstStyle>
          <a:p>
            <a:pPr lvl="0"/>
            <a:endParaRPr lang="en-US" dirty="0"/>
          </a:p>
        </p:txBody>
      </p:sp>
      <p:sp>
        <p:nvSpPr>
          <p:cNvPr id="24" name="Content Placeholder 9">
            <a:extLst>
              <a:ext uri="{FF2B5EF4-FFF2-40B4-BE49-F238E27FC236}">
                <a16:creationId xmlns:a16="http://schemas.microsoft.com/office/drawing/2014/main" id="{0A222358-A704-4B0D-89C0-840D1D0B33FB}"/>
              </a:ext>
            </a:extLst>
          </p:cNvPr>
          <p:cNvSpPr>
            <a:spLocks noGrp="1"/>
          </p:cNvSpPr>
          <p:nvPr>
            <p:ph sz="quarter" idx="25"/>
          </p:nvPr>
        </p:nvSpPr>
        <p:spPr>
          <a:xfrm>
            <a:off x="4088411" y="4617369"/>
            <a:ext cx="1698625" cy="456746"/>
          </a:xfrm>
        </p:spPr>
        <p:txBody>
          <a:bodyPr/>
          <a:lstStyle>
            <a:lvl1pPr marL="0" indent="0">
              <a:buNone/>
              <a:defRPr/>
            </a:lvl1pPr>
          </a:lstStyle>
          <a:p>
            <a:pPr lvl="0"/>
            <a:endParaRPr lang="en-US" dirty="0"/>
          </a:p>
        </p:txBody>
      </p:sp>
      <p:sp>
        <p:nvSpPr>
          <p:cNvPr id="25" name="Content Placeholder 9">
            <a:extLst>
              <a:ext uri="{FF2B5EF4-FFF2-40B4-BE49-F238E27FC236}">
                <a16:creationId xmlns:a16="http://schemas.microsoft.com/office/drawing/2014/main" id="{6581BBCC-4666-477B-A12C-BE7E6AC15742}"/>
              </a:ext>
            </a:extLst>
          </p:cNvPr>
          <p:cNvSpPr>
            <a:spLocks noGrp="1"/>
          </p:cNvSpPr>
          <p:nvPr>
            <p:ph sz="quarter" idx="26"/>
          </p:nvPr>
        </p:nvSpPr>
        <p:spPr>
          <a:xfrm>
            <a:off x="6044674" y="2362653"/>
            <a:ext cx="1698625" cy="456746"/>
          </a:xfrm>
        </p:spPr>
        <p:txBody>
          <a:bodyPr/>
          <a:lstStyle>
            <a:lvl1pPr marL="0" indent="0">
              <a:buNone/>
              <a:defRPr/>
            </a:lvl1pPr>
          </a:lstStyle>
          <a:p>
            <a:pPr lvl="0"/>
            <a:endParaRPr lang="en-US" dirty="0"/>
          </a:p>
        </p:txBody>
      </p:sp>
      <p:sp>
        <p:nvSpPr>
          <p:cNvPr id="26" name="Content Placeholder 9">
            <a:extLst>
              <a:ext uri="{FF2B5EF4-FFF2-40B4-BE49-F238E27FC236}">
                <a16:creationId xmlns:a16="http://schemas.microsoft.com/office/drawing/2014/main" id="{6271137C-D690-4C28-A01D-FC20AFB54E13}"/>
              </a:ext>
            </a:extLst>
          </p:cNvPr>
          <p:cNvSpPr>
            <a:spLocks noGrp="1"/>
          </p:cNvSpPr>
          <p:nvPr>
            <p:ph sz="quarter" idx="27"/>
          </p:nvPr>
        </p:nvSpPr>
        <p:spPr>
          <a:xfrm>
            <a:off x="6044673" y="2950482"/>
            <a:ext cx="1698625" cy="456746"/>
          </a:xfrm>
        </p:spPr>
        <p:txBody>
          <a:bodyPr/>
          <a:lstStyle>
            <a:lvl1pPr marL="0" indent="0">
              <a:buNone/>
              <a:defRPr/>
            </a:lvl1pPr>
          </a:lstStyle>
          <a:p>
            <a:pPr lvl="0"/>
            <a:endParaRPr lang="en-US" dirty="0"/>
          </a:p>
        </p:txBody>
      </p:sp>
      <p:sp>
        <p:nvSpPr>
          <p:cNvPr id="27" name="Content Placeholder 9">
            <a:extLst>
              <a:ext uri="{FF2B5EF4-FFF2-40B4-BE49-F238E27FC236}">
                <a16:creationId xmlns:a16="http://schemas.microsoft.com/office/drawing/2014/main" id="{01ECC499-AFE5-42BE-9AE6-D4C1BED01F98}"/>
              </a:ext>
            </a:extLst>
          </p:cNvPr>
          <p:cNvSpPr>
            <a:spLocks noGrp="1"/>
          </p:cNvSpPr>
          <p:nvPr>
            <p:ph sz="quarter" idx="28"/>
          </p:nvPr>
        </p:nvSpPr>
        <p:spPr>
          <a:xfrm>
            <a:off x="6044672" y="3503534"/>
            <a:ext cx="1698625" cy="456746"/>
          </a:xfrm>
        </p:spPr>
        <p:txBody>
          <a:bodyPr/>
          <a:lstStyle>
            <a:lvl1pPr marL="0" indent="0">
              <a:buNone/>
              <a:defRPr/>
            </a:lvl1pPr>
          </a:lstStyle>
          <a:p>
            <a:pPr lvl="0"/>
            <a:endParaRPr lang="en-US" dirty="0"/>
          </a:p>
        </p:txBody>
      </p:sp>
      <p:sp>
        <p:nvSpPr>
          <p:cNvPr id="28" name="Content Placeholder 9">
            <a:extLst>
              <a:ext uri="{FF2B5EF4-FFF2-40B4-BE49-F238E27FC236}">
                <a16:creationId xmlns:a16="http://schemas.microsoft.com/office/drawing/2014/main" id="{BCCFB830-E853-4ACE-AB82-D92133836D01}"/>
              </a:ext>
            </a:extLst>
          </p:cNvPr>
          <p:cNvSpPr>
            <a:spLocks noGrp="1"/>
          </p:cNvSpPr>
          <p:nvPr>
            <p:ph sz="quarter" idx="29"/>
          </p:nvPr>
        </p:nvSpPr>
        <p:spPr>
          <a:xfrm>
            <a:off x="6044672" y="4078520"/>
            <a:ext cx="1698625" cy="456746"/>
          </a:xfrm>
        </p:spPr>
        <p:txBody>
          <a:bodyPr/>
          <a:lstStyle>
            <a:lvl1pPr marL="0" indent="0">
              <a:buNone/>
              <a:defRPr/>
            </a:lvl1pPr>
          </a:lstStyle>
          <a:p>
            <a:pPr lvl="0"/>
            <a:endParaRPr lang="en-US" dirty="0"/>
          </a:p>
        </p:txBody>
      </p:sp>
      <p:sp>
        <p:nvSpPr>
          <p:cNvPr id="29" name="Content Placeholder 9">
            <a:extLst>
              <a:ext uri="{FF2B5EF4-FFF2-40B4-BE49-F238E27FC236}">
                <a16:creationId xmlns:a16="http://schemas.microsoft.com/office/drawing/2014/main" id="{A4B8C90C-A71D-44C3-866A-DF5E9B6E66CA}"/>
              </a:ext>
            </a:extLst>
          </p:cNvPr>
          <p:cNvSpPr>
            <a:spLocks noGrp="1"/>
          </p:cNvSpPr>
          <p:nvPr>
            <p:ph sz="quarter" idx="30"/>
          </p:nvPr>
        </p:nvSpPr>
        <p:spPr>
          <a:xfrm>
            <a:off x="6044672" y="4624312"/>
            <a:ext cx="1698625" cy="456746"/>
          </a:xfrm>
        </p:spPr>
        <p:txBody>
          <a:bodyPr/>
          <a:lstStyle>
            <a:lvl1pPr marL="0" indent="0">
              <a:buNone/>
              <a:defRPr/>
            </a:lvl1pPr>
          </a:lstStyle>
          <a:p>
            <a:pPr lvl="0"/>
            <a:endParaRPr lang="en-US" dirty="0"/>
          </a:p>
        </p:txBody>
      </p:sp>
      <p:sp>
        <p:nvSpPr>
          <p:cNvPr id="30" name="Content Placeholder 9">
            <a:extLst>
              <a:ext uri="{FF2B5EF4-FFF2-40B4-BE49-F238E27FC236}">
                <a16:creationId xmlns:a16="http://schemas.microsoft.com/office/drawing/2014/main" id="{0F241B33-D867-4071-A542-5D9E6E364582}"/>
              </a:ext>
            </a:extLst>
          </p:cNvPr>
          <p:cNvSpPr>
            <a:spLocks noGrp="1"/>
          </p:cNvSpPr>
          <p:nvPr>
            <p:ph sz="quarter" idx="31"/>
          </p:nvPr>
        </p:nvSpPr>
        <p:spPr>
          <a:xfrm>
            <a:off x="8694671" y="2355710"/>
            <a:ext cx="1698625" cy="456746"/>
          </a:xfrm>
        </p:spPr>
        <p:txBody>
          <a:bodyPr/>
          <a:lstStyle>
            <a:lvl1pPr marL="0" indent="0">
              <a:buNone/>
              <a:defRPr/>
            </a:lvl1pPr>
          </a:lstStyle>
          <a:p>
            <a:pPr lvl="0"/>
            <a:endParaRPr lang="en-US" dirty="0"/>
          </a:p>
        </p:txBody>
      </p:sp>
      <p:sp>
        <p:nvSpPr>
          <p:cNvPr id="31" name="Content Placeholder 9">
            <a:extLst>
              <a:ext uri="{FF2B5EF4-FFF2-40B4-BE49-F238E27FC236}">
                <a16:creationId xmlns:a16="http://schemas.microsoft.com/office/drawing/2014/main" id="{DDD28CF5-959C-4389-B594-4B25F2DC83EF}"/>
              </a:ext>
            </a:extLst>
          </p:cNvPr>
          <p:cNvSpPr>
            <a:spLocks noGrp="1"/>
          </p:cNvSpPr>
          <p:nvPr>
            <p:ph sz="quarter" idx="32"/>
          </p:nvPr>
        </p:nvSpPr>
        <p:spPr>
          <a:xfrm>
            <a:off x="8694670" y="2943539"/>
            <a:ext cx="1698625" cy="456746"/>
          </a:xfrm>
        </p:spPr>
        <p:txBody>
          <a:bodyPr/>
          <a:lstStyle>
            <a:lvl1pPr marL="0" indent="0">
              <a:buNone/>
              <a:defRPr/>
            </a:lvl1pPr>
          </a:lstStyle>
          <a:p>
            <a:pPr lvl="0"/>
            <a:endParaRPr lang="en-US" dirty="0"/>
          </a:p>
        </p:txBody>
      </p:sp>
      <p:sp>
        <p:nvSpPr>
          <p:cNvPr id="32" name="Content Placeholder 9">
            <a:extLst>
              <a:ext uri="{FF2B5EF4-FFF2-40B4-BE49-F238E27FC236}">
                <a16:creationId xmlns:a16="http://schemas.microsoft.com/office/drawing/2014/main" id="{968B758A-675C-470E-81D2-F34C0773AA79}"/>
              </a:ext>
            </a:extLst>
          </p:cNvPr>
          <p:cNvSpPr>
            <a:spLocks noGrp="1"/>
          </p:cNvSpPr>
          <p:nvPr>
            <p:ph sz="quarter" idx="33"/>
          </p:nvPr>
        </p:nvSpPr>
        <p:spPr>
          <a:xfrm>
            <a:off x="8694669" y="3496591"/>
            <a:ext cx="1698625" cy="456746"/>
          </a:xfrm>
        </p:spPr>
        <p:txBody>
          <a:bodyPr/>
          <a:lstStyle>
            <a:lvl1pPr marL="0" indent="0">
              <a:buNone/>
              <a:defRPr/>
            </a:lvl1pPr>
          </a:lstStyle>
          <a:p>
            <a:pPr lvl="0"/>
            <a:endParaRPr lang="en-US" dirty="0"/>
          </a:p>
        </p:txBody>
      </p:sp>
      <p:sp>
        <p:nvSpPr>
          <p:cNvPr id="33" name="Content Placeholder 9">
            <a:extLst>
              <a:ext uri="{FF2B5EF4-FFF2-40B4-BE49-F238E27FC236}">
                <a16:creationId xmlns:a16="http://schemas.microsoft.com/office/drawing/2014/main" id="{1704EA65-D738-44CD-AB1B-D735988AC951}"/>
              </a:ext>
            </a:extLst>
          </p:cNvPr>
          <p:cNvSpPr>
            <a:spLocks noGrp="1"/>
          </p:cNvSpPr>
          <p:nvPr>
            <p:ph sz="quarter" idx="34"/>
          </p:nvPr>
        </p:nvSpPr>
        <p:spPr>
          <a:xfrm>
            <a:off x="8694669" y="4071577"/>
            <a:ext cx="1698625" cy="456746"/>
          </a:xfrm>
        </p:spPr>
        <p:txBody>
          <a:bodyPr/>
          <a:lstStyle>
            <a:lvl1pPr marL="0" indent="0">
              <a:buNone/>
              <a:defRPr/>
            </a:lvl1pPr>
          </a:lstStyle>
          <a:p>
            <a:pPr lvl="0"/>
            <a:endParaRPr lang="en-US" dirty="0"/>
          </a:p>
        </p:txBody>
      </p:sp>
      <p:sp>
        <p:nvSpPr>
          <p:cNvPr id="34" name="Content Placeholder 9">
            <a:extLst>
              <a:ext uri="{FF2B5EF4-FFF2-40B4-BE49-F238E27FC236}">
                <a16:creationId xmlns:a16="http://schemas.microsoft.com/office/drawing/2014/main" id="{5C9E7D9C-F679-40D9-8A30-E98BD3D0FC66}"/>
              </a:ext>
            </a:extLst>
          </p:cNvPr>
          <p:cNvSpPr>
            <a:spLocks noGrp="1"/>
          </p:cNvSpPr>
          <p:nvPr>
            <p:ph sz="quarter" idx="35"/>
          </p:nvPr>
        </p:nvSpPr>
        <p:spPr>
          <a:xfrm>
            <a:off x="8694669" y="4617369"/>
            <a:ext cx="1698625" cy="456746"/>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56349475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6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C086D7AE-0AFA-49A5-9EA2-B5DBB50E032D}"/>
              </a:ext>
            </a:extLst>
          </p:cNvPr>
          <p:cNvSpPr>
            <a:spLocks noGrp="1"/>
          </p:cNvSpPr>
          <p:nvPr>
            <p:ph sz="quarter" idx="11"/>
          </p:nvPr>
        </p:nvSpPr>
        <p:spPr>
          <a:xfrm>
            <a:off x="800100" y="3098800"/>
            <a:ext cx="21336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A8D9253A-5A02-4C70-8C1D-0EBD1546E3B5}"/>
              </a:ext>
            </a:extLst>
          </p:cNvPr>
          <p:cNvSpPr>
            <a:spLocks noGrp="1"/>
          </p:cNvSpPr>
          <p:nvPr>
            <p:ph sz="quarter" idx="12"/>
          </p:nvPr>
        </p:nvSpPr>
        <p:spPr>
          <a:xfrm>
            <a:off x="825500" y="3987800"/>
            <a:ext cx="2133600"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EB1608D0-4D45-483F-9512-4F942158ADEF}"/>
              </a:ext>
            </a:extLst>
          </p:cNvPr>
          <p:cNvSpPr>
            <a:spLocks noGrp="1"/>
          </p:cNvSpPr>
          <p:nvPr>
            <p:ph sz="quarter" idx="13"/>
          </p:nvPr>
        </p:nvSpPr>
        <p:spPr>
          <a:xfrm>
            <a:off x="825500" y="4823884"/>
            <a:ext cx="2133600" cy="55399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9F92FAD2-DC3F-4FFF-8BAE-D8FA5BFDDA0B}"/>
              </a:ext>
            </a:extLst>
          </p:cNvPr>
          <p:cNvSpPr>
            <a:spLocks noGrp="1"/>
          </p:cNvSpPr>
          <p:nvPr>
            <p:ph sz="quarter" idx="14"/>
          </p:nvPr>
        </p:nvSpPr>
        <p:spPr>
          <a:xfrm>
            <a:off x="3441700" y="3055165"/>
            <a:ext cx="2133600" cy="55399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2013DAB4-58B4-4F8C-8CC9-DBD7F67A8EFA}"/>
              </a:ext>
            </a:extLst>
          </p:cNvPr>
          <p:cNvSpPr>
            <a:spLocks noGrp="1"/>
          </p:cNvSpPr>
          <p:nvPr>
            <p:ph sz="quarter" idx="15"/>
          </p:nvPr>
        </p:nvSpPr>
        <p:spPr>
          <a:xfrm>
            <a:off x="3441700" y="3891249"/>
            <a:ext cx="2133600" cy="553998"/>
          </a:xfrm>
        </p:spPr>
        <p:txBody>
          <a:bodyPr/>
          <a:lstStyle>
            <a:lvl1pPr marL="0" indent="0">
              <a:buNone/>
              <a:defRPr/>
            </a:lvl1pPr>
          </a:lstStyle>
          <a:p>
            <a:pPr lvl="0"/>
            <a:endParaRPr lang="en-US" dirty="0"/>
          </a:p>
        </p:txBody>
      </p:sp>
      <p:sp>
        <p:nvSpPr>
          <p:cNvPr id="11" name="Content Placeholder 4">
            <a:extLst>
              <a:ext uri="{FF2B5EF4-FFF2-40B4-BE49-F238E27FC236}">
                <a16:creationId xmlns:a16="http://schemas.microsoft.com/office/drawing/2014/main" id="{64308955-81E7-41D3-9E00-FC23E215A656}"/>
              </a:ext>
            </a:extLst>
          </p:cNvPr>
          <p:cNvSpPr>
            <a:spLocks noGrp="1"/>
          </p:cNvSpPr>
          <p:nvPr>
            <p:ph sz="quarter" idx="16"/>
          </p:nvPr>
        </p:nvSpPr>
        <p:spPr>
          <a:xfrm>
            <a:off x="6375400" y="3055165"/>
            <a:ext cx="2133600" cy="553998"/>
          </a:xfrm>
        </p:spPr>
        <p:txBody>
          <a:bodyPr/>
          <a:lstStyle>
            <a:lvl1pPr marL="0" indent="0">
              <a:buNone/>
              <a:defRPr/>
            </a:lvl1pPr>
          </a:lstStyle>
          <a:p>
            <a:pPr lvl="0"/>
            <a:endParaRPr lang="en-US" dirty="0"/>
          </a:p>
        </p:txBody>
      </p:sp>
      <p:sp>
        <p:nvSpPr>
          <p:cNvPr id="12" name="Content Placeholder 4">
            <a:extLst>
              <a:ext uri="{FF2B5EF4-FFF2-40B4-BE49-F238E27FC236}">
                <a16:creationId xmlns:a16="http://schemas.microsoft.com/office/drawing/2014/main" id="{75F35786-C498-4A60-9941-DBC74D275BC3}"/>
              </a:ext>
            </a:extLst>
          </p:cNvPr>
          <p:cNvSpPr>
            <a:spLocks noGrp="1"/>
          </p:cNvSpPr>
          <p:nvPr>
            <p:ph sz="quarter" idx="17"/>
          </p:nvPr>
        </p:nvSpPr>
        <p:spPr>
          <a:xfrm>
            <a:off x="6375400" y="3891249"/>
            <a:ext cx="2133600" cy="553998"/>
          </a:xfrm>
        </p:spPr>
        <p:txBody>
          <a:bodyPr/>
          <a:lstStyle>
            <a:lvl1pPr marL="0" indent="0">
              <a:buNone/>
              <a:defRPr/>
            </a:lvl1pPr>
          </a:lstStyle>
          <a:p>
            <a:pPr lvl="0"/>
            <a:endParaRPr lang="en-US" dirty="0"/>
          </a:p>
        </p:txBody>
      </p:sp>
      <p:sp>
        <p:nvSpPr>
          <p:cNvPr id="13" name="Content Placeholder 4">
            <a:extLst>
              <a:ext uri="{FF2B5EF4-FFF2-40B4-BE49-F238E27FC236}">
                <a16:creationId xmlns:a16="http://schemas.microsoft.com/office/drawing/2014/main" id="{A48CCC5B-18B3-43EA-9E8B-B12B28C6A1E1}"/>
              </a:ext>
            </a:extLst>
          </p:cNvPr>
          <p:cNvSpPr>
            <a:spLocks noGrp="1"/>
          </p:cNvSpPr>
          <p:nvPr>
            <p:ph sz="quarter" idx="18"/>
          </p:nvPr>
        </p:nvSpPr>
        <p:spPr>
          <a:xfrm>
            <a:off x="9017000" y="3055165"/>
            <a:ext cx="2133600" cy="553998"/>
          </a:xfrm>
        </p:spPr>
        <p:txBody>
          <a:bodyPr/>
          <a:lstStyle>
            <a:lvl1pPr marL="0" indent="0">
              <a:buNone/>
              <a:defRPr/>
            </a:lvl1pPr>
          </a:lstStyle>
          <a:p>
            <a:pPr lvl="0"/>
            <a:endParaRPr lang="en-US" dirty="0"/>
          </a:p>
        </p:txBody>
      </p:sp>
      <p:sp>
        <p:nvSpPr>
          <p:cNvPr id="14" name="Content Placeholder 4">
            <a:extLst>
              <a:ext uri="{FF2B5EF4-FFF2-40B4-BE49-F238E27FC236}">
                <a16:creationId xmlns:a16="http://schemas.microsoft.com/office/drawing/2014/main" id="{ED127AAA-BE00-4657-AD9E-FC2C86C1C2C2}"/>
              </a:ext>
            </a:extLst>
          </p:cNvPr>
          <p:cNvSpPr>
            <a:spLocks noGrp="1"/>
          </p:cNvSpPr>
          <p:nvPr>
            <p:ph sz="quarter" idx="19"/>
          </p:nvPr>
        </p:nvSpPr>
        <p:spPr>
          <a:xfrm>
            <a:off x="9017000" y="3891249"/>
            <a:ext cx="21336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24623726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4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44CD971F-4406-47BE-A628-45688CD3AD42}"/>
              </a:ext>
            </a:extLst>
          </p:cNvPr>
          <p:cNvSpPr>
            <a:spLocks noGrp="1"/>
          </p:cNvSpPr>
          <p:nvPr>
            <p:ph sz="quarter" idx="11"/>
          </p:nvPr>
        </p:nvSpPr>
        <p:spPr>
          <a:xfrm>
            <a:off x="269239" y="2551194"/>
            <a:ext cx="2888095" cy="56038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4B79B657-78DD-4296-9608-C7332D35D6A9}"/>
              </a:ext>
            </a:extLst>
          </p:cNvPr>
          <p:cNvSpPr>
            <a:spLocks noGrp="1"/>
          </p:cNvSpPr>
          <p:nvPr>
            <p:ph sz="quarter" idx="12"/>
          </p:nvPr>
        </p:nvSpPr>
        <p:spPr>
          <a:xfrm>
            <a:off x="269239" y="3401895"/>
            <a:ext cx="2888095" cy="56038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86A79FDE-EF43-4F75-907C-D38637C62F09}"/>
              </a:ext>
            </a:extLst>
          </p:cNvPr>
          <p:cNvSpPr>
            <a:spLocks noGrp="1"/>
          </p:cNvSpPr>
          <p:nvPr>
            <p:ph sz="quarter" idx="13"/>
          </p:nvPr>
        </p:nvSpPr>
        <p:spPr>
          <a:xfrm>
            <a:off x="172257" y="4127148"/>
            <a:ext cx="2888095" cy="56038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4C3A9C72-963E-4F7F-A8DB-DA68C5F9E346}"/>
              </a:ext>
            </a:extLst>
          </p:cNvPr>
          <p:cNvSpPr>
            <a:spLocks noGrp="1"/>
          </p:cNvSpPr>
          <p:nvPr>
            <p:ph sz="quarter" idx="14"/>
          </p:nvPr>
        </p:nvSpPr>
        <p:spPr>
          <a:xfrm>
            <a:off x="172257" y="4977849"/>
            <a:ext cx="2888095" cy="56038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F6D920C3-DB9F-4307-B6B9-BBA04809EF34}"/>
              </a:ext>
            </a:extLst>
          </p:cNvPr>
          <p:cNvSpPr>
            <a:spLocks noGrp="1"/>
          </p:cNvSpPr>
          <p:nvPr>
            <p:ph sz="quarter" idx="15"/>
          </p:nvPr>
        </p:nvSpPr>
        <p:spPr>
          <a:xfrm>
            <a:off x="3684384" y="2533683"/>
            <a:ext cx="2888095" cy="560388"/>
          </a:xfrm>
        </p:spPr>
        <p:txBody>
          <a:bodyPr/>
          <a:lstStyle>
            <a:lvl1pPr marL="0" indent="0">
              <a:buNone/>
              <a:defRPr/>
            </a:lvl1pPr>
          </a:lstStyle>
          <a:p>
            <a:pPr lvl="0"/>
            <a:endParaRPr lang="en-US" dirty="0"/>
          </a:p>
        </p:txBody>
      </p:sp>
      <p:sp>
        <p:nvSpPr>
          <p:cNvPr id="11" name="Content Placeholder 4">
            <a:extLst>
              <a:ext uri="{FF2B5EF4-FFF2-40B4-BE49-F238E27FC236}">
                <a16:creationId xmlns:a16="http://schemas.microsoft.com/office/drawing/2014/main" id="{E039D167-D4D8-488F-9CCA-EF3037BFC3DA}"/>
              </a:ext>
            </a:extLst>
          </p:cNvPr>
          <p:cNvSpPr>
            <a:spLocks noGrp="1"/>
          </p:cNvSpPr>
          <p:nvPr>
            <p:ph sz="quarter" idx="16"/>
          </p:nvPr>
        </p:nvSpPr>
        <p:spPr>
          <a:xfrm>
            <a:off x="3684384" y="3384384"/>
            <a:ext cx="2888095" cy="560388"/>
          </a:xfrm>
        </p:spPr>
        <p:txBody>
          <a:bodyPr/>
          <a:lstStyle>
            <a:lvl1pPr marL="0" indent="0">
              <a:buNone/>
              <a:defRPr/>
            </a:lvl1pPr>
          </a:lstStyle>
          <a:p>
            <a:pPr lvl="0"/>
            <a:endParaRPr lang="en-US" dirty="0"/>
          </a:p>
        </p:txBody>
      </p:sp>
      <p:sp>
        <p:nvSpPr>
          <p:cNvPr id="12" name="Content Placeholder 4">
            <a:extLst>
              <a:ext uri="{FF2B5EF4-FFF2-40B4-BE49-F238E27FC236}">
                <a16:creationId xmlns:a16="http://schemas.microsoft.com/office/drawing/2014/main" id="{ADB825E8-5364-4C56-9FA3-D2479E1D8BB9}"/>
              </a:ext>
            </a:extLst>
          </p:cNvPr>
          <p:cNvSpPr>
            <a:spLocks noGrp="1"/>
          </p:cNvSpPr>
          <p:nvPr>
            <p:ph sz="quarter" idx="17"/>
          </p:nvPr>
        </p:nvSpPr>
        <p:spPr>
          <a:xfrm>
            <a:off x="3587402" y="4109637"/>
            <a:ext cx="2888095" cy="560388"/>
          </a:xfrm>
        </p:spPr>
        <p:txBody>
          <a:bodyPr/>
          <a:lstStyle>
            <a:lvl1pPr marL="0" indent="0">
              <a:buNone/>
              <a:defRPr/>
            </a:lvl1pPr>
          </a:lstStyle>
          <a:p>
            <a:pPr lvl="0"/>
            <a:endParaRPr lang="en-US" dirty="0"/>
          </a:p>
        </p:txBody>
      </p:sp>
      <p:sp>
        <p:nvSpPr>
          <p:cNvPr id="13" name="Content Placeholder 4">
            <a:extLst>
              <a:ext uri="{FF2B5EF4-FFF2-40B4-BE49-F238E27FC236}">
                <a16:creationId xmlns:a16="http://schemas.microsoft.com/office/drawing/2014/main" id="{27ACE704-AFCC-4017-BFC2-C3767824BB80}"/>
              </a:ext>
            </a:extLst>
          </p:cNvPr>
          <p:cNvSpPr>
            <a:spLocks noGrp="1"/>
          </p:cNvSpPr>
          <p:nvPr>
            <p:ph sz="quarter" idx="18"/>
          </p:nvPr>
        </p:nvSpPr>
        <p:spPr>
          <a:xfrm>
            <a:off x="3587402" y="4960338"/>
            <a:ext cx="2888095" cy="56038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28001106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57622662-7806-4603-96E5-331583839643}"/>
              </a:ext>
            </a:extLst>
          </p:cNvPr>
          <p:cNvSpPr>
            <a:spLocks noGrp="1"/>
          </p:cNvSpPr>
          <p:nvPr>
            <p:ph sz="quarter" idx="11"/>
          </p:nvPr>
        </p:nvSpPr>
        <p:spPr>
          <a:xfrm>
            <a:off x="436563" y="2835275"/>
            <a:ext cx="5897562"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9D469558-B03B-4AED-8B20-F3ED32FAD439}"/>
              </a:ext>
            </a:extLst>
          </p:cNvPr>
          <p:cNvSpPr>
            <a:spLocks noGrp="1"/>
          </p:cNvSpPr>
          <p:nvPr>
            <p:ph sz="quarter" idx="12"/>
          </p:nvPr>
        </p:nvSpPr>
        <p:spPr>
          <a:xfrm>
            <a:off x="436563" y="3766776"/>
            <a:ext cx="5897562"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04E17DD8-FF0B-4D69-BFC0-80FA3F17D9D5}"/>
              </a:ext>
            </a:extLst>
          </p:cNvPr>
          <p:cNvSpPr>
            <a:spLocks noGrp="1"/>
          </p:cNvSpPr>
          <p:nvPr>
            <p:ph sz="quarter" idx="13"/>
          </p:nvPr>
        </p:nvSpPr>
        <p:spPr>
          <a:xfrm>
            <a:off x="436563" y="4666441"/>
            <a:ext cx="5897562"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082910165"/>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CD4B7B34-F41B-47C1-8656-69556262D247}"/>
              </a:ext>
            </a:extLst>
          </p:cNvPr>
          <p:cNvSpPr>
            <a:spLocks noGrp="1"/>
          </p:cNvSpPr>
          <p:nvPr>
            <p:ph sz="quarter" idx="11"/>
          </p:nvPr>
        </p:nvSpPr>
        <p:spPr>
          <a:xfrm>
            <a:off x="269876" y="2690812"/>
            <a:ext cx="4249116"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2433280E-000A-42BD-B15E-6E08F21FC699}"/>
              </a:ext>
            </a:extLst>
          </p:cNvPr>
          <p:cNvSpPr>
            <a:spLocks noGrp="1"/>
          </p:cNvSpPr>
          <p:nvPr>
            <p:ph sz="quarter" idx="12"/>
          </p:nvPr>
        </p:nvSpPr>
        <p:spPr>
          <a:xfrm>
            <a:off x="269876" y="3658111"/>
            <a:ext cx="4249116"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843108856"/>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98241796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20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68140616-724C-4938-B97A-6A3AF6C165C8}"/>
              </a:ext>
            </a:extLst>
          </p:cNvPr>
          <p:cNvSpPr>
            <a:spLocks noGrp="1"/>
          </p:cNvSpPr>
          <p:nvPr>
            <p:ph sz="quarter" idx="11"/>
          </p:nvPr>
        </p:nvSpPr>
        <p:spPr>
          <a:xfrm>
            <a:off x="658813" y="3803650"/>
            <a:ext cx="6242050" cy="553998"/>
          </a:xfrm>
        </p:spPr>
        <p:txBody>
          <a:bodyPr/>
          <a:lstStyle>
            <a:lvl1pPr marL="0" indent="0">
              <a:buNone/>
              <a:defRPr/>
            </a:lvl1pPr>
          </a:lstStyle>
          <a:p>
            <a:pPr lvl="0"/>
            <a:endParaRPr lang="en-US" dirty="0"/>
          </a:p>
        </p:txBody>
      </p:sp>
      <p:graphicFrame>
        <p:nvGraphicFramePr>
          <p:cNvPr id="7" name="Table 6">
            <a:extLst>
              <a:ext uri="{FF2B5EF4-FFF2-40B4-BE49-F238E27FC236}">
                <a16:creationId xmlns:a16="http://schemas.microsoft.com/office/drawing/2014/main" id="{93A39143-0AD7-4B53-89D3-ABFF5C38782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567959700"/>
              </p:ext>
            </p:extLst>
          </p:nvPr>
        </p:nvGraphicFramePr>
        <p:xfrm>
          <a:off x="6703292" y="4377916"/>
          <a:ext cx="5059218" cy="2011680"/>
        </p:xfrm>
        <a:graphic>
          <a:graphicData uri="http://schemas.openxmlformats.org/drawingml/2006/table">
            <a:tbl>
              <a:tblPr firstRow="1"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365760">
                <a:tc>
                  <a:txBody>
                    <a:bodyPr/>
                    <a:lstStyle/>
                    <a:p>
                      <a:endParaRPr lang="en-US" sz="900" dirty="0">
                        <a:solidFill>
                          <a:srgbClr val="F3F3F3"/>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60">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920">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240">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Tree>
    <p:extLst>
      <p:ext uri="{BB962C8B-B14F-4D97-AF65-F5344CB8AC3E}">
        <p14:creationId xmlns:p14="http://schemas.microsoft.com/office/powerpoint/2010/main" val="27038389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7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1FABE159-8F57-44AD-9BB0-DD974D3C053A}"/>
              </a:ext>
            </a:extLst>
          </p:cNvPr>
          <p:cNvSpPr>
            <a:spLocks noGrp="1"/>
          </p:cNvSpPr>
          <p:nvPr>
            <p:ph sz="quarter" idx="11"/>
          </p:nvPr>
        </p:nvSpPr>
        <p:spPr>
          <a:xfrm>
            <a:off x="406400" y="2940286"/>
            <a:ext cx="49276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9D904183-877A-4DD7-AA68-67F9F878A223}"/>
              </a:ext>
            </a:extLst>
          </p:cNvPr>
          <p:cNvSpPr>
            <a:spLocks noGrp="1"/>
          </p:cNvSpPr>
          <p:nvPr>
            <p:ph sz="quarter" idx="12"/>
          </p:nvPr>
        </p:nvSpPr>
        <p:spPr>
          <a:xfrm>
            <a:off x="406400" y="3718668"/>
            <a:ext cx="49276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50544120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5277C98D-E47D-4BA8-960A-1FCC7397467A}"/>
              </a:ext>
            </a:extLst>
          </p:cNvPr>
          <p:cNvSpPr>
            <a:spLocks noGrp="1"/>
          </p:cNvSpPr>
          <p:nvPr>
            <p:ph sz="quarter" idx="11"/>
          </p:nvPr>
        </p:nvSpPr>
        <p:spPr>
          <a:xfrm>
            <a:off x="560388" y="3429000"/>
            <a:ext cx="4779962" cy="553998"/>
          </a:xfrm>
        </p:spPr>
        <p:txBody>
          <a:bodyPr/>
          <a:lstStyle>
            <a:lvl1pPr marL="0" indent="0">
              <a:buNone/>
              <a:defRPr/>
            </a:lvl1pPr>
          </a:lstStyle>
          <a:p>
            <a:pPr lvl="0"/>
            <a:endParaRPr lang="en-US" dirty="0"/>
          </a:p>
        </p:txBody>
      </p:sp>
      <p:graphicFrame>
        <p:nvGraphicFramePr>
          <p:cNvPr id="8" name="Table 7">
            <a:extLst>
              <a:ext uri="{FF2B5EF4-FFF2-40B4-BE49-F238E27FC236}">
                <a16:creationId xmlns:a16="http://schemas.microsoft.com/office/drawing/2014/main" id="{D1107911-17E4-4617-9E37-4B88AF7613F4}"/>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976984729"/>
              </p:ext>
            </p:extLst>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365760">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78D7"/>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60">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920">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240">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Tree>
    <p:extLst>
      <p:ext uri="{BB962C8B-B14F-4D97-AF65-F5344CB8AC3E}">
        <p14:creationId xmlns:p14="http://schemas.microsoft.com/office/powerpoint/2010/main" val="422007873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5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328285573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709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
        <p:nvSpPr>
          <p:cNvPr id="6" name="Pentagon 684">
            <a:extLst>
              <a:ext uri="{C183D7F6-B498-43B3-948B-1728B52AA6E4}">
                <adec:decorative xmlns:adec="http://schemas.microsoft.com/office/drawing/2017/decorative" val="1"/>
              </a:ext>
            </a:extLst>
          </p:cNvPr>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80863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entagon 684">
            <a:extLst>
              <a:ext uri="{C183D7F6-B498-43B3-948B-1728B52AA6E4}">
                <adec:decorative xmlns:adec="http://schemas.microsoft.com/office/drawing/2017/decorative" val="1"/>
              </a:ext>
            </a:extLst>
          </p:cNvPr>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
        <p:nvSpPr>
          <p:cNvPr id="4" name="Content Placeholder 3">
            <a:extLst>
              <a:ext uri="{FF2B5EF4-FFF2-40B4-BE49-F238E27FC236}">
                <a16:creationId xmlns:a16="http://schemas.microsoft.com/office/drawing/2014/main" id="{0729CC6B-D75D-4667-9683-764BA8FE376C}"/>
              </a:ext>
            </a:extLst>
          </p:cNvPr>
          <p:cNvSpPr>
            <a:spLocks noGrp="1"/>
          </p:cNvSpPr>
          <p:nvPr>
            <p:ph sz="quarter" idx="10"/>
          </p:nvPr>
        </p:nvSpPr>
        <p:spPr>
          <a:xfrm>
            <a:off x="6192838" y="1195388"/>
            <a:ext cx="5230812" cy="553998"/>
          </a:xfrm>
        </p:spPr>
        <p:txBody>
          <a:bodyPr/>
          <a:lstStyle>
            <a:lvl1pPr marL="0" indent="0">
              <a:buNone/>
              <a:defRPr/>
            </a:lvl1pPr>
          </a:lstStyle>
          <a:p>
            <a:pPr lvl="0"/>
            <a:endParaRPr lang="en-US" dirty="0"/>
          </a:p>
        </p:txBody>
      </p:sp>
      <p:sp>
        <p:nvSpPr>
          <p:cNvPr id="7" name="Content Placeholder 3">
            <a:extLst>
              <a:ext uri="{FF2B5EF4-FFF2-40B4-BE49-F238E27FC236}">
                <a16:creationId xmlns:a16="http://schemas.microsoft.com/office/drawing/2014/main" id="{E6B6AFB9-EE87-4174-805A-90C6C3697326}"/>
              </a:ext>
            </a:extLst>
          </p:cNvPr>
          <p:cNvSpPr>
            <a:spLocks noGrp="1"/>
          </p:cNvSpPr>
          <p:nvPr>
            <p:ph sz="quarter" idx="11"/>
          </p:nvPr>
        </p:nvSpPr>
        <p:spPr>
          <a:xfrm>
            <a:off x="6192838" y="2029636"/>
            <a:ext cx="5230812"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56572164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
        <p:nvSpPr>
          <p:cNvPr id="6" name="Pentagon 684">
            <a:extLst>
              <a:ext uri="{C183D7F6-B498-43B3-948B-1728B52AA6E4}">
                <adec:decorative xmlns:adec="http://schemas.microsoft.com/office/drawing/2017/decorative" val="1"/>
              </a:ext>
            </a:extLst>
          </p:cNvPr>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CB469AD-1E64-4345-AB2E-15D6C9802DCB}"/>
              </a:ext>
            </a:extLst>
          </p:cNvPr>
          <p:cNvSpPr>
            <a:spLocks noGrp="1"/>
          </p:cNvSpPr>
          <p:nvPr>
            <p:ph sz="quarter" idx="10"/>
          </p:nvPr>
        </p:nvSpPr>
        <p:spPr>
          <a:xfrm>
            <a:off x="6192838" y="695325"/>
            <a:ext cx="5133975" cy="553998"/>
          </a:xfrm>
        </p:spPr>
        <p:txBody>
          <a:bodyPr/>
          <a:lstStyle>
            <a:lvl1pPr marL="0" indent="0">
              <a:buNone/>
              <a:defRPr/>
            </a:lvl1pPr>
          </a:lstStyle>
          <a:p>
            <a:pPr lvl="0"/>
            <a:endParaRPr lang="en-US" dirty="0"/>
          </a:p>
        </p:txBody>
      </p:sp>
      <p:sp>
        <p:nvSpPr>
          <p:cNvPr id="7" name="Content Placeholder 3">
            <a:extLst>
              <a:ext uri="{FF2B5EF4-FFF2-40B4-BE49-F238E27FC236}">
                <a16:creationId xmlns:a16="http://schemas.microsoft.com/office/drawing/2014/main" id="{246CFA93-2CDF-472B-9EB4-13A440826682}"/>
              </a:ext>
            </a:extLst>
          </p:cNvPr>
          <p:cNvSpPr>
            <a:spLocks noGrp="1"/>
          </p:cNvSpPr>
          <p:nvPr>
            <p:ph sz="quarter" idx="11"/>
          </p:nvPr>
        </p:nvSpPr>
        <p:spPr>
          <a:xfrm>
            <a:off x="6192838" y="1578150"/>
            <a:ext cx="5133975"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55636561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8"/>
            <a:ext cx="5265119" cy="4743757"/>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883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9_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8"/>
            <a:ext cx="5265119" cy="4743757"/>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3" name="Content Placeholder 2">
            <a:extLst>
              <a:ext uri="{FF2B5EF4-FFF2-40B4-BE49-F238E27FC236}">
                <a16:creationId xmlns:a16="http://schemas.microsoft.com/office/drawing/2014/main" id="{C096A49D-5206-47FF-BFF2-C88BB0C783EB}"/>
              </a:ext>
            </a:extLst>
          </p:cNvPr>
          <p:cNvSpPr>
            <a:spLocks noGrp="1"/>
          </p:cNvSpPr>
          <p:nvPr>
            <p:ph sz="quarter" idx="11"/>
          </p:nvPr>
        </p:nvSpPr>
        <p:spPr>
          <a:xfrm>
            <a:off x="6827838" y="1695450"/>
            <a:ext cx="45593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742141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8_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8"/>
            <a:ext cx="5265119" cy="4743757"/>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F0B1AD-4780-4A57-AB14-80023D89F4F5}"/>
              </a:ext>
            </a:extLst>
          </p:cNvPr>
          <p:cNvSpPr>
            <a:spLocks noGrp="1"/>
          </p:cNvSpPr>
          <p:nvPr>
            <p:ph sz="quarter" idx="11"/>
          </p:nvPr>
        </p:nvSpPr>
        <p:spPr>
          <a:xfrm>
            <a:off x="6718300" y="1755775"/>
            <a:ext cx="4157663"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569727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7_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8"/>
            <a:ext cx="5265119" cy="4743757"/>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8E5E94-95E9-4D39-9ADE-E95970664C8A}"/>
              </a:ext>
            </a:extLst>
          </p:cNvPr>
          <p:cNvSpPr>
            <a:spLocks noGrp="1"/>
          </p:cNvSpPr>
          <p:nvPr>
            <p:ph sz="quarter" idx="11"/>
          </p:nvPr>
        </p:nvSpPr>
        <p:spPr>
          <a:xfrm>
            <a:off x="6688138" y="1592263"/>
            <a:ext cx="4560887"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911240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6_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8"/>
            <a:ext cx="5265119" cy="4743757"/>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0EA608-2BAD-407E-A40F-B5913A7480CB}"/>
              </a:ext>
            </a:extLst>
          </p:cNvPr>
          <p:cNvSpPr>
            <a:spLocks noGrp="1"/>
          </p:cNvSpPr>
          <p:nvPr>
            <p:ph sz="quarter" idx="11"/>
          </p:nvPr>
        </p:nvSpPr>
        <p:spPr>
          <a:xfrm>
            <a:off x="304800" y="6388100"/>
            <a:ext cx="4826000" cy="393700"/>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8627055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_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8"/>
            <a:ext cx="5265119" cy="4743757"/>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21FF6CF7-0DB2-4364-8FA3-3A31E5E043FC}"/>
              </a:ext>
            </a:extLst>
          </p:cNvPr>
          <p:cNvSpPr>
            <a:spLocks noGrp="1"/>
          </p:cNvSpPr>
          <p:nvPr>
            <p:ph sz="quarter" idx="11"/>
          </p:nvPr>
        </p:nvSpPr>
        <p:spPr>
          <a:xfrm>
            <a:off x="269875" y="6335713"/>
            <a:ext cx="4313238" cy="446087"/>
          </a:xfrm>
        </p:spPr>
        <p:txBody>
          <a:bodyPr/>
          <a:lstStyle>
            <a:lvl1pPr marL="0" indent="0">
              <a:buNone/>
              <a:defRPr/>
            </a:lvl1pPr>
          </a:lstStyle>
          <a:p>
            <a:pPr lvl="0"/>
            <a:endParaRPr lang="en-US" dirty="0"/>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140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4_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9"/>
            <a:ext cx="5265119" cy="3437471"/>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endParaRPr lang="en-US" dirty="0"/>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5F9686-481F-42DD-A1D9-9E75DFA8D508}"/>
              </a:ext>
            </a:extLst>
          </p:cNvPr>
          <p:cNvSpPr>
            <a:spLocks noGrp="1"/>
          </p:cNvSpPr>
          <p:nvPr>
            <p:ph sz="quarter" idx="11"/>
          </p:nvPr>
        </p:nvSpPr>
        <p:spPr>
          <a:xfrm>
            <a:off x="269875" y="5511800"/>
            <a:ext cx="526415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910373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2776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3_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C54185-FC31-492C-A142-2CB028F48AC7}"/>
              </a:ext>
            </a:extLst>
          </p:cNvPr>
          <p:cNvSpPr>
            <a:spLocks noGrp="1"/>
          </p:cNvSpPr>
          <p:nvPr>
            <p:ph sz="quarter" idx="11"/>
          </p:nvPr>
        </p:nvSpPr>
        <p:spPr>
          <a:xfrm>
            <a:off x="269875" y="5473700"/>
            <a:ext cx="526415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851479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642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Case study">
    <p:bg>
      <p:bgPr>
        <a:solidFill>
          <a:schemeClr val="tx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75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76008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4_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3" name="Rectangle 2">
            <a:extLst>
              <a:ext uri="{FF2B5EF4-FFF2-40B4-BE49-F238E27FC236}">
                <a16:creationId xmlns:a16="http://schemas.microsoft.com/office/drawing/2014/main" id="{C5A76C7B-04FC-4265-B6AE-C00EB1222E46}"/>
              </a:ext>
              <a:ext uri="{C183D7F6-B498-43B3-948B-1728B52AA6E4}">
                <adec:decorative xmlns:adec="http://schemas.microsoft.com/office/drawing/2017/decorative" val="1"/>
              </a:ext>
            </a:extLst>
          </p:cNvPr>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030164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4" name="Content Placeholder 3">
            <a:extLst>
              <a:ext uri="{FF2B5EF4-FFF2-40B4-BE49-F238E27FC236}">
                <a16:creationId xmlns:a16="http://schemas.microsoft.com/office/drawing/2014/main" id="{D49475BC-5742-477B-83FB-3C5DAA00A3F7}"/>
              </a:ext>
            </a:extLst>
          </p:cNvPr>
          <p:cNvSpPr>
            <a:spLocks noGrp="1"/>
          </p:cNvSpPr>
          <p:nvPr>
            <p:ph sz="quarter" idx="10"/>
          </p:nvPr>
        </p:nvSpPr>
        <p:spPr>
          <a:xfrm>
            <a:off x="4181475" y="1865313"/>
            <a:ext cx="3584575" cy="553998"/>
          </a:xfrm>
        </p:spPr>
        <p:txBody>
          <a:bodyPr/>
          <a:lstStyle>
            <a:lvl1pPr marL="0" indent="0">
              <a:buNone/>
              <a:defRPr/>
            </a:lvl1pPr>
          </a:lstStyle>
          <a:p>
            <a:pPr lvl="0"/>
            <a:endParaRPr lang="en-US" dirty="0"/>
          </a:p>
        </p:txBody>
      </p:sp>
      <p:sp>
        <p:nvSpPr>
          <p:cNvPr id="5" name="Rectangle 4">
            <a:extLst>
              <a:ext uri="{FF2B5EF4-FFF2-40B4-BE49-F238E27FC236}">
                <a16:creationId xmlns:a16="http://schemas.microsoft.com/office/drawing/2014/main" id="{688984D3-55C9-4D3C-AAD2-154F6B750145}"/>
              </a:ext>
              <a:ext uri="{C183D7F6-B498-43B3-948B-1728B52AA6E4}">
                <adec:decorative xmlns:adec="http://schemas.microsoft.com/office/drawing/2017/decorative" val="1"/>
              </a:ext>
            </a:extLst>
          </p:cNvPr>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2000585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3" name="Rectangle 2">
            <a:extLst>
              <a:ext uri="{FF2B5EF4-FFF2-40B4-BE49-F238E27FC236}">
                <a16:creationId xmlns:a16="http://schemas.microsoft.com/office/drawing/2014/main" id="{BBB236CD-EF8D-401B-9D89-F9BC1C7A5A40}"/>
              </a:ext>
              <a:ext uri="{C183D7F6-B498-43B3-948B-1728B52AA6E4}">
                <adec:decorative xmlns:adec="http://schemas.microsoft.com/office/drawing/2017/decorative" val="1"/>
              </a:ext>
            </a:extLst>
          </p:cNvPr>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37093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63272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2731668"/>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34791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1622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 uri="{C183D7F6-B498-43B3-948B-1728B52AA6E4}">
                <adec:decorative xmlns:adec="http://schemas.microsoft.com/office/drawing/2017/decorative" val="1"/>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355164859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826760" cy="1213352"/>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826761" cy="2675436"/>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 uri="{C183D7F6-B498-43B3-948B-1728B52AA6E4}">
                <adec:decorative xmlns:adec="http://schemas.microsoft.com/office/drawing/2017/decorative" val="1"/>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Content Placeholder 5">
            <a:extLst>
              <a:ext uri="{FF2B5EF4-FFF2-40B4-BE49-F238E27FC236}">
                <a16:creationId xmlns:a16="http://schemas.microsoft.com/office/drawing/2014/main" id="{DB6A4C8A-A3F8-497C-8577-D46D0ABBE7F2}"/>
              </a:ext>
            </a:extLst>
          </p:cNvPr>
          <p:cNvSpPr>
            <a:spLocks noGrp="1"/>
          </p:cNvSpPr>
          <p:nvPr>
            <p:ph sz="quarter" idx="12"/>
          </p:nvPr>
        </p:nvSpPr>
        <p:spPr>
          <a:xfrm>
            <a:off x="269875" y="4889500"/>
            <a:ext cx="2282825" cy="553998"/>
          </a:xfrm>
        </p:spPr>
        <p:txBody>
          <a:bodyPr/>
          <a:lstStyle>
            <a:lvl1pPr marL="0" indent="0">
              <a:buNone/>
              <a:defRPr/>
            </a:lvl1pPr>
          </a:lstStyle>
          <a:p>
            <a:pPr lvl="0"/>
            <a:endParaRPr lang="en-US" dirty="0"/>
          </a:p>
        </p:txBody>
      </p:sp>
      <p:sp>
        <p:nvSpPr>
          <p:cNvPr id="8" name="Content Placeholder 5">
            <a:extLst>
              <a:ext uri="{FF2B5EF4-FFF2-40B4-BE49-F238E27FC236}">
                <a16:creationId xmlns:a16="http://schemas.microsoft.com/office/drawing/2014/main" id="{FB6C429B-582A-48B6-ACDA-D0AA7A6B4B04}"/>
              </a:ext>
            </a:extLst>
          </p:cNvPr>
          <p:cNvSpPr>
            <a:spLocks noGrp="1"/>
          </p:cNvSpPr>
          <p:nvPr>
            <p:ph sz="quarter" idx="13"/>
          </p:nvPr>
        </p:nvSpPr>
        <p:spPr>
          <a:xfrm>
            <a:off x="2771775" y="4889500"/>
            <a:ext cx="2282825" cy="553998"/>
          </a:xfrm>
        </p:spPr>
        <p:txBody>
          <a:bodyPr/>
          <a:lstStyle>
            <a:lvl1pPr marL="0" indent="0">
              <a:buNone/>
              <a:defRPr/>
            </a:lvl1pPr>
          </a:lstStyle>
          <a:p>
            <a:pPr lvl="0"/>
            <a:endParaRPr lang="en-US" dirty="0"/>
          </a:p>
        </p:txBody>
      </p:sp>
      <p:sp>
        <p:nvSpPr>
          <p:cNvPr id="10" name="Content Placeholder 5">
            <a:extLst>
              <a:ext uri="{FF2B5EF4-FFF2-40B4-BE49-F238E27FC236}">
                <a16:creationId xmlns:a16="http://schemas.microsoft.com/office/drawing/2014/main" id="{45E8BD17-5BCD-4BA6-9407-F3BEE207B25D}"/>
              </a:ext>
            </a:extLst>
          </p:cNvPr>
          <p:cNvSpPr>
            <a:spLocks noGrp="1"/>
          </p:cNvSpPr>
          <p:nvPr>
            <p:ph sz="quarter" idx="14"/>
          </p:nvPr>
        </p:nvSpPr>
        <p:spPr>
          <a:xfrm>
            <a:off x="5273675" y="4889500"/>
            <a:ext cx="2282825" cy="553998"/>
          </a:xfrm>
        </p:spPr>
        <p:txBody>
          <a:bodyPr/>
          <a:lstStyle>
            <a:lvl1pPr marL="0" indent="0">
              <a:buNone/>
              <a:defRPr/>
            </a:lvl1pPr>
          </a:lstStyle>
          <a:p>
            <a:pPr lvl="0"/>
            <a:endParaRPr lang="en-US" dirty="0"/>
          </a:p>
        </p:txBody>
      </p:sp>
      <p:sp>
        <p:nvSpPr>
          <p:cNvPr id="11" name="Content Placeholder 5">
            <a:extLst>
              <a:ext uri="{FF2B5EF4-FFF2-40B4-BE49-F238E27FC236}">
                <a16:creationId xmlns:a16="http://schemas.microsoft.com/office/drawing/2014/main" id="{66B43C2D-DF78-46CB-9813-3004243ED7A0}"/>
              </a:ext>
            </a:extLst>
          </p:cNvPr>
          <p:cNvSpPr>
            <a:spLocks noGrp="1"/>
          </p:cNvSpPr>
          <p:nvPr>
            <p:ph sz="quarter" idx="15"/>
          </p:nvPr>
        </p:nvSpPr>
        <p:spPr>
          <a:xfrm>
            <a:off x="7902575" y="4889500"/>
            <a:ext cx="2282825"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03091740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76958"/>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269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6" name="Rectangle 5">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4046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0_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FEAB55-0BF8-4E0E-B31A-E18B9E15BB7C}"/>
              </a:ext>
            </a:extLst>
          </p:cNvPr>
          <p:cNvSpPr>
            <a:spLocks noGrp="1"/>
          </p:cNvSpPr>
          <p:nvPr>
            <p:ph sz="quarter" idx="11"/>
          </p:nvPr>
        </p:nvSpPr>
        <p:spPr>
          <a:xfrm>
            <a:off x="8412163" y="5254625"/>
            <a:ext cx="229235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278021933"/>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9_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peech Bubble: Rectangle 6">
            <a:extLst>
              <a:ext uri="{FF2B5EF4-FFF2-40B4-BE49-F238E27FC236}">
                <a16:creationId xmlns:a16="http://schemas.microsoft.com/office/drawing/2014/main" id="{F7C62A16-288F-4C77-A742-D888D9BAC499}"/>
              </a:ext>
              <a:ext uri="{C183D7F6-B498-43B3-948B-1728B52AA6E4}">
                <adec:decorative xmlns:adec="http://schemas.microsoft.com/office/drawing/2017/decorative" val="1"/>
              </a:ext>
            </a:extLst>
          </p:cNvPr>
          <p:cNvSpPr/>
          <p:nvPr userDrawn="1"/>
        </p:nvSpPr>
        <p:spPr bwMode="auto">
          <a:xfrm>
            <a:off x="6607926" y="2933302"/>
            <a:ext cx="3093720" cy="832104"/>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endParaRPr lang="en-US" sz="1400" dirty="0">
              <a:gradFill>
                <a:gsLst>
                  <a:gs pos="0">
                    <a:srgbClr val="505050"/>
                  </a:gs>
                  <a:gs pos="100000">
                    <a:srgbClr val="505050"/>
                  </a:gs>
                </a:gsLst>
              </a:gradFill>
            </a:endParaRPr>
          </a:p>
        </p:txBody>
      </p:sp>
      <p:sp>
        <p:nvSpPr>
          <p:cNvPr id="4" name="Content Placeholder 3">
            <a:extLst>
              <a:ext uri="{FF2B5EF4-FFF2-40B4-BE49-F238E27FC236}">
                <a16:creationId xmlns:a16="http://schemas.microsoft.com/office/drawing/2014/main" id="{4DF20412-5FD8-4B19-A1EC-34681B4FD72A}"/>
              </a:ext>
            </a:extLst>
          </p:cNvPr>
          <p:cNvSpPr>
            <a:spLocks noGrp="1"/>
          </p:cNvSpPr>
          <p:nvPr>
            <p:ph sz="quarter" idx="11"/>
          </p:nvPr>
        </p:nvSpPr>
        <p:spPr>
          <a:xfrm>
            <a:off x="987425" y="4449763"/>
            <a:ext cx="4986338"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726746928"/>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8_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DA28E43B-4868-4F8F-91D7-04F2A75920D5}"/>
              </a:ext>
              <a:ext uri="{C183D7F6-B498-43B3-948B-1728B52AA6E4}">
                <adec:decorative xmlns:adec="http://schemas.microsoft.com/office/drawing/2017/decorative" val="1"/>
              </a:ext>
            </a:extLst>
          </p:cNvPr>
          <p:cNvSpPr/>
          <p:nvPr userDrawn="1"/>
        </p:nvSpPr>
        <p:spPr bwMode="auto">
          <a:xfrm>
            <a:off x="6570980" y="206799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BFC6A8D3-83AD-4C24-BBAE-D8647E37B1A1}"/>
              </a:ext>
              <a:ext uri="{C183D7F6-B498-43B3-948B-1728B52AA6E4}">
                <adec:decorative xmlns:adec="http://schemas.microsoft.com/office/drawing/2017/decorative" val="1"/>
              </a:ext>
            </a:extLst>
          </p:cNvPr>
          <p:cNvSpPr/>
          <p:nvPr userDrawn="1"/>
        </p:nvSpPr>
        <p:spPr bwMode="auto">
          <a:xfrm>
            <a:off x="6965950" y="284777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9F989CF9-8D47-4058-900D-0D7BB7E0C792}"/>
              </a:ext>
              <a:ext uri="{C183D7F6-B498-43B3-948B-1728B52AA6E4}">
                <adec:decorative xmlns:adec="http://schemas.microsoft.com/office/drawing/2017/decorative" val="1"/>
              </a:ext>
            </a:extLst>
          </p:cNvPr>
          <p:cNvSpPr/>
          <p:nvPr userDrawn="1"/>
        </p:nvSpPr>
        <p:spPr bwMode="auto">
          <a:xfrm>
            <a:off x="617220" y="2308860"/>
            <a:ext cx="7307580" cy="1485900"/>
          </a:xfrm>
          <a:prstGeom prst="rect">
            <a:avLst/>
          </a:prstGeom>
          <a:solidFill>
            <a:srgbClr val="C7C7C7">
              <a:alpha val="14902"/>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53EDD6B2-FD09-4842-99CF-FFF278A921B2}"/>
              </a:ext>
              <a:ext uri="{C183D7F6-B498-43B3-948B-1728B52AA6E4}">
                <adec:decorative xmlns:adec="http://schemas.microsoft.com/office/drawing/2017/decorative" val="1"/>
              </a:ext>
            </a:extLst>
          </p:cNvPr>
          <p:cNvCxnSpPr>
            <a:cxnSpLocks/>
            <a:stCxn id="9" idx="3"/>
            <a:endCxn id="7" idx="0"/>
          </p:cNvCxnSpPr>
          <p:nvPr userDrawn="1"/>
        </p:nvCxnSpPr>
        <p:spPr>
          <a:xfrm flipH="1" flipV="1">
            <a:off x="6616700" y="2067998"/>
            <a:ext cx="1308100" cy="983812"/>
          </a:xfrm>
          <a:prstGeom prst="bentConnector4">
            <a:avLst>
              <a:gd name="adj1" fmla="val -17476"/>
              <a:gd name="adj2" fmla="val 113683"/>
            </a:avLst>
          </a:prstGeom>
          <a:solidFill>
            <a:srgbClr val="C7C7C7">
              <a:alpha val="14902"/>
            </a:srgbClr>
          </a:solid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ECA4339A-BFCB-426D-A34E-C7622A702BFB}"/>
              </a:ext>
              <a:ext uri="{C183D7F6-B498-43B3-948B-1728B52AA6E4}">
                <adec:decorative xmlns:adec="http://schemas.microsoft.com/office/drawing/2017/decorative" val="1"/>
              </a:ext>
            </a:extLst>
          </p:cNvPr>
          <p:cNvSpPr/>
          <p:nvPr userDrawn="1"/>
        </p:nvSpPr>
        <p:spPr bwMode="auto">
          <a:xfrm>
            <a:off x="617220" y="3818146"/>
            <a:ext cx="4450080" cy="2148313"/>
          </a:xfrm>
          <a:prstGeom prst="rect">
            <a:avLst/>
          </a:prstGeom>
          <a:solidFill>
            <a:srgbClr val="C7C7C7">
              <a:alpha val="14902"/>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58B16E6C-F016-483D-A7C0-467D5B45A63C}"/>
              </a:ext>
              <a:ext uri="{C183D7F6-B498-43B3-948B-1728B52AA6E4}">
                <adec:decorative xmlns:adec="http://schemas.microsoft.com/office/drawing/2017/decorative" val="1"/>
              </a:ext>
            </a:extLst>
          </p:cNvPr>
          <p:cNvCxnSpPr>
            <a:cxnSpLocks/>
            <a:stCxn id="11" idx="3"/>
            <a:endCxn id="8" idx="4"/>
          </p:cNvCxnSpPr>
          <p:nvPr userDrawn="1"/>
        </p:nvCxnSpPr>
        <p:spPr>
          <a:xfrm flipV="1">
            <a:off x="5067300" y="2939218"/>
            <a:ext cx="1944370" cy="1953085"/>
          </a:xfrm>
          <a:prstGeom prst="bentConnector2">
            <a:avLst/>
          </a:prstGeom>
          <a:solidFill>
            <a:srgbClr val="C7C7C7">
              <a:alpha val="14902"/>
            </a:srgbClr>
          </a:solidFill>
          <a:ln w="127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87472132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7_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3059033"/>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99CFDA-51BF-4BD6-9E8C-A8E853D47458}"/>
              </a:ext>
            </a:extLst>
          </p:cNvPr>
          <p:cNvSpPr>
            <a:spLocks noGrp="1"/>
          </p:cNvSpPr>
          <p:nvPr>
            <p:ph sz="quarter" idx="11"/>
          </p:nvPr>
        </p:nvSpPr>
        <p:spPr>
          <a:xfrm>
            <a:off x="633413" y="4511675"/>
            <a:ext cx="8570912"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790687987"/>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6_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873D51-B0FC-44C5-B3EB-62E444A69530}"/>
              </a:ext>
            </a:extLst>
          </p:cNvPr>
          <p:cNvSpPr>
            <a:spLocks noGrp="1"/>
          </p:cNvSpPr>
          <p:nvPr>
            <p:ph sz="quarter" idx="11"/>
          </p:nvPr>
        </p:nvSpPr>
        <p:spPr>
          <a:xfrm>
            <a:off x="573087" y="3779837"/>
            <a:ext cx="4310427" cy="553998"/>
          </a:xfrm>
        </p:spPr>
        <p:txBody>
          <a:bodyPr/>
          <a:lstStyle>
            <a:lvl1pPr marL="0" indent="0">
              <a:buNone/>
              <a:defRPr/>
            </a:lvl1pPr>
          </a:lstStyle>
          <a:p>
            <a:pPr lvl="0"/>
            <a:endParaRPr lang="en-US" dirty="0"/>
          </a:p>
        </p:txBody>
      </p:sp>
      <p:sp>
        <p:nvSpPr>
          <p:cNvPr id="8" name="Content Placeholder 3">
            <a:extLst>
              <a:ext uri="{FF2B5EF4-FFF2-40B4-BE49-F238E27FC236}">
                <a16:creationId xmlns:a16="http://schemas.microsoft.com/office/drawing/2014/main" id="{F945E86E-B478-4D4F-B618-091861C438A2}"/>
              </a:ext>
            </a:extLst>
          </p:cNvPr>
          <p:cNvSpPr>
            <a:spLocks noGrp="1"/>
          </p:cNvSpPr>
          <p:nvPr>
            <p:ph sz="quarter" idx="12"/>
          </p:nvPr>
        </p:nvSpPr>
        <p:spPr>
          <a:xfrm>
            <a:off x="573087" y="4556069"/>
            <a:ext cx="4310427" cy="553998"/>
          </a:xfrm>
        </p:spPr>
        <p:txBody>
          <a:bodyPr/>
          <a:lstStyle>
            <a:lvl1pPr marL="0" indent="0">
              <a:buNone/>
              <a:defRPr/>
            </a:lvl1pPr>
          </a:lstStyle>
          <a:p>
            <a:pPr lvl="0"/>
            <a:endParaRPr lang="en-US" dirty="0"/>
          </a:p>
        </p:txBody>
      </p:sp>
      <p:sp>
        <p:nvSpPr>
          <p:cNvPr id="9" name="Content Placeholder 3">
            <a:extLst>
              <a:ext uri="{FF2B5EF4-FFF2-40B4-BE49-F238E27FC236}">
                <a16:creationId xmlns:a16="http://schemas.microsoft.com/office/drawing/2014/main" id="{DED4742D-9A0D-4D88-AD51-EE7C40F55360}"/>
              </a:ext>
            </a:extLst>
          </p:cNvPr>
          <p:cNvSpPr>
            <a:spLocks noGrp="1"/>
          </p:cNvSpPr>
          <p:nvPr>
            <p:ph sz="quarter" idx="13"/>
          </p:nvPr>
        </p:nvSpPr>
        <p:spPr>
          <a:xfrm>
            <a:off x="573086" y="5411176"/>
            <a:ext cx="4310427" cy="553998"/>
          </a:xfrm>
        </p:spPr>
        <p:txBody>
          <a:bodyPr/>
          <a:lstStyle>
            <a:lvl1pPr marL="0" indent="0">
              <a:buNone/>
              <a:defRPr/>
            </a:lvl1pPr>
          </a:lstStyle>
          <a:p>
            <a:pPr lvl="0"/>
            <a:endParaRPr lang="en-US" dirty="0"/>
          </a:p>
        </p:txBody>
      </p:sp>
      <p:sp>
        <p:nvSpPr>
          <p:cNvPr id="10" name="Speech Bubble: Rectangle 9">
            <a:extLst>
              <a:ext uri="{FF2B5EF4-FFF2-40B4-BE49-F238E27FC236}">
                <a16:creationId xmlns:a16="http://schemas.microsoft.com/office/drawing/2014/main" id="{1EA0ADF3-28E8-4E29-87A7-53B55E529CC3}"/>
              </a:ext>
              <a:ext uri="{C183D7F6-B498-43B3-948B-1728B52AA6E4}">
                <adec:decorative xmlns:adec="http://schemas.microsoft.com/office/drawing/2017/decorative" val="1"/>
              </a:ext>
            </a:extLst>
          </p:cNvPr>
          <p:cNvSpPr/>
          <p:nvPr userDrawn="1"/>
        </p:nvSpPr>
        <p:spPr bwMode="auto">
          <a:xfrm>
            <a:off x="2740131" y="4159389"/>
            <a:ext cx="3093720" cy="612648"/>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endParaRPr lang="en-US" sz="1400" dirty="0">
              <a:gradFill>
                <a:gsLst>
                  <a:gs pos="0">
                    <a:srgbClr val="505050"/>
                  </a:gs>
                  <a:gs pos="100000">
                    <a:srgbClr val="505050"/>
                  </a:gs>
                </a:gsLst>
              </a:gradFill>
            </a:endParaRPr>
          </a:p>
        </p:txBody>
      </p:sp>
    </p:spTree>
    <p:extLst>
      <p:ext uri="{BB962C8B-B14F-4D97-AF65-F5344CB8AC3E}">
        <p14:creationId xmlns:p14="http://schemas.microsoft.com/office/powerpoint/2010/main" val="211311149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54872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5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269239" y="1366663"/>
            <a:ext cx="6497321" cy="5095097"/>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49ED9D-867B-4197-B293-A477D73E2B7A}"/>
              </a:ext>
            </a:extLst>
          </p:cNvPr>
          <p:cNvSpPr>
            <a:spLocks noGrp="1"/>
          </p:cNvSpPr>
          <p:nvPr>
            <p:ph sz="quarter" idx="11"/>
          </p:nvPr>
        </p:nvSpPr>
        <p:spPr>
          <a:xfrm>
            <a:off x="7094856" y="2523300"/>
            <a:ext cx="4827905"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697456541"/>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287BFD-3983-439E-9E64-F804DB85817A}"/>
              </a:ext>
            </a:extLst>
          </p:cNvPr>
          <p:cNvSpPr>
            <a:spLocks noGrp="1"/>
          </p:cNvSpPr>
          <p:nvPr>
            <p:ph sz="quarter" idx="11"/>
          </p:nvPr>
        </p:nvSpPr>
        <p:spPr>
          <a:xfrm>
            <a:off x="450851" y="3429000"/>
            <a:ext cx="3084830" cy="423672"/>
          </a:xfrm>
        </p:spPr>
        <p:txBody>
          <a:bodyPr/>
          <a:lstStyle>
            <a:lvl1pPr marL="0" indent="0">
              <a:buNone/>
              <a:defRPr/>
            </a:lvl1pPr>
          </a:lstStyle>
          <a:p>
            <a:pPr lvl="0"/>
            <a:endParaRPr lang="en-US" dirty="0"/>
          </a:p>
        </p:txBody>
      </p:sp>
      <p:sp>
        <p:nvSpPr>
          <p:cNvPr id="7" name="Content Placeholder 3">
            <a:extLst>
              <a:ext uri="{FF2B5EF4-FFF2-40B4-BE49-F238E27FC236}">
                <a16:creationId xmlns:a16="http://schemas.microsoft.com/office/drawing/2014/main" id="{985B4906-A7DA-43A2-B44C-E0B15B079312}"/>
              </a:ext>
            </a:extLst>
          </p:cNvPr>
          <p:cNvSpPr>
            <a:spLocks noGrp="1"/>
          </p:cNvSpPr>
          <p:nvPr>
            <p:ph sz="quarter" idx="12"/>
          </p:nvPr>
        </p:nvSpPr>
        <p:spPr>
          <a:xfrm>
            <a:off x="450851" y="4036560"/>
            <a:ext cx="3084830" cy="423672"/>
          </a:xfrm>
        </p:spPr>
        <p:txBody>
          <a:bodyPr/>
          <a:lstStyle>
            <a:lvl1pPr marL="0" indent="0">
              <a:buNone/>
              <a:defRPr/>
            </a:lvl1pPr>
          </a:lstStyle>
          <a:p>
            <a:pPr lvl="0"/>
            <a:endParaRPr lang="en-US" dirty="0"/>
          </a:p>
        </p:txBody>
      </p:sp>
      <p:sp>
        <p:nvSpPr>
          <p:cNvPr id="8" name="Content Placeholder 3">
            <a:extLst>
              <a:ext uri="{FF2B5EF4-FFF2-40B4-BE49-F238E27FC236}">
                <a16:creationId xmlns:a16="http://schemas.microsoft.com/office/drawing/2014/main" id="{EACCE1F5-C801-4DD1-938B-B4C13D941F7B}"/>
              </a:ext>
            </a:extLst>
          </p:cNvPr>
          <p:cNvSpPr>
            <a:spLocks noGrp="1"/>
          </p:cNvSpPr>
          <p:nvPr>
            <p:ph sz="quarter" idx="13"/>
          </p:nvPr>
        </p:nvSpPr>
        <p:spPr>
          <a:xfrm>
            <a:off x="450851" y="4752337"/>
            <a:ext cx="3084830" cy="423672"/>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86973295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7BD87-A2CA-4EAA-848B-7EB73993ECE9}"/>
              </a:ext>
            </a:extLst>
          </p:cNvPr>
          <p:cNvSpPr>
            <a:spLocks noGrp="1"/>
          </p:cNvSpPr>
          <p:nvPr>
            <p:ph sz="quarter" idx="11"/>
          </p:nvPr>
        </p:nvSpPr>
        <p:spPr>
          <a:xfrm>
            <a:off x="269875" y="3060700"/>
            <a:ext cx="4533773" cy="553998"/>
          </a:xfrm>
        </p:spPr>
        <p:txBody>
          <a:bodyPr/>
          <a:lstStyle>
            <a:lvl1pPr marL="0" indent="0">
              <a:buNone/>
              <a:defRPr/>
            </a:lvl1pPr>
          </a:lstStyle>
          <a:p>
            <a:pPr lvl="0"/>
            <a:endParaRPr lang="en-US" dirty="0"/>
          </a:p>
        </p:txBody>
      </p:sp>
      <p:sp>
        <p:nvSpPr>
          <p:cNvPr id="7" name="Content Placeholder 3">
            <a:extLst>
              <a:ext uri="{FF2B5EF4-FFF2-40B4-BE49-F238E27FC236}">
                <a16:creationId xmlns:a16="http://schemas.microsoft.com/office/drawing/2014/main" id="{5D673601-1407-4D96-8E49-082734A965FD}"/>
              </a:ext>
            </a:extLst>
          </p:cNvPr>
          <p:cNvSpPr>
            <a:spLocks noGrp="1"/>
          </p:cNvSpPr>
          <p:nvPr>
            <p:ph sz="quarter" idx="12"/>
          </p:nvPr>
        </p:nvSpPr>
        <p:spPr>
          <a:xfrm>
            <a:off x="269875" y="3780100"/>
            <a:ext cx="4533773" cy="553998"/>
          </a:xfrm>
        </p:spPr>
        <p:txBody>
          <a:bodyPr/>
          <a:lstStyle>
            <a:lvl1pPr marL="0" indent="0">
              <a:buNone/>
              <a:defRPr/>
            </a:lvl1pPr>
          </a:lstStyle>
          <a:p>
            <a:pPr lvl="0"/>
            <a:endParaRPr lang="en-US" dirty="0"/>
          </a:p>
        </p:txBody>
      </p:sp>
      <p:sp>
        <p:nvSpPr>
          <p:cNvPr id="8" name="Content Placeholder 3">
            <a:extLst>
              <a:ext uri="{FF2B5EF4-FFF2-40B4-BE49-F238E27FC236}">
                <a16:creationId xmlns:a16="http://schemas.microsoft.com/office/drawing/2014/main" id="{7268A6B5-E588-49CD-8143-3E9B29430E16}"/>
              </a:ext>
            </a:extLst>
          </p:cNvPr>
          <p:cNvSpPr>
            <a:spLocks noGrp="1"/>
          </p:cNvSpPr>
          <p:nvPr>
            <p:ph sz="quarter" idx="13"/>
          </p:nvPr>
        </p:nvSpPr>
        <p:spPr>
          <a:xfrm>
            <a:off x="269875" y="4603267"/>
            <a:ext cx="4533773"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63836318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6" name="Rectangle 5">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3B71E7-0230-41E2-9D5C-2F5084389676}"/>
              </a:ext>
            </a:extLst>
          </p:cNvPr>
          <p:cNvSpPr>
            <a:spLocks noGrp="1"/>
          </p:cNvSpPr>
          <p:nvPr>
            <p:ph sz="quarter" idx="11"/>
          </p:nvPr>
        </p:nvSpPr>
        <p:spPr>
          <a:xfrm>
            <a:off x="269239" y="2944343"/>
            <a:ext cx="4046538" cy="553998"/>
          </a:xfrm>
        </p:spPr>
        <p:txBody>
          <a:bodyPr/>
          <a:lstStyle>
            <a:lvl1pPr marL="0" indent="0">
              <a:buNone/>
              <a:defRPr/>
            </a:lvl1pPr>
          </a:lstStyle>
          <a:p>
            <a:pPr lvl="0"/>
            <a:endParaRPr lang="en-US" dirty="0"/>
          </a:p>
        </p:txBody>
      </p:sp>
      <p:sp>
        <p:nvSpPr>
          <p:cNvPr id="7" name="Content Placeholder 3">
            <a:extLst>
              <a:ext uri="{FF2B5EF4-FFF2-40B4-BE49-F238E27FC236}">
                <a16:creationId xmlns:a16="http://schemas.microsoft.com/office/drawing/2014/main" id="{0AE9FCDD-829D-471A-AE9E-843B6E5A3E1C}"/>
              </a:ext>
            </a:extLst>
          </p:cNvPr>
          <p:cNvSpPr>
            <a:spLocks noGrp="1"/>
          </p:cNvSpPr>
          <p:nvPr>
            <p:ph sz="quarter" idx="12"/>
          </p:nvPr>
        </p:nvSpPr>
        <p:spPr>
          <a:xfrm>
            <a:off x="269239" y="3641782"/>
            <a:ext cx="4046538" cy="553998"/>
          </a:xfrm>
        </p:spPr>
        <p:txBody>
          <a:bodyPr/>
          <a:lstStyle>
            <a:lvl1pPr marL="0" indent="0">
              <a:buNone/>
              <a:defRPr/>
            </a:lvl1pPr>
          </a:lstStyle>
          <a:p>
            <a:pPr lvl="0"/>
            <a:endParaRPr lang="en-US" dirty="0"/>
          </a:p>
        </p:txBody>
      </p:sp>
      <p:sp>
        <p:nvSpPr>
          <p:cNvPr id="8" name="Content Placeholder 3">
            <a:extLst>
              <a:ext uri="{FF2B5EF4-FFF2-40B4-BE49-F238E27FC236}">
                <a16:creationId xmlns:a16="http://schemas.microsoft.com/office/drawing/2014/main" id="{FD48D221-964F-4045-B89D-DA60722BC8AD}"/>
              </a:ext>
            </a:extLst>
          </p:cNvPr>
          <p:cNvSpPr>
            <a:spLocks noGrp="1"/>
          </p:cNvSpPr>
          <p:nvPr>
            <p:ph sz="quarter" idx="13"/>
          </p:nvPr>
        </p:nvSpPr>
        <p:spPr>
          <a:xfrm>
            <a:off x="269239" y="4398006"/>
            <a:ext cx="4046538"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70079858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6" name="Rectangle 5">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D5875-77A5-44D1-988D-11C824E136B6}"/>
              </a:ext>
            </a:extLst>
          </p:cNvPr>
          <p:cNvSpPr>
            <a:spLocks noGrp="1"/>
          </p:cNvSpPr>
          <p:nvPr>
            <p:ph sz="quarter" idx="11"/>
          </p:nvPr>
        </p:nvSpPr>
        <p:spPr>
          <a:xfrm>
            <a:off x="6973889" y="3157538"/>
            <a:ext cx="3243008" cy="543029"/>
          </a:xfrm>
        </p:spPr>
        <p:txBody>
          <a:bodyPr/>
          <a:lstStyle>
            <a:lvl1pPr marL="0" indent="0">
              <a:buNone/>
              <a:defRPr/>
            </a:lvl1pPr>
          </a:lstStyle>
          <a:p>
            <a:pPr lvl="0"/>
            <a:endParaRPr lang="en-US" dirty="0"/>
          </a:p>
        </p:txBody>
      </p:sp>
      <p:sp>
        <p:nvSpPr>
          <p:cNvPr id="8" name="Content Placeholder 3">
            <a:extLst>
              <a:ext uri="{FF2B5EF4-FFF2-40B4-BE49-F238E27FC236}">
                <a16:creationId xmlns:a16="http://schemas.microsoft.com/office/drawing/2014/main" id="{A6326806-D798-4434-B951-10499D2D1128}"/>
              </a:ext>
            </a:extLst>
          </p:cNvPr>
          <p:cNvSpPr>
            <a:spLocks noGrp="1"/>
          </p:cNvSpPr>
          <p:nvPr>
            <p:ph sz="quarter" idx="12"/>
          </p:nvPr>
        </p:nvSpPr>
        <p:spPr>
          <a:xfrm>
            <a:off x="6973889" y="3840206"/>
            <a:ext cx="3243008" cy="543029"/>
          </a:xfrm>
        </p:spPr>
        <p:txBody>
          <a:bodyPr/>
          <a:lstStyle>
            <a:lvl1pPr marL="0" indent="0">
              <a:buNone/>
              <a:defRPr/>
            </a:lvl1pPr>
          </a:lstStyle>
          <a:p>
            <a:pPr lvl="0"/>
            <a:endParaRPr lang="en-US" dirty="0"/>
          </a:p>
        </p:txBody>
      </p:sp>
      <p:sp>
        <p:nvSpPr>
          <p:cNvPr id="9" name="Content Placeholder 3">
            <a:extLst>
              <a:ext uri="{FF2B5EF4-FFF2-40B4-BE49-F238E27FC236}">
                <a16:creationId xmlns:a16="http://schemas.microsoft.com/office/drawing/2014/main" id="{6E546836-9898-4FA4-A2C8-E8323E8A4440}"/>
              </a:ext>
            </a:extLst>
          </p:cNvPr>
          <p:cNvSpPr>
            <a:spLocks noGrp="1"/>
          </p:cNvSpPr>
          <p:nvPr>
            <p:ph sz="quarter" idx="13"/>
          </p:nvPr>
        </p:nvSpPr>
        <p:spPr>
          <a:xfrm>
            <a:off x="6973889" y="4563298"/>
            <a:ext cx="3243008" cy="543029"/>
          </a:xfrm>
        </p:spPr>
        <p:txBody>
          <a:bodyPr/>
          <a:lstStyle>
            <a:lvl1pPr marL="0" indent="0">
              <a:buNone/>
              <a:defRPr/>
            </a:lvl1pPr>
          </a:lstStyle>
          <a:p>
            <a:pPr lvl="0"/>
            <a:endParaRPr lang="en-US" dirty="0"/>
          </a:p>
        </p:txBody>
      </p:sp>
      <p:sp>
        <p:nvSpPr>
          <p:cNvPr id="10" name="Content Placeholder 3">
            <a:extLst>
              <a:ext uri="{FF2B5EF4-FFF2-40B4-BE49-F238E27FC236}">
                <a16:creationId xmlns:a16="http://schemas.microsoft.com/office/drawing/2014/main" id="{94A75763-FFAE-4185-941D-C3A0910E7C16}"/>
              </a:ext>
            </a:extLst>
          </p:cNvPr>
          <p:cNvSpPr>
            <a:spLocks noGrp="1"/>
          </p:cNvSpPr>
          <p:nvPr>
            <p:ph sz="quarter" idx="14"/>
          </p:nvPr>
        </p:nvSpPr>
        <p:spPr>
          <a:xfrm>
            <a:off x="6973889" y="5171237"/>
            <a:ext cx="3243008" cy="543029"/>
          </a:xfrm>
        </p:spPr>
        <p:txBody>
          <a:bodyPr/>
          <a:lstStyle>
            <a:lvl1pPr marL="0" indent="0">
              <a:buNone/>
              <a:defRPr/>
            </a:lvl1pPr>
          </a:lstStyle>
          <a:p>
            <a:pPr lvl="0"/>
            <a:endParaRPr lang="en-US" dirty="0"/>
          </a:p>
        </p:txBody>
      </p:sp>
      <p:sp>
        <p:nvSpPr>
          <p:cNvPr id="11" name="Content Placeholder 3">
            <a:extLst>
              <a:ext uri="{FF2B5EF4-FFF2-40B4-BE49-F238E27FC236}">
                <a16:creationId xmlns:a16="http://schemas.microsoft.com/office/drawing/2014/main" id="{4F1B2332-2F10-4FC8-A081-13054DDA9131}"/>
              </a:ext>
            </a:extLst>
          </p:cNvPr>
          <p:cNvSpPr>
            <a:spLocks noGrp="1"/>
          </p:cNvSpPr>
          <p:nvPr>
            <p:ph sz="quarter" idx="15"/>
          </p:nvPr>
        </p:nvSpPr>
        <p:spPr>
          <a:xfrm>
            <a:off x="6973889" y="5779176"/>
            <a:ext cx="3243008" cy="543029"/>
          </a:xfrm>
        </p:spPr>
        <p:txBody>
          <a:bodyPr/>
          <a:lstStyle>
            <a:lvl1pPr marL="0" indent="0">
              <a:buNone/>
              <a:defRPr/>
            </a:lvl1pPr>
          </a:lstStyle>
          <a:p>
            <a:pPr lvl="0"/>
            <a:endParaRPr lang="en-US" dirty="0"/>
          </a:p>
        </p:txBody>
      </p:sp>
      <p:sp>
        <p:nvSpPr>
          <p:cNvPr id="12" name="Content Placeholder 3">
            <a:extLst>
              <a:ext uri="{FF2B5EF4-FFF2-40B4-BE49-F238E27FC236}">
                <a16:creationId xmlns:a16="http://schemas.microsoft.com/office/drawing/2014/main" id="{6E347FEC-138A-4EFD-AF12-2AB6466F197C}"/>
              </a:ext>
            </a:extLst>
          </p:cNvPr>
          <p:cNvSpPr>
            <a:spLocks noGrp="1"/>
          </p:cNvSpPr>
          <p:nvPr>
            <p:ph sz="quarter" idx="16"/>
          </p:nvPr>
        </p:nvSpPr>
        <p:spPr>
          <a:xfrm>
            <a:off x="10758490" y="6216061"/>
            <a:ext cx="1164271" cy="543029"/>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238241359"/>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98867471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587418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72501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64645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3713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1333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43495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6201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7400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9791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354735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1524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8583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3216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90816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12839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24894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47420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143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73755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4655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spTree>
    <p:extLst>
      <p:ext uri="{BB962C8B-B14F-4D97-AF65-F5344CB8AC3E}">
        <p14:creationId xmlns:p14="http://schemas.microsoft.com/office/powerpoint/2010/main" val="4001980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spTree>
    <p:extLst>
      <p:ext uri="{BB962C8B-B14F-4D97-AF65-F5344CB8AC3E}">
        <p14:creationId xmlns:p14="http://schemas.microsoft.com/office/powerpoint/2010/main" val="66901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spTree>
    <p:extLst>
      <p:ext uri="{BB962C8B-B14F-4D97-AF65-F5344CB8AC3E}">
        <p14:creationId xmlns:p14="http://schemas.microsoft.com/office/powerpoint/2010/main" val="525947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spTree>
    <p:extLst>
      <p:ext uri="{BB962C8B-B14F-4D97-AF65-F5344CB8AC3E}">
        <p14:creationId xmlns:p14="http://schemas.microsoft.com/office/powerpoint/2010/main" val="204659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spTree>
    <p:extLst>
      <p:ext uri="{BB962C8B-B14F-4D97-AF65-F5344CB8AC3E}">
        <p14:creationId xmlns:p14="http://schemas.microsoft.com/office/powerpoint/2010/main" val="193828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spTree>
    <p:extLst>
      <p:ext uri="{BB962C8B-B14F-4D97-AF65-F5344CB8AC3E}">
        <p14:creationId xmlns:p14="http://schemas.microsoft.com/office/powerpoint/2010/main" val="1233143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6890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spTree>
    <p:extLst>
      <p:ext uri="{BB962C8B-B14F-4D97-AF65-F5344CB8AC3E}">
        <p14:creationId xmlns:p14="http://schemas.microsoft.com/office/powerpoint/2010/main" val="4069603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2" y="2794782"/>
            <a:ext cx="9303434" cy="1723549"/>
          </a:xfrm>
          <a:prstGeom prst="rect">
            <a:avLst/>
          </a:prstGeom>
          <a:noFill/>
        </p:spPr>
        <p:txBody>
          <a:bodyPr wrap="square" lIns="0" tIns="0" rIns="0" bIns="0" rtlCol="0">
            <a:spAutoFit/>
          </a:bodyPr>
          <a:lstStyle/>
          <a:p>
            <a:pPr algn="l"/>
            <a:r>
              <a:rPr lang="en-US" sz="2800">
                <a:gradFill>
                  <a:gsLst>
                    <a:gs pos="2917">
                      <a:schemeClr val="tx1"/>
                    </a:gs>
                    <a:gs pos="30000">
                      <a:schemeClr val="tx1"/>
                    </a:gs>
                  </a:gsLst>
                  <a:lin ang="5400000" scaled="0"/>
                </a:gradFill>
              </a:rPr>
              <a:t>Thank you for attending this Microsoft SPARK 3.0 session.</a:t>
            </a:r>
            <a:br>
              <a:rPr lang="en-US" sz="2800">
                <a:gradFill>
                  <a:gsLst>
                    <a:gs pos="2917">
                      <a:schemeClr val="tx1"/>
                    </a:gs>
                    <a:gs pos="30000">
                      <a:schemeClr val="tx1"/>
                    </a:gs>
                  </a:gsLst>
                  <a:lin ang="5400000" scaled="0"/>
                </a:gradFill>
              </a:rPr>
            </a:br>
            <a:br>
              <a:rPr lang="en-US" sz="2800">
                <a:gradFill>
                  <a:gsLst>
                    <a:gs pos="2917">
                      <a:schemeClr val="tx1"/>
                    </a:gs>
                    <a:gs pos="30000">
                      <a:schemeClr val="tx1"/>
                    </a:gs>
                  </a:gsLst>
                  <a:lin ang="5400000" scaled="0"/>
                </a:gradFill>
              </a:rPr>
            </a:br>
            <a:r>
              <a:rPr lang="en-US" sz="280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352670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03819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55995" y="880847"/>
            <a:ext cx="11653518" cy="482831"/>
          </a:xfrm>
        </p:spPr>
        <p:txBody>
          <a:bodyPr wrap="square" anchor="t">
            <a:spAutoFit/>
          </a:bodyPr>
          <a:lstStyle>
            <a:lvl1pPr marL="0" indent="0">
              <a:spcBef>
                <a:spcPts val="1200"/>
              </a:spcBef>
              <a:buClr>
                <a:schemeClr val="tx1"/>
              </a:buClr>
              <a:buFont typeface="Wingdings" panose="05000000000000000000" pitchFamily="2" charset="2"/>
              <a:buNone/>
              <a:defRPr sz="1961" b="0">
                <a:solidFill>
                  <a:schemeClr val="tx2"/>
                </a:solidFill>
                <a:latin typeface="+mn-lt"/>
              </a:defRPr>
            </a:lvl1pPr>
            <a:lvl2pPr marL="250483" indent="0">
              <a:buFont typeface="Wingdings" panose="05000000000000000000" pitchFamily="2" charset="2"/>
              <a:buNone/>
              <a:defRPr sz="2353" b="0"/>
            </a:lvl2pPr>
            <a:lvl3pPr marL="441844" indent="0">
              <a:buFont typeface="Wingdings" panose="05000000000000000000" pitchFamily="2" charset="2"/>
              <a:buNone/>
              <a:tabLst/>
              <a:defRPr sz="2157" b="0"/>
            </a:lvl3pPr>
            <a:lvl4pPr marL="639430" indent="0">
              <a:buFont typeface="Wingdings" panose="05000000000000000000" pitchFamily="2" charset="2"/>
              <a:buNone/>
              <a:defRPr sz="2157" b="0"/>
            </a:lvl4pPr>
            <a:lvl5pPr marL="837015" indent="0">
              <a:buFont typeface="Wingdings" panose="05000000000000000000" pitchFamily="2" charset="2"/>
              <a:buNone/>
              <a:tabLst/>
              <a:defRPr sz="2157"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174287"/>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BEFB-AEB8-48A3-8CD0-1032656A9F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CBC936-78D2-496E-948B-EBC5D0C4C5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3BC5CE-2E99-4E31-8E19-5C7D1AB207AD}"/>
              </a:ext>
            </a:extLst>
          </p:cNvPr>
          <p:cNvSpPr>
            <a:spLocks noGrp="1"/>
          </p:cNvSpPr>
          <p:nvPr>
            <p:ph type="dt" sz="half" idx="10"/>
          </p:nvPr>
        </p:nvSpPr>
        <p:spPr/>
        <p:txBody>
          <a:bodyPr/>
          <a:lstStyle/>
          <a:p>
            <a:fld id="{729F5841-215F-471C-ACB4-FA0D89952041}" type="datetimeFigureOut">
              <a:rPr lang="en-US" smtClean="0"/>
              <a:t>10/28/2022</a:t>
            </a:fld>
            <a:endParaRPr lang="en-US"/>
          </a:p>
        </p:txBody>
      </p:sp>
      <p:sp>
        <p:nvSpPr>
          <p:cNvPr id="5" name="Footer Placeholder 4">
            <a:extLst>
              <a:ext uri="{FF2B5EF4-FFF2-40B4-BE49-F238E27FC236}">
                <a16:creationId xmlns:a16="http://schemas.microsoft.com/office/drawing/2014/main" id="{9BB8D7E7-F352-4180-A51D-6C0A18E4F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D67CE-B73B-47AA-B6BF-DA92800B0C02}"/>
              </a:ext>
            </a:extLst>
          </p:cNvPr>
          <p:cNvSpPr>
            <a:spLocks noGrp="1"/>
          </p:cNvSpPr>
          <p:nvPr>
            <p:ph type="sldNum" sz="quarter" idx="12"/>
          </p:nvPr>
        </p:nvSpPr>
        <p:spPr/>
        <p:txBody>
          <a:bodyPr/>
          <a:lstStyle/>
          <a:p>
            <a:fld id="{DE4AD2F2-3F47-45E1-9BB9-7A96BF304599}" type="slidenum">
              <a:rPr lang="en-US" smtClean="0"/>
              <a:t>‹#›</a:t>
            </a:fld>
            <a:endParaRPr lang="en-US"/>
          </a:p>
        </p:txBody>
      </p:sp>
    </p:spTree>
    <p:extLst>
      <p:ext uri="{BB962C8B-B14F-4D97-AF65-F5344CB8AC3E}">
        <p14:creationId xmlns:p14="http://schemas.microsoft.com/office/powerpoint/2010/main" val="227914564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8D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solidFill>
                  <a:schemeClr val="bg1"/>
                </a:solidFill>
              </a:defRPr>
            </a:lvl1pPr>
          </a:lstStyle>
          <a:p>
            <a:r>
              <a:rPr lang="en-US"/>
              <a:t>Section title</a:t>
            </a:r>
          </a:p>
        </p:txBody>
      </p:sp>
    </p:spTree>
    <p:extLst>
      <p:ext uri="{BB962C8B-B14F-4D97-AF65-F5344CB8AC3E}">
        <p14:creationId xmlns:p14="http://schemas.microsoft.com/office/powerpoint/2010/main" val="778074625"/>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008D1-486E-4786-8B99-553C99734C16}"/>
              </a:ext>
            </a:extLst>
          </p:cNvPr>
          <p:cNvSpPr>
            <a:spLocks noGrp="1"/>
          </p:cNvSpPr>
          <p:nvPr>
            <p:ph type="title"/>
          </p:nvPr>
        </p:nvSpPr>
        <p:spPr/>
        <p:txBody>
          <a:bodyPr/>
          <a:lstStyle>
            <a:lvl1pPr>
              <a:defRPr b="1">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BA3785C0-9BB1-494E-A12D-DC3345DCEE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8B48C-174E-400D-8A29-2DBC52249857}"/>
              </a:ext>
            </a:extLst>
          </p:cNvPr>
          <p:cNvSpPr>
            <a:spLocks noGrp="1"/>
          </p:cNvSpPr>
          <p:nvPr>
            <p:ph type="dt" sz="half" idx="10"/>
          </p:nvPr>
        </p:nvSpPr>
        <p:spPr/>
        <p:txBody>
          <a:bodyPr/>
          <a:lstStyle/>
          <a:p>
            <a:fld id="{A5FFAE9F-DBFA-4BC6-B3A7-1DF3CDE48F71}" type="datetimeFigureOut">
              <a:rPr lang="en-US" smtClean="0"/>
              <a:t>10/28/2022</a:t>
            </a:fld>
            <a:endParaRPr lang="en-US"/>
          </a:p>
        </p:txBody>
      </p:sp>
      <p:sp>
        <p:nvSpPr>
          <p:cNvPr id="5" name="Footer Placeholder 4">
            <a:extLst>
              <a:ext uri="{FF2B5EF4-FFF2-40B4-BE49-F238E27FC236}">
                <a16:creationId xmlns:a16="http://schemas.microsoft.com/office/drawing/2014/main" id="{88238826-A9CD-4580-89B1-69E9CAECD0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26882-64BB-42DC-A618-F0A1F05F3A67}"/>
              </a:ext>
            </a:extLst>
          </p:cNvPr>
          <p:cNvSpPr>
            <a:spLocks noGrp="1"/>
          </p:cNvSpPr>
          <p:nvPr>
            <p:ph type="sldNum" sz="quarter" idx="12"/>
          </p:nvPr>
        </p:nvSpPr>
        <p:spPr/>
        <p:txBody>
          <a:bodyPr/>
          <a:lstStyle/>
          <a:p>
            <a:fld id="{65A46899-4EBC-4EB1-9ABB-4BE511472E02}" type="slidenum">
              <a:rPr lang="en-US" smtClean="0"/>
              <a:t>‹#›</a:t>
            </a:fld>
            <a:endParaRPr lang="en-US"/>
          </a:p>
        </p:txBody>
      </p:sp>
    </p:spTree>
    <p:extLst>
      <p:ext uri="{BB962C8B-B14F-4D97-AF65-F5344CB8AC3E}">
        <p14:creationId xmlns:p14="http://schemas.microsoft.com/office/powerpoint/2010/main" val="327883084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7360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6FC3-8F0A-46D7-AAF5-2B818BA5EB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83502-9289-4503-89BD-F91141F40A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5BDE2-B615-4364-AD1B-54F119FDBD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36173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chart&#10;&#10;Description automatically generated">
            <a:extLst>
              <a:ext uri="{FF2B5EF4-FFF2-40B4-BE49-F238E27FC236}">
                <a16:creationId xmlns:a16="http://schemas.microsoft.com/office/drawing/2014/main" id="{A11D6F25-F9E7-42C1-89F6-68C9F6075AA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CXP</a:t>
            </a:r>
          </a:p>
        </p:txBody>
      </p:sp>
      <p:pic>
        <p:nvPicPr>
          <p:cNvPr id="6" name="Picture 5">
            <a:extLst>
              <a:ext uri="{FF2B5EF4-FFF2-40B4-BE49-F238E27FC236}">
                <a16:creationId xmlns:a16="http://schemas.microsoft.com/office/drawing/2014/main" id="{8D187BAD-E25C-4377-B3F1-3CBCE97D0033}"/>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8" name="Title 1">
            <a:extLst>
              <a:ext uri="{FF2B5EF4-FFF2-40B4-BE49-F238E27FC236}">
                <a16:creationId xmlns:a16="http://schemas.microsoft.com/office/drawing/2014/main" id="{DD4D59E1-A14D-4BD5-ADDB-CCD45969FA85}"/>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0423E2C2-F9B4-46E5-8AD7-46DFDD8E3FE1}"/>
              </a:ext>
            </a:extLst>
          </p:cNvPr>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Tree>
    <p:extLst>
      <p:ext uri="{BB962C8B-B14F-4D97-AF65-F5344CB8AC3E}">
        <p14:creationId xmlns:p14="http://schemas.microsoft.com/office/powerpoint/2010/main" val="302606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1636226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133309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tx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2AAE5E9-A03D-4F3D-AB50-7D2BDD4A1AE0}"/>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3" name="Picture 2">
            <a:extLst>
              <a:ext uri="{FF2B5EF4-FFF2-40B4-BE49-F238E27FC236}">
                <a16:creationId xmlns:a16="http://schemas.microsoft.com/office/drawing/2014/main" id="{59E34598-FD8C-4EAC-A213-A5C8EDC62917}"/>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8" name="Title 1">
            <a:extLst>
              <a:ext uri="{FF2B5EF4-FFF2-40B4-BE49-F238E27FC236}">
                <a16:creationId xmlns:a16="http://schemas.microsoft.com/office/drawing/2014/main" id="{F6F3D861-DA91-4D0D-83FF-68CE9095E416}"/>
              </a:ext>
            </a:extLst>
          </p:cNvPr>
          <p:cNvSpPr>
            <a:spLocks noGrp="1"/>
          </p:cNvSpPr>
          <p:nvPr>
            <p:ph type="title" hasCustomPrompt="1"/>
          </p:nvPr>
        </p:nvSpPr>
        <p:spPr>
          <a:xfrm>
            <a:off x="588264" y="2979539"/>
            <a:ext cx="7479412" cy="553998"/>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E6BE8D62-C40A-4CE2-B5C6-16C2F47DA81F}"/>
              </a:ext>
            </a:extLst>
          </p:cNvPr>
          <p:cNvSpPr>
            <a:spLocks noGrp="1"/>
          </p:cNvSpPr>
          <p:nvPr>
            <p:ph type="body" sz="quarter" idx="12" hasCustomPrompt="1"/>
          </p:nvPr>
        </p:nvSpPr>
        <p:spPr>
          <a:xfrm>
            <a:off x="582042" y="3962400"/>
            <a:ext cx="74734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2" name="TextBox 1">
            <a:extLst>
              <a:ext uri="{FF2B5EF4-FFF2-40B4-BE49-F238E27FC236}">
                <a16:creationId xmlns:a16="http://schemas.microsoft.com/office/drawing/2014/main" id="{5FF38CD0-7B70-44AD-A8B8-DE130578C05B}"/>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CXP</a:t>
            </a:r>
          </a:p>
        </p:txBody>
      </p:sp>
    </p:spTree>
    <p:extLst>
      <p:ext uri="{BB962C8B-B14F-4D97-AF65-F5344CB8AC3E}">
        <p14:creationId xmlns:p14="http://schemas.microsoft.com/office/powerpoint/2010/main" val="1513597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over 3">
    <p:bg>
      <p:bgPr>
        <a:solidFill>
          <a:schemeClr val="tx1"/>
        </a:solidFill>
        <a:effectLst/>
      </p:bgPr>
    </p:bg>
    <p:spTree>
      <p:nvGrpSpPr>
        <p:cNvPr id="1" name=""/>
        <p:cNvGrpSpPr/>
        <p:nvPr/>
      </p:nvGrpSpPr>
      <p:grpSpPr>
        <a:xfrm>
          <a:off x="0" y="0"/>
          <a:ext cx="0" cy="0"/>
          <a:chOff x="0" y="0"/>
          <a:chExt cx="0" cy="0"/>
        </a:xfrm>
      </p:grpSpPr>
      <p:pic>
        <p:nvPicPr>
          <p:cNvPr id="2" name="Picture 1" descr="Diagram, engineering drawing&#10;&#10;Description automatically generated">
            <a:extLst>
              <a:ext uri="{FF2B5EF4-FFF2-40B4-BE49-F238E27FC236}">
                <a16:creationId xmlns:a16="http://schemas.microsoft.com/office/drawing/2014/main" id="{F31EBB5C-12E5-48A9-861F-55555111AC0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7" name="Title 1">
            <a:extLst>
              <a:ext uri="{FF2B5EF4-FFF2-40B4-BE49-F238E27FC236}">
                <a16:creationId xmlns:a16="http://schemas.microsoft.com/office/drawing/2014/main" id="{9D59AD23-A59F-409E-B72B-F32FB9910BA2}"/>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8" name="Text Placeholder 4">
            <a:extLst>
              <a:ext uri="{FF2B5EF4-FFF2-40B4-BE49-F238E27FC236}">
                <a16:creationId xmlns:a16="http://schemas.microsoft.com/office/drawing/2014/main" id="{691B5888-A75B-404E-93D4-8D3B2739E1EA}"/>
              </a:ext>
            </a:extLst>
          </p:cNvPr>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Tree>
    <p:extLst>
      <p:ext uri="{BB962C8B-B14F-4D97-AF65-F5344CB8AC3E}">
        <p14:creationId xmlns:p14="http://schemas.microsoft.com/office/powerpoint/2010/main" val="1288971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ub-team Cover 1">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41FA1C57-3592-4A18-8A62-D1EE070EFD3F}"/>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6" name="Picture 5">
            <a:extLst>
              <a:ext uri="{FF2B5EF4-FFF2-40B4-BE49-F238E27FC236}">
                <a16:creationId xmlns:a16="http://schemas.microsoft.com/office/drawing/2014/main" id="{8D187BAD-E25C-4377-B3F1-3CBCE97D0033}"/>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10" name="TextBox 9">
            <a:extLst>
              <a:ext uri="{FF2B5EF4-FFF2-40B4-BE49-F238E27FC236}">
                <a16:creationId xmlns:a16="http://schemas.microsoft.com/office/drawing/2014/main" id="{8CDB908A-D2F0-412E-82B2-04E6ED31B490}"/>
              </a:ext>
            </a:extLst>
          </p:cNvPr>
          <p:cNvSpPr txBox="1"/>
          <p:nvPr userDrawn="1"/>
        </p:nvSpPr>
        <p:spPr>
          <a:xfrm>
            <a:off x="582043" y="6056115"/>
            <a:ext cx="1137220" cy="215444"/>
          </a:xfrm>
          <a:prstGeom prst="rect">
            <a:avLst/>
          </a:prstGeom>
          <a:noFill/>
        </p:spPr>
        <p:txBody>
          <a:bodyPr wrap="square" lIns="0" tIns="0" rIns="0" bIns="0" rtlCol="0">
            <a:spAutoFit/>
          </a:bodyPr>
          <a:lstStyle/>
          <a:p>
            <a:pPr algn="l"/>
            <a:r>
              <a:rPr lang="en-US" sz="1400" strike="noStrike">
                <a:solidFill>
                  <a:schemeClr val="accent1"/>
                </a:solidFill>
                <a:latin typeface="+mj-lt"/>
              </a:rPr>
              <a:t>Azure CXP  //</a:t>
            </a:r>
          </a:p>
        </p:txBody>
      </p:sp>
      <p:sp>
        <p:nvSpPr>
          <p:cNvPr id="12" name="Text Placeholder 4">
            <a:extLst>
              <a:ext uri="{FF2B5EF4-FFF2-40B4-BE49-F238E27FC236}">
                <a16:creationId xmlns:a16="http://schemas.microsoft.com/office/drawing/2014/main" id="{D232FCB4-D3AB-4DDA-A4BE-097A99BBFD67}"/>
              </a:ext>
            </a:extLst>
          </p:cNvPr>
          <p:cNvSpPr>
            <a:spLocks noGrp="1"/>
          </p:cNvSpPr>
          <p:nvPr>
            <p:ph type="body" sz="quarter" idx="15" hasCustomPrompt="1"/>
          </p:nvPr>
        </p:nvSpPr>
        <p:spPr>
          <a:xfrm>
            <a:off x="1772256" y="6056115"/>
            <a:ext cx="7295544" cy="215444"/>
          </a:xfrm>
          <a:noFill/>
        </p:spPr>
        <p:txBody>
          <a:bodyPr wrap="square" lIns="0" tIns="0" rIns="0" bIns="0">
            <a:spAutoFit/>
          </a:bodyPr>
          <a:lstStyle>
            <a:lvl1pPr marL="0" indent="0">
              <a:spcBef>
                <a:spcPts val="0"/>
              </a:spcBef>
              <a:buNone/>
              <a:defRPr lang="en-US" sz="1400" strike="noStrike" kern="1200" dirty="0">
                <a:solidFill>
                  <a:schemeClr val="accent1"/>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4036478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ub-team Cover 2">
    <p:bg>
      <p:bgPr>
        <a:solidFill>
          <a:schemeClr val="tx1"/>
        </a:solidFill>
        <a:effectLst/>
      </p:bgPr>
    </p:bg>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9DE886FA-8171-48E2-A6CB-92C4A3E90C37}"/>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3" name="Picture 2">
            <a:extLst>
              <a:ext uri="{FF2B5EF4-FFF2-40B4-BE49-F238E27FC236}">
                <a16:creationId xmlns:a16="http://schemas.microsoft.com/office/drawing/2014/main" id="{59E34598-FD8C-4EAC-A213-A5C8EDC62917}"/>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9" name="Title 1">
            <a:extLst>
              <a:ext uri="{FF2B5EF4-FFF2-40B4-BE49-F238E27FC236}">
                <a16:creationId xmlns:a16="http://schemas.microsoft.com/office/drawing/2014/main" id="{5C462165-C9BA-44FD-88FB-796A320B5A2E}"/>
              </a:ext>
            </a:extLst>
          </p:cNvPr>
          <p:cNvSpPr>
            <a:spLocks noGrp="1"/>
          </p:cNvSpPr>
          <p:nvPr>
            <p:ph type="title" hasCustomPrompt="1"/>
          </p:nvPr>
        </p:nvSpPr>
        <p:spPr>
          <a:xfrm>
            <a:off x="588264" y="2979539"/>
            <a:ext cx="7479412" cy="553998"/>
          </a:xfrm>
        </p:spPr>
        <p:txBody>
          <a:bodyPr wrap="square" anchor="b" anchorCtr="0">
            <a:spAutoFit/>
          </a:bodyPr>
          <a:lstStyle>
            <a:lvl1pPr>
              <a:defRPr>
                <a:solidFill>
                  <a:schemeClr val="bg1"/>
                </a:solidFill>
              </a:defRPr>
            </a:lvl1pPr>
          </a:lstStyle>
          <a:p>
            <a:r>
              <a:rPr lang="en-US"/>
              <a:t>Event name or presentation title </a:t>
            </a:r>
          </a:p>
        </p:txBody>
      </p:sp>
      <p:sp>
        <p:nvSpPr>
          <p:cNvPr id="10" name="Text Placeholder 4">
            <a:extLst>
              <a:ext uri="{FF2B5EF4-FFF2-40B4-BE49-F238E27FC236}">
                <a16:creationId xmlns:a16="http://schemas.microsoft.com/office/drawing/2014/main" id="{7C064DFA-83C5-47B0-9E06-E4BECCD9B1DA}"/>
              </a:ext>
            </a:extLst>
          </p:cNvPr>
          <p:cNvSpPr>
            <a:spLocks noGrp="1"/>
          </p:cNvSpPr>
          <p:nvPr>
            <p:ph type="body" sz="quarter" idx="12" hasCustomPrompt="1"/>
          </p:nvPr>
        </p:nvSpPr>
        <p:spPr>
          <a:xfrm>
            <a:off x="582042" y="3962400"/>
            <a:ext cx="74734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1" name="TextBox 10">
            <a:extLst>
              <a:ext uri="{FF2B5EF4-FFF2-40B4-BE49-F238E27FC236}">
                <a16:creationId xmlns:a16="http://schemas.microsoft.com/office/drawing/2014/main" id="{90118F7E-41B3-4874-9444-9924E08459FE}"/>
              </a:ext>
            </a:extLst>
          </p:cNvPr>
          <p:cNvSpPr txBox="1"/>
          <p:nvPr userDrawn="1"/>
        </p:nvSpPr>
        <p:spPr>
          <a:xfrm>
            <a:off x="582043" y="6056115"/>
            <a:ext cx="1137220" cy="215444"/>
          </a:xfrm>
          <a:prstGeom prst="rect">
            <a:avLst/>
          </a:prstGeom>
          <a:noFill/>
        </p:spPr>
        <p:txBody>
          <a:bodyPr wrap="square" lIns="0" tIns="0" rIns="0" bIns="0" rtlCol="0">
            <a:spAutoFit/>
          </a:bodyPr>
          <a:lstStyle/>
          <a:p>
            <a:pPr algn="l"/>
            <a:r>
              <a:rPr lang="en-US" sz="1400" strike="noStrike">
                <a:solidFill>
                  <a:schemeClr val="accent1"/>
                </a:solidFill>
                <a:latin typeface="+mj-lt"/>
              </a:rPr>
              <a:t>Azure CXP  //</a:t>
            </a:r>
          </a:p>
        </p:txBody>
      </p:sp>
      <p:sp>
        <p:nvSpPr>
          <p:cNvPr id="12" name="Text Placeholder 4">
            <a:extLst>
              <a:ext uri="{FF2B5EF4-FFF2-40B4-BE49-F238E27FC236}">
                <a16:creationId xmlns:a16="http://schemas.microsoft.com/office/drawing/2014/main" id="{0A83FBBE-DF91-4F95-AA27-0DE1271A08B1}"/>
              </a:ext>
            </a:extLst>
          </p:cNvPr>
          <p:cNvSpPr>
            <a:spLocks noGrp="1"/>
          </p:cNvSpPr>
          <p:nvPr>
            <p:ph type="body" sz="quarter" idx="15" hasCustomPrompt="1"/>
          </p:nvPr>
        </p:nvSpPr>
        <p:spPr>
          <a:xfrm>
            <a:off x="1772256" y="6056115"/>
            <a:ext cx="7295544" cy="215444"/>
          </a:xfrm>
          <a:noFill/>
        </p:spPr>
        <p:txBody>
          <a:bodyPr wrap="square" lIns="0" tIns="0" rIns="0" bIns="0">
            <a:spAutoFit/>
          </a:bodyPr>
          <a:lstStyle>
            <a:lvl1pPr marL="0" indent="0">
              <a:spcBef>
                <a:spcPts val="0"/>
              </a:spcBef>
              <a:buNone/>
              <a:defRPr lang="en-US" sz="1400" strike="noStrike" kern="1200" dirty="0">
                <a:solidFill>
                  <a:schemeClr val="accent1"/>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391394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ub-team Cover 3">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D3D8CA-704E-40A4-B9D2-E3E492ABC52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8" name="Title 1">
            <a:extLst>
              <a:ext uri="{FF2B5EF4-FFF2-40B4-BE49-F238E27FC236}">
                <a16:creationId xmlns:a16="http://schemas.microsoft.com/office/drawing/2014/main" id="{E19D6BB6-179B-450C-ACA7-B3D91F1827F5}"/>
              </a:ext>
            </a:extLst>
          </p:cNvPr>
          <p:cNvSpPr>
            <a:spLocks noGrp="1"/>
          </p:cNvSpPr>
          <p:nvPr>
            <p:ph type="title" hasCustomPrompt="1"/>
          </p:nvPr>
        </p:nvSpPr>
        <p:spPr>
          <a:xfrm>
            <a:off x="588263" y="2979539"/>
            <a:ext cx="8250937" cy="553998"/>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5D1623DE-5D80-4B00-9BF5-EE13339F317B}"/>
              </a:ext>
            </a:extLst>
          </p:cNvPr>
          <p:cNvSpPr>
            <a:spLocks noGrp="1"/>
          </p:cNvSpPr>
          <p:nvPr>
            <p:ph type="body" sz="quarter" idx="12" hasCustomPrompt="1"/>
          </p:nvPr>
        </p:nvSpPr>
        <p:spPr>
          <a:xfrm>
            <a:off x="582042" y="3962400"/>
            <a:ext cx="824439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0" name="Text Placeholder 4">
            <a:extLst>
              <a:ext uri="{FF2B5EF4-FFF2-40B4-BE49-F238E27FC236}">
                <a16:creationId xmlns:a16="http://schemas.microsoft.com/office/drawing/2014/main" id="{5CFA69B2-A719-4FE6-9B30-981FE4894FE0}"/>
              </a:ext>
            </a:extLst>
          </p:cNvPr>
          <p:cNvSpPr>
            <a:spLocks noGrp="1"/>
          </p:cNvSpPr>
          <p:nvPr>
            <p:ph type="body" sz="quarter" idx="15" hasCustomPrompt="1"/>
          </p:nvPr>
        </p:nvSpPr>
        <p:spPr>
          <a:xfrm rot="5400000">
            <a:off x="9203875" y="3695111"/>
            <a:ext cx="4040096" cy="276999"/>
          </a:xfrm>
          <a:noFill/>
        </p:spPr>
        <p:txBody>
          <a:bodyPr wrap="square" lIns="0" tIns="0" rIns="0" bIns="0" anchor="ctr" anchorCtr="0">
            <a:spAutoFit/>
          </a:bodyPr>
          <a:lstStyle>
            <a:lvl1pPr marL="0" indent="0">
              <a:spcBef>
                <a:spcPts val="0"/>
              </a:spcBef>
              <a:buNone/>
              <a:defRPr lang="en-US" sz="1800" strike="noStrike" kern="1200" dirty="0">
                <a:solidFill>
                  <a:schemeClr val="accent1"/>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366394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429742"/>
            <a:ext cx="11022584" cy="1351139"/>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tx1"/>
                </a:solidFill>
              </a:rPr>
              <a:t>This content is </a:t>
            </a:r>
            <a:r>
              <a:rPr lang="en-US" sz="1800" kern="1200">
                <a:solidFill>
                  <a:schemeClr val="tx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tx1"/>
                </a:solidFill>
                <a:latin typeface="Segoe UI Semibold" panose="020B0702040204020203" pitchFamily="34" charset="0"/>
                <a:ea typeface="+mn-ea"/>
                <a:cs typeface="Segoe UI Semibold" panose="020B0702040204020203" pitchFamily="34" charset="0"/>
              </a:rPr>
              <a:t>DO NOT </a:t>
            </a:r>
            <a:r>
              <a:rPr lang="en-US" sz="1800">
                <a:solidFill>
                  <a:schemeClr val="tx1"/>
                </a:solidFill>
              </a:rPr>
              <a:t>post any of this content to any blogs or external websites</a:t>
            </a:r>
          </a:p>
          <a:p>
            <a:pPr algn="ctr">
              <a:lnSpc>
                <a:spcPct val="90000"/>
              </a:lnSpc>
              <a:spcBef>
                <a:spcPts val="600"/>
              </a:spcBef>
              <a:spcAft>
                <a:spcPts val="600"/>
              </a:spcAft>
            </a:pPr>
            <a:r>
              <a:rPr lang="en-US" sz="1800" kern="1200">
                <a:solidFill>
                  <a:schemeClr val="tx1"/>
                </a:solidFill>
                <a:latin typeface="Segoe UI Semibold" panose="020B0702040204020203" pitchFamily="34" charset="0"/>
                <a:ea typeface="+mn-ea"/>
                <a:cs typeface="Segoe UI Semibold" panose="020B0702040204020203" pitchFamily="34" charset="0"/>
              </a:rPr>
              <a:t>DO NOT </a:t>
            </a:r>
            <a:r>
              <a:rPr lang="en-US" sz="1800">
                <a:solidFill>
                  <a:schemeClr val="tx1"/>
                </a:solidFill>
              </a:rPr>
              <a:t>take photos or video of sessions or slides</a:t>
            </a:r>
          </a:p>
        </p:txBody>
      </p:sp>
      <p:grpSp>
        <p:nvGrpSpPr>
          <p:cNvPr id="79" name="Group 78">
            <a:extLst>
              <a:ext uri="{FF2B5EF4-FFF2-40B4-BE49-F238E27FC236}">
                <a16:creationId xmlns:a16="http://schemas.microsoft.com/office/drawing/2014/main" id="{8DDF075F-7526-47B8-BFD4-A0D22B822120}"/>
              </a:ext>
            </a:extLst>
          </p:cNvPr>
          <p:cNvGrpSpPr/>
          <p:nvPr userDrawn="1"/>
        </p:nvGrpSpPr>
        <p:grpSpPr>
          <a:xfrm>
            <a:off x="5256189" y="2402351"/>
            <a:ext cx="1688052" cy="1712329"/>
            <a:chOff x="5256189" y="2402351"/>
            <a:chExt cx="1688052" cy="1712329"/>
          </a:xfrm>
        </p:grpSpPr>
        <p:sp>
          <p:nvSpPr>
            <p:cNvPr id="4" name="Oval 3">
              <a:extLst>
                <a:ext uri="{FF2B5EF4-FFF2-40B4-BE49-F238E27FC236}">
                  <a16:creationId xmlns:a16="http://schemas.microsoft.com/office/drawing/2014/main" id="{CD2E0BDD-B29C-4F34-B01F-797B4D339B6C}"/>
                </a:ext>
              </a:extLst>
            </p:cNvPr>
            <p:cNvSpPr/>
            <p:nvPr userDrawn="1"/>
          </p:nvSpPr>
          <p:spPr bwMode="auto">
            <a:xfrm>
              <a:off x="5256189" y="2402351"/>
              <a:ext cx="1595438" cy="1595434"/>
            </a:xfrm>
            <a:prstGeom prst="ellipse">
              <a:avLst/>
            </a:prstGeom>
            <a:solidFill>
              <a:schemeClr val="bg1"/>
            </a:solidFill>
            <a:ln>
              <a:noFill/>
              <a:headEnd type="none" w="med" len="med"/>
              <a:tailEnd type="none" w="med" len="med"/>
            </a:ln>
            <a:effectLst>
              <a:outerShdw blurRad="152400" sx="105000" sy="105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5790102" y="2699489"/>
              <a:ext cx="527613" cy="1001158"/>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gr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6229007" y="3399450"/>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5D37EBA9-085C-41BD-8D47-EEAEB2B9645E}"/>
              </a:ext>
            </a:extLst>
          </p:cNvPr>
          <p:cNvGrpSpPr/>
          <p:nvPr userDrawn="1"/>
        </p:nvGrpSpPr>
        <p:grpSpPr>
          <a:xfrm>
            <a:off x="7779372" y="2402351"/>
            <a:ext cx="1699357" cy="1712329"/>
            <a:chOff x="7779372" y="2402351"/>
            <a:chExt cx="1699357" cy="1712329"/>
          </a:xfrm>
        </p:grpSpPr>
        <p:sp>
          <p:nvSpPr>
            <p:cNvPr id="73" name="Oval 72">
              <a:extLst>
                <a:ext uri="{FF2B5EF4-FFF2-40B4-BE49-F238E27FC236}">
                  <a16:creationId xmlns:a16="http://schemas.microsoft.com/office/drawing/2014/main" id="{F775C34F-89BB-4837-86BD-AE00BC425F0D}"/>
                </a:ext>
              </a:extLst>
            </p:cNvPr>
            <p:cNvSpPr/>
            <p:nvPr userDrawn="1"/>
          </p:nvSpPr>
          <p:spPr bwMode="auto">
            <a:xfrm>
              <a:off x="7779372" y="2402351"/>
              <a:ext cx="1595438" cy="1595434"/>
            </a:xfrm>
            <a:prstGeom prst="ellipse">
              <a:avLst/>
            </a:prstGeom>
            <a:solidFill>
              <a:schemeClr val="bg1"/>
            </a:solidFill>
            <a:ln>
              <a:noFill/>
              <a:headEnd type="none" w="med" len="med"/>
              <a:tailEnd type="none" w="med" len="med"/>
            </a:ln>
            <a:effectLst>
              <a:outerShdw blurRad="152400" sx="105000" sy="105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8001937" y="2837621"/>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solidFill>
                    <a:schemeClr val="tx1"/>
                  </a:solidFill>
                </a:endParaRPr>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gr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8763495" y="3399450"/>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90814A2A-7C16-49D2-B43E-1B7DABCFCB48}"/>
              </a:ext>
            </a:extLst>
          </p:cNvPr>
          <p:cNvGrpSpPr/>
          <p:nvPr userDrawn="1"/>
        </p:nvGrpSpPr>
        <p:grpSpPr>
          <a:xfrm>
            <a:off x="2713271" y="2402351"/>
            <a:ext cx="1707787" cy="1712329"/>
            <a:chOff x="2713271" y="2402351"/>
            <a:chExt cx="1707787" cy="1712329"/>
          </a:xfrm>
        </p:grpSpPr>
        <p:sp>
          <p:nvSpPr>
            <p:cNvPr id="3" name="Oval 2">
              <a:extLst>
                <a:ext uri="{FF2B5EF4-FFF2-40B4-BE49-F238E27FC236}">
                  <a16:creationId xmlns:a16="http://schemas.microsoft.com/office/drawing/2014/main" id="{D464B068-0BDD-43D4-9E3F-A3636381E549}"/>
                </a:ext>
              </a:extLst>
            </p:cNvPr>
            <p:cNvSpPr/>
            <p:nvPr userDrawn="1"/>
          </p:nvSpPr>
          <p:spPr bwMode="auto">
            <a:xfrm>
              <a:off x="2713271" y="2402351"/>
              <a:ext cx="1595438" cy="1595434"/>
            </a:xfrm>
            <a:prstGeom prst="ellipse">
              <a:avLst/>
            </a:prstGeom>
            <a:solidFill>
              <a:schemeClr val="bg1"/>
            </a:solidFill>
            <a:ln>
              <a:noFill/>
              <a:headEnd type="none" w="med" len="med"/>
              <a:tailEnd type="none" w="med" len="med"/>
            </a:ln>
            <a:effectLst>
              <a:outerShdw blurRad="152400" sx="105000" sy="105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3705824" y="3399450"/>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3076477" y="2870616"/>
              <a:ext cx="869026" cy="658904"/>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All content is strictly under NDA</a:t>
            </a:r>
            <a:endParaRPr lang="en-US" sz="1800">
              <a:solidFill>
                <a:schemeClr val="tx1"/>
              </a:solidFill>
            </a:endParaRPr>
          </a:p>
        </p:txBody>
      </p:sp>
    </p:spTree>
    <p:extLst>
      <p:ext uri="{BB962C8B-B14F-4D97-AF65-F5344CB8AC3E}">
        <p14:creationId xmlns:p14="http://schemas.microsoft.com/office/powerpoint/2010/main" val="7361082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519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095685"/>
          </a:xfrm>
        </p:spPr>
        <p:txBody>
          <a:bodyPr/>
          <a:lstStyle>
            <a:lvl1pPr marL="0" indent="0">
              <a:buClr>
                <a:schemeClr val="tx1">
                  <a:lumMod val="50000"/>
                  <a:lumOff val="50000"/>
                </a:schemeClr>
              </a:buClr>
              <a:buSzPct val="100000"/>
              <a:buNone/>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095685"/>
          </a:xfrm>
        </p:spPr>
        <p:txBody>
          <a:bodyPr/>
          <a:lstStyle>
            <a:lvl1pPr marL="0" indent="0">
              <a:buClr>
                <a:schemeClr val="tx1">
                  <a:lumMod val="50000"/>
                  <a:lumOff val="50000"/>
                </a:schemeClr>
              </a:buClr>
              <a:buSzPct val="100000"/>
              <a:buNone/>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174944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54155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30504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829367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521894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5932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0011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8"/>
            <a:ext cx="4541837" cy="3494291"/>
          </a:xfrm>
        </p:spPr>
        <p:txBody>
          <a:bodyPr>
            <a:normAutofit/>
          </a:bodyPr>
          <a:lstStyle>
            <a:lvl1pPr marL="0" indent="0" algn="l">
              <a:spcBef>
                <a:spcPts val="0"/>
              </a:spcBef>
              <a:spcAft>
                <a:spcPts val="1200"/>
              </a:spcAft>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494291"/>
          </a:xfrm>
        </p:spPr>
        <p:txBody>
          <a:bodyPr/>
          <a:lstStyle>
            <a:lvl1pPr marL="0" indent="0" algn="l">
              <a:spcBef>
                <a:spcPts val="0"/>
              </a:spcBef>
              <a:spcAft>
                <a:spcPts val="1200"/>
              </a:spcAft>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513769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3111500"/>
          </a:xfrm>
        </p:spPr>
        <p:txBody>
          <a:bodyPr>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3111500"/>
          </a:xfrm>
        </p:spPr>
        <p:txBody>
          <a:bodyPr>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3111500"/>
          </a:xfrm>
        </p:spPr>
        <p:txBody>
          <a:bodyPr>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40385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08995"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18106"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27216"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336327"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76258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50886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50886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9995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iagram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1" y="5846802"/>
            <a:ext cx="11018521"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73557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en bucketed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p:nvPr>
        </p:nvSpPr>
        <p:spPr>
          <a:xfrm>
            <a:off x="733426" y="1616576"/>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p:nvPr>
        </p:nvSpPr>
        <p:spPr>
          <a:xfrm>
            <a:off x="733426" y="4227284"/>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p:nvPr>
        </p:nvSpPr>
        <p:spPr>
          <a:xfrm>
            <a:off x="3427199"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p:nvPr>
        </p:nvSpPr>
        <p:spPr>
          <a:xfrm>
            <a:off x="5723465"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p:nvPr>
        </p:nvSpPr>
        <p:spPr>
          <a:xfrm>
            <a:off x="8030059"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p:nvPr>
        </p:nvSpPr>
        <p:spPr>
          <a:xfrm>
            <a:off x="9926308"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p:nvPr>
        </p:nvSpPr>
        <p:spPr>
          <a:xfrm>
            <a:off x="3427199"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p:nvPr>
        </p:nvSpPr>
        <p:spPr>
          <a:xfrm>
            <a:off x="5723465"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p:nvPr>
        </p:nvSpPr>
        <p:spPr>
          <a:xfrm>
            <a:off x="3427199" y="538837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p:nvPr>
        </p:nvSpPr>
        <p:spPr>
          <a:xfrm>
            <a:off x="8030059" y="5388377"/>
            <a:ext cx="332071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6" name="Text Placeholder 4">
            <a:extLst>
              <a:ext uri="{FF2B5EF4-FFF2-40B4-BE49-F238E27FC236}">
                <a16:creationId xmlns:a16="http://schemas.microsoft.com/office/drawing/2014/main" id="{FE3E6792-037D-49F9-8E8E-C91DD0B3FB85}"/>
              </a:ext>
            </a:extLst>
          </p:cNvPr>
          <p:cNvSpPr>
            <a:spLocks noGrp="1"/>
          </p:cNvSpPr>
          <p:nvPr>
            <p:ph type="body" sz="quarter" idx="22"/>
          </p:nvPr>
        </p:nvSpPr>
        <p:spPr>
          <a:xfrm>
            <a:off x="733425" y="1223633"/>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57" name="Text Placeholder 4">
            <a:extLst>
              <a:ext uri="{FF2B5EF4-FFF2-40B4-BE49-F238E27FC236}">
                <a16:creationId xmlns:a16="http://schemas.microsoft.com/office/drawing/2014/main" id="{57AA703B-7EE8-4021-9101-3ECA64EFAFEB}"/>
              </a:ext>
            </a:extLst>
          </p:cNvPr>
          <p:cNvSpPr>
            <a:spLocks noGrp="1"/>
          </p:cNvSpPr>
          <p:nvPr>
            <p:ph type="body" sz="quarter" idx="23"/>
          </p:nvPr>
        </p:nvSpPr>
        <p:spPr>
          <a:xfrm>
            <a:off x="3427199"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58" name="Text Placeholder 4">
            <a:extLst>
              <a:ext uri="{FF2B5EF4-FFF2-40B4-BE49-F238E27FC236}">
                <a16:creationId xmlns:a16="http://schemas.microsoft.com/office/drawing/2014/main" id="{9A49923D-F72A-4BAC-95E5-A3BDE3A83455}"/>
              </a:ext>
            </a:extLst>
          </p:cNvPr>
          <p:cNvSpPr>
            <a:spLocks noGrp="1"/>
          </p:cNvSpPr>
          <p:nvPr>
            <p:ph type="body" sz="quarter" idx="24"/>
          </p:nvPr>
        </p:nvSpPr>
        <p:spPr>
          <a:xfrm>
            <a:off x="5723465"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B55CAD72-94AC-4EB7-99FE-47A7200A0B94}"/>
              </a:ext>
            </a:extLst>
          </p:cNvPr>
          <p:cNvSpPr>
            <a:spLocks noGrp="1"/>
          </p:cNvSpPr>
          <p:nvPr>
            <p:ph type="body" sz="quarter" idx="25"/>
          </p:nvPr>
        </p:nvSpPr>
        <p:spPr>
          <a:xfrm>
            <a:off x="8030060"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CDC3C2CE-ED54-4BA2-B4AD-00D3AAE74C35}"/>
              </a:ext>
            </a:extLst>
          </p:cNvPr>
          <p:cNvSpPr>
            <a:spLocks noGrp="1"/>
          </p:cNvSpPr>
          <p:nvPr>
            <p:ph type="body" sz="quarter" idx="26"/>
          </p:nvPr>
        </p:nvSpPr>
        <p:spPr>
          <a:xfrm>
            <a:off x="9926308"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B13FE753-2873-4940-8CAC-D37CECD0ED75}"/>
              </a:ext>
            </a:extLst>
          </p:cNvPr>
          <p:cNvSpPr>
            <a:spLocks noGrp="1"/>
          </p:cNvSpPr>
          <p:nvPr>
            <p:ph type="body" sz="quarter" idx="27"/>
          </p:nvPr>
        </p:nvSpPr>
        <p:spPr>
          <a:xfrm>
            <a:off x="733425" y="3855897"/>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2" name="Text Placeholder 4">
            <a:extLst>
              <a:ext uri="{FF2B5EF4-FFF2-40B4-BE49-F238E27FC236}">
                <a16:creationId xmlns:a16="http://schemas.microsoft.com/office/drawing/2014/main" id="{01BCB12F-0368-4D79-8282-A585216E1A68}"/>
              </a:ext>
            </a:extLst>
          </p:cNvPr>
          <p:cNvSpPr>
            <a:spLocks noGrp="1"/>
          </p:cNvSpPr>
          <p:nvPr>
            <p:ph type="body" sz="quarter" idx="28"/>
          </p:nvPr>
        </p:nvSpPr>
        <p:spPr>
          <a:xfrm>
            <a:off x="3427199"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3" name="Text Placeholder 4">
            <a:extLst>
              <a:ext uri="{FF2B5EF4-FFF2-40B4-BE49-F238E27FC236}">
                <a16:creationId xmlns:a16="http://schemas.microsoft.com/office/drawing/2014/main" id="{1C30BC50-E368-40B1-9F02-8067182C54C4}"/>
              </a:ext>
            </a:extLst>
          </p:cNvPr>
          <p:cNvSpPr>
            <a:spLocks noGrp="1"/>
          </p:cNvSpPr>
          <p:nvPr>
            <p:ph type="body" sz="quarter" idx="29"/>
          </p:nvPr>
        </p:nvSpPr>
        <p:spPr>
          <a:xfrm>
            <a:off x="3427199" y="5064925"/>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4" name="Text Placeholder 4">
            <a:extLst>
              <a:ext uri="{FF2B5EF4-FFF2-40B4-BE49-F238E27FC236}">
                <a16:creationId xmlns:a16="http://schemas.microsoft.com/office/drawing/2014/main" id="{EABABB6E-63A4-42B7-8D2D-6C5D2FC2B0D9}"/>
              </a:ext>
            </a:extLst>
          </p:cNvPr>
          <p:cNvSpPr>
            <a:spLocks noGrp="1"/>
          </p:cNvSpPr>
          <p:nvPr>
            <p:ph type="body" sz="quarter" idx="30"/>
          </p:nvPr>
        </p:nvSpPr>
        <p:spPr>
          <a:xfrm>
            <a:off x="5723465"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5" name="Text Placeholder 4">
            <a:extLst>
              <a:ext uri="{FF2B5EF4-FFF2-40B4-BE49-F238E27FC236}">
                <a16:creationId xmlns:a16="http://schemas.microsoft.com/office/drawing/2014/main" id="{65F726FC-154A-4D97-B2C6-9E3077E11E31}"/>
              </a:ext>
            </a:extLst>
          </p:cNvPr>
          <p:cNvSpPr>
            <a:spLocks noGrp="1"/>
          </p:cNvSpPr>
          <p:nvPr>
            <p:ph type="body" sz="quarter" idx="31"/>
          </p:nvPr>
        </p:nvSpPr>
        <p:spPr>
          <a:xfrm>
            <a:off x="8030059" y="5064925"/>
            <a:ext cx="302320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149531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487089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957826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856997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364843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983324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29987341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06551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66801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525961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45911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562501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998622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363484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636843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925317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77A10BC-66FD-4606-A25B-7FF82EDF170C}"/>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0770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5" name="TextBox 4">
            <a:extLst>
              <a:ext uri="{FF2B5EF4-FFF2-40B4-BE49-F238E27FC236}">
                <a16:creationId xmlns:a16="http://schemas.microsoft.com/office/drawing/2014/main" id="{4D72C4E2-E278-41FD-9A00-225598112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802299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gray)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734392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893855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039651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Right side bullet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85200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2524511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821341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34732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322934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mo titl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44332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2454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93966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93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100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Closing logo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791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6462706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071781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093916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125367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5888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212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188022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04996"/>
          </a:xfrm>
        </p:spPr>
        <p:txBody>
          <a:bodyPr>
            <a:spAutoFit/>
          </a:bodyPr>
          <a:lstStyle>
            <a:lvl1pPr>
              <a:lnSpc>
                <a:spcPct val="100000"/>
              </a:lnSpc>
              <a:spcBef>
                <a:spcPts val="588"/>
              </a:spcBef>
              <a:spcAft>
                <a:spcPts val="0"/>
              </a:spcAft>
              <a:defRPr sz="3137">
                <a:solidFill>
                  <a:schemeClr val="tx1"/>
                </a:solidFill>
                <a:latin typeface="+mj-lt"/>
              </a:defRPr>
            </a:lvl1pPr>
            <a:lvl2pPr>
              <a:lnSpc>
                <a:spcPct val="100000"/>
              </a:lnSpc>
              <a:spcBef>
                <a:spcPts val="588"/>
              </a:spcBef>
              <a:spcAft>
                <a:spcPts val="0"/>
              </a:spcAft>
              <a:defRPr sz="1961">
                <a:latin typeface="+mn-lt"/>
              </a:defRPr>
            </a:lvl2pPr>
            <a:lvl3pPr>
              <a:lnSpc>
                <a:spcPct val="100000"/>
              </a:lnSpc>
              <a:spcBef>
                <a:spcPts val="588"/>
              </a:spcBef>
              <a:spcAft>
                <a:spcPts val="0"/>
              </a:spcAft>
              <a:defRPr sz="1765">
                <a:latin typeface="+mn-lt"/>
              </a:defRPr>
            </a:lvl3pPr>
            <a:lvl4pPr>
              <a:lnSpc>
                <a:spcPct val="100000"/>
              </a:lnSpc>
              <a:spcBef>
                <a:spcPts val="588"/>
              </a:spcBef>
              <a:spcAft>
                <a:spcPts val="0"/>
              </a:spcAft>
              <a:defRPr sz="1568">
                <a:latin typeface="+mn-lt"/>
              </a:defRPr>
            </a:lvl4pPr>
            <a:lvl5pPr>
              <a:lnSpc>
                <a:spcPct val="100000"/>
              </a:lnSpc>
              <a:spcBef>
                <a:spcPts val="588"/>
              </a:spcBef>
              <a:spcAft>
                <a:spcPts val="0"/>
              </a:spcAft>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2282205305"/>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12F9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8DEF3CF-186E-472B-95A9-1E6C05D757E2}"/>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grpSp>
        <p:nvGrpSpPr>
          <p:cNvPr id="8" name="Group 7">
            <a:extLst>
              <a:ext uri="{FF2B5EF4-FFF2-40B4-BE49-F238E27FC236}">
                <a16:creationId xmlns:a16="http://schemas.microsoft.com/office/drawing/2014/main" id="{525D4CFF-1446-FFBE-1466-D4351AB13508}"/>
              </a:ext>
            </a:extLst>
          </p:cNvPr>
          <p:cNvGrpSpPr/>
          <p:nvPr userDrawn="1"/>
        </p:nvGrpSpPr>
        <p:grpSpPr>
          <a:xfrm>
            <a:off x="572157" y="3180907"/>
            <a:ext cx="11047688" cy="1630224"/>
            <a:chOff x="686588" y="3817089"/>
            <a:chExt cx="13257225" cy="1956268"/>
          </a:xfrm>
        </p:grpSpPr>
        <p:grpSp>
          <p:nvGrpSpPr>
            <p:cNvPr id="18" name="Group 17">
              <a:extLst>
                <a:ext uri="{FF2B5EF4-FFF2-40B4-BE49-F238E27FC236}">
                  <a16:creationId xmlns:a16="http://schemas.microsoft.com/office/drawing/2014/main" id="{657E4B52-2B11-4561-89C7-74FBEE0B3006}"/>
                </a:ext>
              </a:extLst>
            </p:cNvPr>
            <p:cNvGrpSpPr/>
            <p:nvPr userDrawn="1"/>
          </p:nvGrpSpPr>
          <p:grpSpPr>
            <a:xfrm>
              <a:off x="686588" y="3817089"/>
              <a:ext cx="13257225" cy="1956268"/>
              <a:chOff x="777752" y="3817089"/>
              <a:chExt cx="13257225" cy="1956268"/>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777752" y="3817089"/>
                <a:ext cx="13257225" cy="1034129"/>
              </a:xfrm>
              <a:prstGeom prst="rect">
                <a:avLst/>
              </a:prstGeom>
              <a:noFill/>
            </p:spPr>
            <p:txBody>
              <a:bodyPr wrap="square">
                <a:spAutoFit/>
              </a:bodyPr>
              <a:lstStyle/>
              <a:p>
                <a:pPr algn="ctr"/>
                <a:r>
                  <a:rPr lang="en-IN" sz="5000" b="1" i="0" u="none" strike="noStrike" baseline="0" dirty="0">
                    <a:solidFill>
                      <a:schemeClr val="bg1"/>
                    </a:solidFill>
                    <a:latin typeface="Poppins" pitchFamily="2" charset="77"/>
                    <a:cs typeface="Poppins" pitchFamily="2" charset="77"/>
                  </a:rPr>
                  <a:t> Az COMMUNITY</a:t>
                </a:r>
                <a:endParaRPr lang="en-IN" sz="19916" b="1" dirty="0">
                  <a:solidFill>
                    <a:schemeClr val="bg1"/>
                  </a:solidFill>
                  <a:latin typeface="Poppins" pitchFamily="2" charset="77"/>
                  <a:cs typeface="Poppins" pitchFamily="2" charset="77"/>
                </a:endParaRPr>
              </a:p>
            </p:txBody>
          </p:sp>
          <p:sp>
            <p:nvSpPr>
              <p:cNvPr id="10" name="TextBox 9">
                <a:extLst>
                  <a:ext uri="{FF2B5EF4-FFF2-40B4-BE49-F238E27FC236}">
                    <a16:creationId xmlns:a16="http://schemas.microsoft.com/office/drawing/2014/main" id="{3FC10824-1FC6-40DE-B68C-D18496CA8FB6}"/>
                  </a:ext>
                </a:extLst>
              </p:cNvPr>
              <p:cNvSpPr txBox="1"/>
              <p:nvPr userDrawn="1"/>
            </p:nvSpPr>
            <p:spPr>
              <a:xfrm>
                <a:off x="3234249" y="4739150"/>
                <a:ext cx="8344230" cy="541610"/>
              </a:xfrm>
              <a:prstGeom prst="rect">
                <a:avLst/>
              </a:prstGeom>
              <a:noFill/>
            </p:spPr>
            <p:txBody>
              <a:bodyPr wrap="square">
                <a:spAutoFit/>
              </a:bodyPr>
              <a:lstStyle/>
              <a:p>
                <a:pPr algn="ctr"/>
                <a:r>
                  <a:rPr lang="en-IN" sz="2333" b="0" i="0" u="none" strike="noStrike" baseline="0" dirty="0">
                    <a:solidFill>
                      <a:schemeClr val="bg1"/>
                    </a:solidFill>
                    <a:latin typeface="Poppins" pitchFamily="2" charset="77"/>
                    <a:cs typeface="Poppins" pitchFamily="2" charset="77"/>
                  </a:rPr>
                  <a:t>Conference 2022</a:t>
                </a:r>
                <a:endParaRPr lang="en-US" sz="2333" b="0" i="1" dirty="0">
                  <a:solidFill>
                    <a:schemeClr val="bg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4A1878D-F88B-F745-2DA9-1C187E86CEDB}"/>
                  </a:ext>
                </a:extLst>
              </p:cNvPr>
              <p:cNvSpPr txBox="1"/>
              <p:nvPr userDrawn="1"/>
            </p:nvSpPr>
            <p:spPr>
              <a:xfrm>
                <a:off x="3234249" y="5354703"/>
                <a:ext cx="8344230" cy="418654"/>
              </a:xfrm>
              <a:prstGeom prst="rect">
                <a:avLst/>
              </a:prstGeom>
              <a:noFill/>
            </p:spPr>
            <p:txBody>
              <a:bodyPr wrap="square">
                <a:spAutoFit/>
              </a:bodyPr>
              <a:lstStyle/>
              <a:p>
                <a:pPr algn="ctr"/>
                <a:r>
                  <a:rPr lang="en-IN" sz="1667" b="0" i="0" u="none" strike="noStrike" baseline="0" dirty="0">
                    <a:solidFill>
                      <a:schemeClr val="bg1"/>
                    </a:solidFill>
                    <a:latin typeface="Poppins Light" pitchFamily="2" charset="77"/>
                    <a:cs typeface="Poppins Light" pitchFamily="2" charset="77"/>
                  </a:rPr>
                  <a:t>Asia’s Largest Azure Community Conference</a:t>
                </a:r>
                <a:endParaRPr lang="en-US" sz="1667" b="0" i="0" dirty="0">
                  <a:solidFill>
                    <a:schemeClr val="bg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4A13910C-C961-C1A2-7B55-871C4565BEB5}"/>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C85C7-F559-B3F4-8497-19B59ACF0951}"/>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E8D3B0CC-234F-FE6F-6748-9A210C9DCC2B}"/>
              </a:ext>
            </a:extLst>
          </p:cNvPr>
          <p:cNvPicPr>
            <a:picLocks noChangeAspect="1"/>
          </p:cNvPicPr>
          <p:nvPr userDrawn="1"/>
        </p:nvPicPr>
        <p:blipFill>
          <a:blip r:embed="rId2"/>
          <a:stretch>
            <a:fillRect/>
          </a:stretch>
        </p:blipFill>
        <p:spPr>
          <a:xfrm>
            <a:off x="5007785" y="1005798"/>
            <a:ext cx="1906245" cy="1579460"/>
          </a:xfrm>
          <a:prstGeom prst="rect">
            <a:avLst/>
          </a:prstGeom>
        </p:spPr>
      </p:pic>
      <p:pic>
        <p:nvPicPr>
          <p:cNvPr id="16" name="Picture 15">
            <a:extLst>
              <a:ext uri="{FF2B5EF4-FFF2-40B4-BE49-F238E27FC236}">
                <a16:creationId xmlns:a16="http://schemas.microsoft.com/office/drawing/2014/main" id="{6A91F16C-3C79-6733-1250-EA38D1942226}"/>
              </a:ext>
            </a:extLst>
          </p:cNvPr>
          <p:cNvPicPr>
            <a:picLocks noChangeAspect="1"/>
          </p:cNvPicPr>
          <p:nvPr userDrawn="1"/>
        </p:nvPicPr>
        <p:blipFill>
          <a:blip r:embed="rId3"/>
          <a:stretch>
            <a:fillRect/>
          </a:stretch>
        </p:blipFill>
        <p:spPr>
          <a:xfrm>
            <a:off x="0" y="-20786"/>
            <a:ext cx="3302000" cy="2053167"/>
          </a:xfrm>
          <a:prstGeom prst="rect">
            <a:avLst/>
          </a:prstGeom>
        </p:spPr>
      </p:pic>
      <p:pic>
        <p:nvPicPr>
          <p:cNvPr id="17" name="Picture 16">
            <a:extLst>
              <a:ext uri="{FF2B5EF4-FFF2-40B4-BE49-F238E27FC236}">
                <a16:creationId xmlns:a16="http://schemas.microsoft.com/office/drawing/2014/main" id="{E6A11A65-9DBF-5173-D8BB-80230607B428}"/>
              </a:ext>
            </a:extLst>
          </p:cNvPr>
          <p:cNvPicPr>
            <a:picLocks noChangeAspect="1"/>
          </p:cNvPicPr>
          <p:nvPr userDrawn="1"/>
        </p:nvPicPr>
        <p:blipFill>
          <a:blip r:embed="rId4"/>
          <a:stretch>
            <a:fillRect/>
          </a:stretch>
        </p:blipFill>
        <p:spPr>
          <a:xfrm>
            <a:off x="8805333" y="4795677"/>
            <a:ext cx="3386667" cy="2095500"/>
          </a:xfrm>
          <a:prstGeom prst="rect">
            <a:avLst/>
          </a:prstGeom>
        </p:spPr>
      </p:pic>
    </p:spTree>
    <p:extLst>
      <p:ext uri="{BB962C8B-B14F-4D97-AF65-F5344CB8AC3E}">
        <p14:creationId xmlns:p14="http://schemas.microsoft.com/office/powerpoint/2010/main" val="2165785411"/>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5210093" y="2786265"/>
            <a:ext cx="5725729" cy="561585"/>
          </a:xfrm>
          <a:prstGeom prst="rect">
            <a:avLst/>
          </a:prstGeom>
          <a:noFill/>
        </p:spPr>
        <p:txBody>
          <a:bodyPr wrap="square"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5210093" y="3750391"/>
            <a:ext cx="4572000" cy="307777"/>
          </a:xfrm>
          <a:prstGeom prst="rect">
            <a:avLst/>
          </a:prstGeo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449720" y="2043885"/>
            <a:ext cx="2607931" cy="2607931"/>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2607123" y="6224772"/>
            <a:ext cx="1515394" cy="32455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5210093" y="3504604"/>
            <a:ext cx="4922635" cy="29678"/>
          </a:xfrm>
          <a:prstGeom prst="rect">
            <a:avLst/>
          </a:prstGeom>
          <a:solidFill>
            <a:srgbClr val="9BF00B"/>
          </a:solidFill>
          <a:ln>
            <a:solidFill>
              <a:srgbClr val="9BF00B"/>
            </a:solidFill>
          </a:ln>
        </p:spPr>
        <p:style>
          <a:lnRef idx="2">
            <a:schemeClr val="accent1">
              <a:shade val="50000"/>
            </a:schemeClr>
          </a:lnRef>
          <a:fillRef idx="1">
            <a:schemeClr val="accent1"/>
          </a:fillRef>
          <a:effectRef idx="0">
            <a:schemeClr val="accent1"/>
          </a:effectRef>
          <a:fontRef idx="minor">
            <a:schemeClr val="lt1"/>
          </a:fontRef>
        </p:style>
        <p:txBody>
          <a:bodyPr lIns="130888" tIns="65444" rIns="130888" bIns="65444" rtlCol="0" anchor="ctr"/>
          <a:lstStyle/>
          <a:p>
            <a:pPr algn="ctr"/>
            <a:endParaRPr lang="en-IN" sz="1500">
              <a:solidFill>
                <a:srgbClr val="9BF00B"/>
              </a:solidFill>
            </a:endParaRPr>
          </a:p>
        </p:txBody>
      </p:sp>
      <p:pic>
        <p:nvPicPr>
          <p:cNvPr id="2" name="Picture 1">
            <a:extLst>
              <a:ext uri="{FF2B5EF4-FFF2-40B4-BE49-F238E27FC236}">
                <a16:creationId xmlns:a16="http://schemas.microsoft.com/office/drawing/2014/main" id="{C9479E0C-A6B5-5CB6-79A9-863A3C3DA508}"/>
              </a:ext>
            </a:extLst>
          </p:cNvPr>
          <p:cNvPicPr>
            <a:picLocks noChangeAspect="1"/>
          </p:cNvPicPr>
          <p:nvPr userDrawn="1"/>
        </p:nvPicPr>
        <p:blipFill>
          <a:blip r:embed="rId3"/>
          <a:stretch>
            <a:fillRect/>
          </a:stretch>
        </p:blipFill>
        <p:spPr>
          <a:xfrm>
            <a:off x="10533530" y="-33617"/>
            <a:ext cx="1381997" cy="1688188"/>
          </a:xfrm>
          <a:prstGeom prst="rect">
            <a:avLst/>
          </a:prstGeom>
        </p:spPr>
      </p:pic>
      <p:pic>
        <p:nvPicPr>
          <p:cNvPr id="3" name="Picture 2">
            <a:extLst>
              <a:ext uri="{FF2B5EF4-FFF2-40B4-BE49-F238E27FC236}">
                <a16:creationId xmlns:a16="http://schemas.microsoft.com/office/drawing/2014/main" id="{DA5B878A-8061-138A-9124-1AA8074E653A}"/>
              </a:ext>
            </a:extLst>
          </p:cNvPr>
          <p:cNvPicPr>
            <a:picLocks noChangeAspect="1"/>
          </p:cNvPicPr>
          <p:nvPr userDrawn="1"/>
        </p:nvPicPr>
        <p:blipFill>
          <a:blip r:embed="rId4"/>
          <a:stretch>
            <a:fillRect/>
          </a:stretch>
        </p:blipFill>
        <p:spPr>
          <a:xfrm>
            <a:off x="0" y="-20786"/>
            <a:ext cx="3302000" cy="2053167"/>
          </a:xfrm>
          <a:prstGeom prst="rect">
            <a:avLst/>
          </a:prstGeom>
        </p:spPr>
      </p:pic>
      <p:pic>
        <p:nvPicPr>
          <p:cNvPr id="4" name="Picture 3">
            <a:extLst>
              <a:ext uri="{FF2B5EF4-FFF2-40B4-BE49-F238E27FC236}">
                <a16:creationId xmlns:a16="http://schemas.microsoft.com/office/drawing/2014/main" id="{DD54E03D-C176-BB2F-41A1-61B913E9D530}"/>
              </a:ext>
            </a:extLst>
          </p:cNvPr>
          <p:cNvPicPr>
            <a:picLocks noChangeAspect="1"/>
          </p:cNvPicPr>
          <p:nvPr userDrawn="1"/>
        </p:nvPicPr>
        <p:blipFill>
          <a:blip r:embed="rId5"/>
          <a:stretch>
            <a:fillRect/>
          </a:stretch>
        </p:blipFill>
        <p:spPr>
          <a:xfrm>
            <a:off x="8805333" y="4795677"/>
            <a:ext cx="3386667" cy="2095500"/>
          </a:xfrm>
          <a:prstGeom prst="rect">
            <a:avLst/>
          </a:prstGeom>
        </p:spPr>
      </p:pic>
      <p:sp>
        <p:nvSpPr>
          <p:cNvPr id="5" name="TextBox 4">
            <a:extLst>
              <a:ext uri="{FF2B5EF4-FFF2-40B4-BE49-F238E27FC236}">
                <a16:creationId xmlns:a16="http://schemas.microsoft.com/office/drawing/2014/main" id="{4E835E6B-BBCA-F8A3-75AF-E2CC1ACF76B8}"/>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181759533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2607123" y="6224772"/>
            <a:ext cx="1515394" cy="32455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1819317" y="2831228"/>
            <a:ext cx="9144000" cy="561585"/>
          </a:xfrm>
          <a:prstGeom prst="rect">
            <a:avLst/>
          </a:prstGeo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1819317" y="3821438"/>
            <a:ext cx="9144000" cy="307777"/>
          </a:xfrm>
          <a:prstGeom prst="rect">
            <a:avLst/>
          </a:prstGeom>
          <a:noFill/>
        </p:spPr>
        <p:txBody>
          <a:bodyPr wrap="square" lIns="0" tIns="0" rIns="0" bIns="0">
            <a:spAutoFit/>
          </a:bodyPr>
          <a:lstStyle>
            <a:lvl1pPr marL="0" indent="0">
              <a:spcBef>
                <a:spcPts val="0"/>
              </a:spcBef>
              <a:buNone/>
              <a:defRPr sz="2000" spc="0" baseline="0">
                <a:solidFill>
                  <a:srgbClr val="FFFFF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3754ED74-435A-3CBE-021F-D45AC904E2CA}"/>
              </a:ext>
            </a:extLst>
          </p:cNvPr>
          <p:cNvPicPr>
            <a:picLocks noChangeAspect="1"/>
          </p:cNvPicPr>
          <p:nvPr userDrawn="1"/>
        </p:nvPicPr>
        <p:blipFill>
          <a:blip r:embed="rId3"/>
          <a:stretch>
            <a:fillRect/>
          </a:stretch>
        </p:blipFill>
        <p:spPr>
          <a:xfrm>
            <a:off x="10533530" y="-33617"/>
            <a:ext cx="1381997" cy="1688188"/>
          </a:xfrm>
          <a:prstGeom prst="rect">
            <a:avLst/>
          </a:prstGeom>
        </p:spPr>
      </p:pic>
      <p:pic>
        <p:nvPicPr>
          <p:cNvPr id="3" name="Picture 2">
            <a:extLst>
              <a:ext uri="{FF2B5EF4-FFF2-40B4-BE49-F238E27FC236}">
                <a16:creationId xmlns:a16="http://schemas.microsoft.com/office/drawing/2014/main" id="{590D26F4-2C47-6052-AA5C-E30B408989E6}"/>
              </a:ext>
            </a:extLst>
          </p:cNvPr>
          <p:cNvPicPr>
            <a:picLocks noChangeAspect="1"/>
          </p:cNvPicPr>
          <p:nvPr userDrawn="1"/>
        </p:nvPicPr>
        <p:blipFill>
          <a:blip r:embed="rId4"/>
          <a:stretch>
            <a:fillRect/>
          </a:stretch>
        </p:blipFill>
        <p:spPr>
          <a:xfrm>
            <a:off x="0" y="-20786"/>
            <a:ext cx="3302000" cy="2053167"/>
          </a:xfrm>
          <a:prstGeom prst="rect">
            <a:avLst/>
          </a:prstGeom>
        </p:spPr>
      </p:pic>
      <p:pic>
        <p:nvPicPr>
          <p:cNvPr id="4" name="Picture 3">
            <a:extLst>
              <a:ext uri="{FF2B5EF4-FFF2-40B4-BE49-F238E27FC236}">
                <a16:creationId xmlns:a16="http://schemas.microsoft.com/office/drawing/2014/main" id="{A8A9032D-C234-7DB1-9C40-828D753C280A}"/>
              </a:ext>
            </a:extLst>
          </p:cNvPr>
          <p:cNvPicPr>
            <a:picLocks noChangeAspect="1"/>
          </p:cNvPicPr>
          <p:nvPr userDrawn="1"/>
        </p:nvPicPr>
        <p:blipFill>
          <a:blip r:embed="rId5"/>
          <a:stretch>
            <a:fillRect/>
          </a:stretch>
        </p:blipFill>
        <p:spPr>
          <a:xfrm>
            <a:off x="8805333" y="4795677"/>
            <a:ext cx="3386667" cy="2095500"/>
          </a:xfrm>
          <a:prstGeom prst="rect">
            <a:avLst/>
          </a:prstGeom>
        </p:spPr>
      </p:pic>
      <p:sp>
        <p:nvSpPr>
          <p:cNvPr id="5" name="TextBox 4">
            <a:extLst>
              <a:ext uri="{FF2B5EF4-FFF2-40B4-BE49-F238E27FC236}">
                <a16:creationId xmlns:a16="http://schemas.microsoft.com/office/drawing/2014/main" id="{8CAD33D4-6500-F717-491B-95E5B0CCB471}"/>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337635014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666859" y="638365"/>
            <a:ext cx="2694105" cy="498598"/>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848985" y="1554551"/>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4196B89-88B5-CC4D-25E4-4010A11D5525}"/>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4" name="TextBox 3">
            <a:extLst>
              <a:ext uri="{FF2B5EF4-FFF2-40B4-BE49-F238E27FC236}">
                <a16:creationId xmlns:a16="http://schemas.microsoft.com/office/drawing/2014/main" id="{9630E578-5B8B-0589-225E-129E6E4B0219}"/>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66677445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F7828-A93B-1553-BE7A-BBBD0DDA8874}"/>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5" name="TextBox 4">
            <a:extLst>
              <a:ext uri="{FF2B5EF4-FFF2-40B4-BE49-F238E27FC236}">
                <a16:creationId xmlns:a16="http://schemas.microsoft.com/office/drawing/2014/main" id="{F8E71E4E-265E-98EB-F20D-F0D962B490C9}"/>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34288045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585216" y="3977320"/>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8461767A-9EB4-0B5F-D3E9-55448C181D09}"/>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3" name="TextBox 2">
            <a:extLst>
              <a:ext uri="{FF2B5EF4-FFF2-40B4-BE49-F238E27FC236}">
                <a16:creationId xmlns:a16="http://schemas.microsoft.com/office/drawing/2014/main" id="{A742999F-C9A4-D023-F6D2-BE848D0A90CD}"/>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pic>
        <p:nvPicPr>
          <p:cNvPr id="4" name="Picture 3">
            <a:extLst>
              <a:ext uri="{FF2B5EF4-FFF2-40B4-BE49-F238E27FC236}">
                <a16:creationId xmlns:a16="http://schemas.microsoft.com/office/drawing/2014/main" id="{B539734D-F64C-8044-6A22-46F0C7B94E82}"/>
              </a:ext>
            </a:extLst>
          </p:cNvPr>
          <p:cNvPicPr>
            <a:picLocks noChangeAspect="1"/>
          </p:cNvPicPr>
          <p:nvPr userDrawn="1"/>
        </p:nvPicPr>
        <p:blipFill>
          <a:blip r:embed="rId3"/>
          <a:stretch>
            <a:fillRect/>
          </a:stretch>
        </p:blipFill>
        <p:spPr>
          <a:xfrm>
            <a:off x="0" y="-20786"/>
            <a:ext cx="3302000" cy="2053167"/>
          </a:xfrm>
          <a:prstGeom prst="rect">
            <a:avLst/>
          </a:prstGeom>
        </p:spPr>
      </p:pic>
      <p:pic>
        <p:nvPicPr>
          <p:cNvPr id="5" name="Picture 4">
            <a:extLst>
              <a:ext uri="{FF2B5EF4-FFF2-40B4-BE49-F238E27FC236}">
                <a16:creationId xmlns:a16="http://schemas.microsoft.com/office/drawing/2014/main" id="{566B686A-DFB3-CEDC-1100-2FA0F589BB9B}"/>
              </a:ext>
            </a:extLst>
          </p:cNvPr>
          <p:cNvPicPr>
            <a:picLocks noChangeAspect="1"/>
          </p:cNvPicPr>
          <p:nvPr userDrawn="1"/>
        </p:nvPicPr>
        <p:blipFill>
          <a:blip r:embed="rId4"/>
          <a:stretch>
            <a:fillRect/>
          </a:stretch>
        </p:blipFill>
        <p:spPr>
          <a:xfrm>
            <a:off x="8805333" y="4795677"/>
            <a:ext cx="3386667" cy="2095500"/>
          </a:xfrm>
          <a:prstGeom prst="rect">
            <a:avLst/>
          </a:prstGeom>
        </p:spPr>
      </p:pic>
    </p:spTree>
    <p:extLst>
      <p:ext uri="{BB962C8B-B14F-4D97-AF65-F5344CB8AC3E}">
        <p14:creationId xmlns:p14="http://schemas.microsoft.com/office/powerpoint/2010/main" val="17716850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919878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806228" y="2921169"/>
            <a:ext cx="2579546" cy="1015663"/>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7333" b="0" kern="1200" cap="none" spc="-50" baseline="0" dirty="0">
                <a:ln w="3175">
                  <a:noFill/>
                </a:ln>
                <a:solidFill>
                  <a:srgbClr val="9BF00B"/>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93B4412-8D61-2570-57E5-7258067B42C2}"/>
              </a:ext>
            </a:extLst>
          </p:cNvPr>
          <p:cNvPicPr>
            <a:picLocks noChangeAspect="1"/>
          </p:cNvPicPr>
          <p:nvPr userDrawn="1"/>
        </p:nvPicPr>
        <p:blipFill>
          <a:blip r:embed="rId2"/>
          <a:stretch>
            <a:fillRect/>
          </a:stretch>
        </p:blipFill>
        <p:spPr>
          <a:xfrm>
            <a:off x="10533530" y="-33617"/>
            <a:ext cx="1381997" cy="1688188"/>
          </a:xfrm>
          <a:prstGeom prst="rect">
            <a:avLst/>
          </a:prstGeom>
        </p:spPr>
      </p:pic>
      <p:pic>
        <p:nvPicPr>
          <p:cNvPr id="3" name="Picture 2">
            <a:extLst>
              <a:ext uri="{FF2B5EF4-FFF2-40B4-BE49-F238E27FC236}">
                <a16:creationId xmlns:a16="http://schemas.microsoft.com/office/drawing/2014/main" id="{A1350D79-A7CF-E1B7-6482-789E80453F3C}"/>
              </a:ext>
            </a:extLst>
          </p:cNvPr>
          <p:cNvPicPr>
            <a:picLocks noChangeAspect="1"/>
          </p:cNvPicPr>
          <p:nvPr userDrawn="1"/>
        </p:nvPicPr>
        <p:blipFill>
          <a:blip r:embed="rId3"/>
          <a:stretch>
            <a:fillRect/>
          </a:stretch>
        </p:blipFill>
        <p:spPr>
          <a:xfrm>
            <a:off x="0" y="-20786"/>
            <a:ext cx="3302000" cy="2053167"/>
          </a:xfrm>
          <a:prstGeom prst="rect">
            <a:avLst/>
          </a:prstGeom>
        </p:spPr>
      </p:pic>
      <p:pic>
        <p:nvPicPr>
          <p:cNvPr id="4" name="Picture 3">
            <a:extLst>
              <a:ext uri="{FF2B5EF4-FFF2-40B4-BE49-F238E27FC236}">
                <a16:creationId xmlns:a16="http://schemas.microsoft.com/office/drawing/2014/main" id="{774D4732-8B4E-C639-A1CA-FDA544A4FBCB}"/>
              </a:ext>
            </a:extLst>
          </p:cNvPr>
          <p:cNvPicPr>
            <a:picLocks noChangeAspect="1"/>
          </p:cNvPicPr>
          <p:nvPr userDrawn="1"/>
        </p:nvPicPr>
        <p:blipFill>
          <a:blip r:embed="rId4"/>
          <a:stretch>
            <a:fillRect/>
          </a:stretch>
        </p:blipFill>
        <p:spPr>
          <a:xfrm>
            <a:off x="8805333" y="4795677"/>
            <a:ext cx="3386667" cy="2095500"/>
          </a:xfrm>
          <a:prstGeom prst="rect">
            <a:avLst/>
          </a:prstGeom>
        </p:spPr>
      </p:pic>
      <p:sp>
        <p:nvSpPr>
          <p:cNvPr id="5" name="TextBox 4">
            <a:extLst>
              <a:ext uri="{FF2B5EF4-FFF2-40B4-BE49-F238E27FC236}">
                <a16:creationId xmlns:a16="http://schemas.microsoft.com/office/drawing/2014/main" id="{B475B0DC-BFB1-A18E-2374-7829569B9F24}"/>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spTree>
    <p:extLst>
      <p:ext uri="{BB962C8B-B14F-4D97-AF65-F5344CB8AC3E}">
        <p14:creationId xmlns:p14="http://schemas.microsoft.com/office/powerpoint/2010/main" val="369264147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6362095" y="2996337"/>
            <a:ext cx="5829905" cy="3885334"/>
          </a:xfrm>
          <a:prstGeom prst="rect">
            <a:avLst/>
          </a:prstGeom>
        </p:spPr>
      </p:pic>
      <p:pic>
        <p:nvPicPr>
          <p:cNvPr id="2" name="Picture 1">
            <a:extLst>
              <a:ext uri="{FF2B5EF4-FFF2-40B4-BE49-F238E27FC236}">
                <a16:creationId xmlns:a16="http://schemas.microsoft.com/office/drawing/2014/main" id="{3676C7E9-E4C3-F4FF-11BF-E31EB2EF5DF2}"/>
              </a:ext>
            </a:extLst>
          </p:cNvPr>
          <p:cNvPicPr>
            <a:picLocks noChangeAspect="1"/>
          </p:cNvPicPr>
          <p:nvPr userDrawn="1"/>
        </p:nvPicPr>
        <p:blipFill>
          <a:blip r:embed="rId3"/>
          <a:stretch>
            <a:fillRect/>
          </a:stretch>
        </p:blipFill>
        <p:spPr>
          <a:xfrm>
            <a:off x="5014321" y="757119"/>
            <a:ext cx="2163358" cy="1792498"/>
          </a:xfrm>
          <a:prstGeom prst="rect">
            <a:avLst/>
          </a:prstGeom>
        </p:spPr>
      </p:pic>
      <p:grpSp>
        <p:nvGrpSpPr>
          <p:cNvPr id="3" name="Group 2">
            <a:extLst>
              <a:ext uri="{FF2B5EF4-FFF2-40B4-BE49-F238E27FC236}">
                <a16:creationId xmlns:a16="http://schemas.microsoft.com/office/drawing/2014/main" id="{B8B200C2-9A20-62AC-5C2C-88A9625DF5E2}"/>
              </a:ext>
            </a:extLst>
          </p:cNvPr>
          <p:cNvGrpSpPr/>
          <p:nvPr userDrawn="1"/>
        </p:nvGrpSpPr>
        <p:grpSpPr>
          <a:xfrm>
            <a:off x="572156" y="2818050"/>
            <a:ext cx="11047688" cy="1630224"/>
            <a:chOff x="686588" y="3817089"/>
            <a:chExt cx="13257225" cy="1956268"/>
          </a:xfrm>
        </p:grpSpPr>
        <p:grpSp>
          <p:nvGrpSpPr>
            <p:cNvPr id="5" name="Group 4">
              <a:extLst>
                <a:ext uri="{FF2B5EF4-FFF2-40B4-BE49-F238E27FC236}">
                  <a16:creationId xmlns:a16="http://schemas.microsoft.com/office/drawing/2014/main" id="{85F48C6B-232C-FD95-F955-C30FD9A25254}"/>
                </a:ext>
              </a:extLst>
            </p:cNvPr>
            <p:cNvGrpSpPr/>
            <p:nvPr userDrawn="1"/>
          </p:nvGrpSpPr>
          <p:grpSpPr>
            <a:xfrm>
              <a:off x="686588" y="3817089"/>
              <a:ext cx="13257225" cy="1956268"/>
              <a:chOff x="777752" y="3817089"/>
              <a:chExt cx="13257225" cy="1956268"/>
            </a:xfrm>
          </p:grpSpPr>
          <p:sp>
            <p:nvSpPr>
              <p:cNvPr id="8" name="TextBox 7">
                <a:extLst>
                  <a:ext uri="{FF2B5EF4-FFF2-40B4-BE49-F238E27FC236}">
                    <a16:creationId xmlns:a16="http://schemas.microsoft.com/office/drawing/2014/main" id="{0FC3866D-098A-697E-E000-CDAEAC110DBA}"/>
                  </a:ext>
                </a:extLst>
              </p:cNvPr>
              <p:cNvSpPr txBox="1"/>
              <p:nvPr userDrawn="1"/>
            </p:nvSpPr>
            <p:spPr>
              <a:xfrm>
                <a:off x="777752" y="3817089"/>
                <a:ext cx="13257225" cy="1034129"/>
              </a:xfrm>
              <a:prstGeom prst="rect">
                <a:avLst/>
              </a:prstGeom>
              <a:noFill/>
            </p:spPr>
            <p:txBody>
              <a:bodyPr wrap="square">
                <a:spAutoFit/>
              </a:bodyPr>
              <a:lstStyle/>
              <a:p>
                <a:pPr algn="ctr"/>
                <a:r>
                  <a:rPr lang="en-IN" sz="5000" b="1" i="0" u="none" strike="noStrike" baseline="0" dirty="0">
                    <a:solidFill>
                      <a:schemeClr val="tx1"/>
                    </a:solidFill>
                    <a:latin typeface="Poppins" pitchFamily="2" charset="77"/>
                    <a:cs typeface="Poppins" pitchFamily="2" charset="77"/>
                  </a:rPr>
                  <a:t> Az COMMUNITY</a:t>
                </a:r>
                <a:endParaRPr lang="en-IN" sz="19916" b="1" dirty="0">
                  <a:solidFill>
                    <a:schemeClr val="tx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5B9A006F-B8E0-6E70-A3EA-B32BE1776BEE}"/>
                  </a:ext>
                </a:extLst>
              </p:cNvPr>
              <p:cNvSpPr txBox="1"/>
              <p:nvPr userDrawn="1"/>
            </p:nvSpPr>
            <p:spPr>
              <a:xfrm>
                <a:off x="3234249" y="4739150"/>
                <a:ext cx="8344230" cy="541610"/>
              </a:xfrm>
              <a:prstGeom prst="rect">
                <a:avLst/>
              </a:prstGeom>
              <a:noFill/>
            </p:spPr>
            <p:txBody>
              <a:bodyPr wrap="square">
                <a:spAutoFit/>
              </a:bodyPr>
              <a:lstStyle/>
              <a:p>
                <a:pPr algn="ctr"/>
                <a:r>
                  <a:rPr lang="en-IN" sz="2333" b="0" i="0" u="none" strike="noStrike" baseline="0" dirty="0">
                    <a:solidFill>
                      <a:schemeClr val="tx1"/>
                    </a:solidFill>
                    <a:latin typeface="Poppins" pitchFamily="2" charset="77"/>
                    <a:cs typeface="Poppins" pitchFamily="2" charset="77"/>
                  </a:rPr>
                  <a:t>Conference 2022</a:t>
                </a:r>
                <a:endParaRPr lang="en-US" sz="2333" b="0" i="1" dirty="0">
                  <a:solidFill>
                    <a:schemeClr val="tx1"/>
                  </a:solidFill>
                  <a:latin typeface="Poppins" pitchFamily="2" charset="77"/>
                  <a:cs typeface="Poppins" pitchFamily="2" charset="77"/>
                </a:endParaRPr>
              </a:p>
            </p:txBody>
          </p:sp>
          <p:sp>
            <p:nvSpPr>
              <p:cNvPr id="12" name="TextBox 11">
                <a:extLst>
                  <a:ext uri="{FF2B5EF4-FFF2-40B4-BE49-F238E27FC236}">
                    <a16:creationId xmlns:a16="http://schemas.microsoft.com/office/drawing/2014/main" id="{BE5077D1-984D-57AF-6E03-035ECF9F9418}"/>
                  </a:ext>
                </a:extLst>
              </p:cNvPr>
              <p:cNvSpPr txBox="1"/>
              <p:nvPr userDrawn="1"/>
            </p:nvSpPr>
            <p:spPr>
              <a:xfrm>
                <a:off x="3234249" y="5354703"/>
                <a:ext cx="8344230" cy="418654"/>
              </a:xfrm>
              <a:prstGeom prst="rect">
                <a:avLst/>
              </a:prstGeom>
              <a:noFill/>
            </p:spPr>
            <p:txBody>
              <a:bodyPr wrap="square">
                <a:spAutoFit/>
              </a:bodyPr>
              <a:lstStyle/>
              <a:p>
                <a:pPr algn="ctr"/>
                <a:r>
                  <a:rPr lang="en-IN" sz="1667" b="0" i="0" u="none" strike="noStrike" baseline="0" dirty="0">
                    <a:solidFill>
                      <a:schemeClr val="tx1"/>
                    </a:solidFill>
                    <a:latin typeface="Poppins Light" pitchFamily="2" charset="77"/>
                    <a:cs typeface="Poppins Light" pitchFamily="2" charset="77"/>
                  </a:rPr>
                  <a:t>Asia’s Largest Azure Community Conference</a:t>
                </a:r>
                <a:endParaRPr lang="en-US" sz="1667" b="0" i="0" dirty="0">
                  <a:solidFill>
                    <a:schemeClr val="tx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A9D49B73-252F-4DEF-129A-424FE66E75CC}"/>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BDCEC3-F110-7DCA-5D75-F5A42867A066}"/>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8D579D5-F805-AAE5-016E-41B126A7C16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138255944"/>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6362095" y="2996337"/>
            <a:ext cx="5829905" cy="3885334"/>
          </a:xfrm>
          <a:prstGeom prst="rect">
            <a:avLst/>
          </a:prstGeom>
        </p:spPr>
      </p:pic>
      <p:sp>
        <p:nvSpPr>
          <p:cNvPr id="35" name="Title 1"/>
          <p:cNvSpPr>
            <a:spLocks noGrp="1"/>
          </p:cNvSpPr>
          <p:nvPr>
            <p:ph type="title" hasCustomPrompt="1"/>
          </p:nvPr>
        </p:nvSpPr>
        <p:spPr>
          <a:xfrm>
            <a:off x="5210093" y="2786265"/>
            <a:ext cx="5725729" cy="561585"/>
          </a:xfrm>
          <a:prstGeom prst="rect">
            <a:avLst/>
          </a:prstGeom>
          <a:noFill/>
        </p:spPr>
        <p:txBody>
          <a:bodyPr wrap="square" lIns="0" tIns="0" rIns="0" bIns="0" anchor="b" anchorCtr="0">
            <a:spAutoFit/>
          </a:bodyPr>
          <a:lstStyle>
            <a:lvl1pPr>
              <a:defRPr sz="3600" spc="-5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5210093" y="3750391"/>
            <a:ext cx="4572000" cy="307777"/>
          </a:xfrm>
          <a:prstGeom prst="rect">
            <a:avLst/>
          </a:prstGeom>
          <a:noFill/>
        </p:spPr>
        <p:txBody>
          <a:bodyPr wrap="square" lIns="0" tIns="0" rIns="0" bIns="0">
            <a:spAutoFit/>
          </a:bodyPr>
          <a:lstStyle>
            <a:lvl1pPr marL="0" indent="0">
              <a:spcBef>
                <a:spcPts val="0"/>
              </a:spcBef>
              <a:buNone/>
              <a:defRPr sz="20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449720" y="2043885"/>
            <a:ext cx="2607931" cy="2607931"/>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2607123" y="6224772"/>
            <a:ext cx="1515394" cy="32455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5210093" y="3504604"/>
            <a:ext cx="4922635" cy="29678"/>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30888" tIns="65444" rIns="130888" bIns="65444" rtlCol="0" anchor="ctr"/>
          <a:lstStyle/>
          <a:p>
            <a:pPr algn="ctr"/>
            <a:endParaRPr lang="en-IN" sz="1500">
              <a:solidFill>
                <a:srgbClr val="9BF00B"/>
              </a:solidFill>
            </a:endParaRPr>
          </a:p>
        </p:txBody>
      </p:sp>
      <p:pic>
        <p:nvPicPr>
          <p:cNvPr id="3" name="Picture 2">
            <a:extLst>
              <a:ext uri="{FF2B5EF4-FFF2-40B4-BE49-F238E27FC236}">
                <a16:creationId xmlns:a16="http://schemas.microsoft.com/office/drawing/2014/main" id="{482FC026-AB71-1100-6845-AE77E0FBCC4A}"/>
              </a:ext>
            </a:extLst>
          </p:cNvPr>
          <p:cNvPicPr>
            <a:picLocks noChangeAspect="1"/>
          </p:cNvPicPr>
          <p:nvPr userDrawn="1"/>
        </p:nvPicPr>
        <p:blipFill>
          <a:blip r:embed="rId4"/>
          <a:stretch>
            <a:fillRect/>
          </a:stretch>
        </p:blipFill>
        <p:spPr>
          <a:xfrm>
            <a:off x="10533530" y="-33617"/>
            <a:ext cx="1381997" cy="1688188"/>
          </a:xfrm>
          <a:prstGeom prst="rect">
            <a:avLst/>
          </a:prstGeom>
        </p:spPr>
      </p:pic>
      <p:sp>
        <p:nvSpPr>
          <p:cNvPr id="5" name="TextBox 4">
            <a:extLst>
              <a:ext uri="{FF2B5EF4-FFF2-40B4-BE49-F238E27FC236}">
                <a16:creationId xmlns:a16="http://schemas.microsoft.com/office/drawing/2014/main" id="{76E71516-673D-D9FB-D2DE-7C7CE5B0E293}"/>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852653852"/>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6362095" y="2996337"/>
            <a:ext cx="5829905" cy="3885334"/>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2607123" y="6224772"/>
            <a:ext cx="1515394" cy="32455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1819317" y="2831228"/>
            <a:ext cx="9144000" cy="561585"/>
          </a:xfrm>
          <a:prstGeom prst="rect">
            <a:avLst/>
          </a:prstGeom>
          <a:noFill/>
        </p:spPr>
        <p:txBody>
          <a:bodyPr lIns="0" tIns="0" rIns="0" bIns="0" anchor="b" anchorCtr="0">
            <a:spAutoFit/>
          </a:bodyPr>
          <a:lstStyle>
            <a:lvl1pPr>
              <a:defRPr sz="3600" spc="-5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1819317" y="3821438"/>
            <a:ext cx="9144000" cy="307777"/>
          </a:xfrm>
          <a:prstGeom prst="rect">
            <a:avLst/>
          </a:prstGeom>
          <a:noFill/>
        </p:spPr>
        <p:txBody>
          <a:bodyPr wrap="square" lIns="0" tIns="0" rIns="0" bIns="0">
            <a:spAutoFit/>
          </a:bodyPr>
          <a:lstStyle>
            <a:lvl1pPr marL="0" indent="0">
              <a:spcBef>
                <a:spcPts val="0"/>
              </a:spcBef>
              <a:buNone/>
              <a:defRPr sz="2000" spc="0" baseline="0">
                <a:solidFill>
                  <a:srgbClr val="08023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6049C1C0-996D-182B-6EC3-D264E1CA90C0}"/>
              </a:ext>
            </a:extLst>
          </p:cNvPr>
          <p:cNvPicPr>
            <a:picLocks noChangeAspect="1"/>
          </p:cNvPicPr>
          <p:nvPr userDrawn="1"/>
        </p:nvPicPr>
        <p:blipFill>
          <a:blip r:embed="rId4"/>
          <a:stretch>
            <a:fillRect/>
          </a:stretch>
        </p:blipFill>
        <p:spPr>
          <a:xfrm>
            <a:off x="10533530" y="-33617"/>
            <a:ext cx="1381997" cy="1688188"/>
          </a:xfrm>
          <a:prstGeom prst="rect">
            <a:avLst/>
          </a:prstGeom>
        </p:spPr>
      </p:pic>
      <p:sp>
        <p:nvSpPr>
          <p:cNvPr id="4" name="TextBox 3">
            <a:extLst>
              <a:ext uri="{FF2B5EF4-FFF2-40B4-BE49-F238E27FC236}">
                <a16:creationId xmlns:a16="http://schemas.microsoft.com/office/drawing/2014/main" id="{5A80008A-C231-0137-22EA-A1688558EEF5}"/>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518828227"/>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666859" y="638365"/>
            <a:ext cx="2694105" cy="498598"/>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975985" y="1808551"/>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AEECA080-AAEE-044D-DBBF-87373C688126}"/>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5" name="TextBox 4">
            <a:extLst>
              <a:ext uri="{FF2B5EF4-FFF2-40B4-BE49-F238E27FC236}">
                <a16:creationId xmlns:a16="http://schemas.microsoft.com/office/drawing/2014/main" id="{3D4FEBDC-D193-AE5D-4DD5-A0E6D35ED633}"/>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99122374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60697333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6362095" y="2996337"/>
            <a:ext cx="5829905" cy="3885334"/>
          </a:xfrm>
          <a:prstGeom prst="rect">
            <a:avLst/>
          </a:prstGeom>
        </p:spPr>
      </p:pic>
      <p:sp>
        <p:nvSpPr>
          <p:cNvPr id="15"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585216" y="3977320"/>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385E5DB-DF49-C0C0-7902-A579C9F2E46A}"/>
              </a:ext>
            </a:extLst>
          </p:cNvPr>
          <p:cNvPicPr>
            <a:picLocks noChangeAspect="1"/>
          </p:cNvPicPr>
          <p:nvPr userDrawn="1"/>
        </p:nvPicPr>
        <p:blipFill>
          <a:blip r:embed="rId3"/>
          <a:stretch>
            <a:fillRect/>
          </a:stretch>
        </p:blipFill>
        <p:spPr>
          <a:xfrm>
            <a:off x="10533530" y="-33617"/>
            <a:ext cx="1381997" cy="1688188"/>
          </a:xfrm>
          <a:prstGeom prst="rect">
            <a:avLst/>
          </a:prstGeom>
        </p:spPr>
      </p:pic>
      <p:sp>
        <p:nvSpPr>
          <p:cNvPr id="4" name="TextBox 3">
            <a:extLst>
              <a:ext uri="{FF2B5EF4-FFF2-40B4-BE49-F238E27FC236}">
                <a16:creationId xmlns:a16="http://schemas.microsoft.com/office/drawing/2014/main" id="{800C1EF1-BA09-2053-5B24-5D032FE5B748}"/>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757020557"/>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6362095" y="2996337"/>
            <a:ext cx="5829905" cy="3885334"/>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4806228" y="2921169"/>
            <a:ext cx="2579546" cy="1015663"/>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7333" b="0" kern="1200" cap="none" spc="-5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0533530" y="-33617"/>
            <a:ext cx="1381997" cy="1688188"/>
          </a:xfrm>
          <a:prstGeom prst="rect">
            <a:avLst/>
          </a:prstGeom>
        </p:spPr>
      </p:pic>
    </p:spTree>
    <p:extLst>
      <p:ext uri="{BB962C8B-B14F-4D97-AF65-F5344CB8AC3E}">
        <p14:creationId xmlns:p14="http://schemas.microsoft.com/office/powerpoint/2010/main" val="329436543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3E642DD-3064-485E-76C7-1F54A660752F}"/>
              </a:ext>
            </a:extLst>
          </p:cNvPr>
          <p:cNvSpPr txBox="1"/>
          <p:nvPr userDrawn="1"/>
        </p:nvSpPr>
        <p:spPr>
          <a:xfrm>
            <a:off x="461222" y="6488570"/>
            <a:ext cx="1659122" cy="297454"/>
          </a:xfrm>
          <a:prstGeom prst="rect">
            <a:avLst/>
          </a:prstGeom>
          <a:noFill/>
        </p:spPr>
        <p:txBody>
          <a:bodyPr wrap="square">
            <a:spAutoFit/>
          </a:bodyPr>
          <a:lstStyle/>
          <a:p>
            <a:r>
              <a:rPr lang="en-IN" sz="1333" b="0" i="0" u="none" strike="noStrike" baseline="0" dirty="0">
                <a:solidFill>
                  <a:schemeClr val="tx1"/>
                </a:solidFill>
                <a:latin typeface="Poppins" pitchFamily="2" charset="77"/>
                <a:cs typeface="Poppins" pitchFamily="2" charset="77"/>
              </a:rPr>
              <a:t>#AzConfDev</a:t>
            </a:r>
            <a:endParaRPr lang="en-IN" sz="1333" b="0" dirty="0">
              <a:solidFill>
                <a:schemeClr val="tx1"/>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666859" y="606095"/>
            <a:ext cx="3905141" cy="498588"/>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666859" y="3344788"/>
            <a:ext cx="4075714" cy="246221"/>
          </a:xfrm>
          <a:noFill/>
        </p:spPr>
        <p:txBody>
          <a:bodyPr wrap="square" lIns="0" tIns="0" rIns="0" bIns="0">
            <a:spAutoFit/>
          </a:bodyPr>
          <a:lstStyle>
            <a:lvl1pPr marL="0" indent="0">
              <a:spcBef>
                <a:spcPts val="0"/>
              </a:spcBef>
              <a:buNone/>
              <a:defRPr sz="16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666859" y="3668446"/>
            <a:ext cx="4075714" cy="215444"/>
          </a:xfrm>
          <a:noFill/>
        </p:spPr>
        <p:txBody>
          <a:bodyPr wrap="square" lIns="0" tIns="0" rIns="0" bIns="0">
            <a:spAutoFit/>
          </a:bodyPr>
          <a:lstStyle>
            <a:lvl1pPr marL="0" indent="0">
              <a:spcBef>
                <a:spcPts val="0"/>
              </a:spcBef>
              <a:buNone/>
              <a:defRPr sz="140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666859" y="4165358"/>
            <a:ext cx="4075714" cy="246221"/>
          </a:xfrm>
          <a:noFill/>
        </p:spPr>
        <p:txBody>
          <a:bodyPr wrap="square" lIns="0" tIns="0" rIns="0" bIns="0">
            <a:spAutoFit/>
          </a:bodyPr>
          <a:lstStyle>
            <a:lvl1pPr marL="0" indent="0">
              <a:spcBef>
                <a:spcPts val="0"/>
              </a:spcBef>
              <a:buNone/>
              <a:defRPr sz="16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666859" y="4473136"/>
            <a:ext cx="4075714" cy="215444"/>
          </a:xfrm>
          <a:noFill/>
        </p:spPr>
        <p:txBody>
          <a:bodyPr wrap="square" lIns="0" tIns="0" rIns="0" bIns="0">
            <a:spAutoFit/>
          </a:bodyPr>
          <a:lstStyle>
            <a:lvl1pPr marL="0" indent="0">
              <a:spcBef>
                <a:spcPts val="0"/>
              </a:spcBef>
              <a:buNone/>
              <a:defRPr sz="140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666859" y="2162387"/>
            <a:ext cx="3942349" cy="389249"/>
          </a:xfrm>
          <a:prstGeom prst="rect">
            <a:avLst/>
          </a:prstGeom>
        </p:spPr>
        <p:txBody>
          <a:bodyPr/>
          <a:lstStyle>
            <a:lvl1pPr>
              <a:defRPr sz="275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69C3FAF8-3116-923F-1EEF-20DB3F85F479}"/>
              </a:ext>
            </a:extLst>
          </p:cNvPr>
          <p:cNvPicPr>
            <a:picLocks noChangeAspect="1"/>
          </p:cNvPicPr>
          <p:nvPr userDrawn="1"/>
        </p:nvPicPr>
        <p:blipFill>
          <a:blip r:embed="rId2"/>
          <a:stretch>
            <a:fillRect/>
          </a:stretch>
        </p:blipFill>
        <p:spPr>
          <a:xfrm>
            <a:off x="10533530" y="-33617"/>
            <a:ext cx="1381997" cy="1688188"/>
          </a:xfrm>
          <a:prstGeom prst="rect">
            <a:avLst/>
          </a:prstGeom>
        </p:spPr>
      </p:pic>
      <p:sp>
        <p:nvSpPr>
          <p:cNvPr id="5" name="TextBox 4">
            <a:extLst>
              <a:ext uri="{FF2B5EF4-FFF2-40B4-BE49-F238E27FC236}">
                <a16:creationId xmlns:a16="http://schemas.microsoft.com/office/drawing/2014/main" id="{9C0507F0-86DB-9EB6-A672-C24403E518F8}"/>
              </a:ext>
            </a:extLst>
          </p:cNvPr>
          <p:cNvSpPr txBox="1"/>
          <p:nvPr userDrawn="1"/>
        </p:nvSpPr>
        <p:spPr>
          <a:xfrm>
            <a:off x="334222" y="6361570"/>
            <a:ext cx="1659122" cy="297454"/>
          </a:xfrm>
          <a:prstGeom prst="rect">
            <a:avLst/>
          </a:prstGeom>
          <a:noFill/>
        </p:spPr>
        <p:txBody>
          <a:bodyPr wrap="square">
            <a:spAutoFit/>
          </a:bodyPr>
          <a:lstStyle/>
          <a:p>
            <a:r>
              <a:rPr lang="en-IN" sz="1333" b="0" i="0" u="none" strike="noStrike" baseline="0" dirty="0">
                <a:solidFill>
                  <a:schemeClr val="bg1"/>
                </a:solidFill>
                <a:latin typeface="Poppins" pitchFamily="2" charset="77"/>
                <a:cs typeface="Poppins" pitchFamily="2" charset="77"/>
              </a:rPr>
              <a:t>#AzConfDev</a:t>
            </a:r>
            <a:endParaRPr lang="en-IN" sz="1333" b="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3"/>
          <a:stretch>
            <a:fillRect/>
          </a:stretch>
        </p:blipFill>
        <p:spPr>
          <a:xfrm>
            <a:off x="4450292" y="2185459"/>
            <a:ext cx="3291417" cy="2487083"/>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4"/>
          <a:stretch>
            <a:fillRect/>
          </a:stretch>
        </p:blipFill>
        <p:spPr>
          <a:xfrm>
            <a:off x="6362095" y="2996337"/>
            <a:ext cx="5829905" cy="3885334"/>
          </a:xfrm>
          <a:prstGeom prst="rect">
            <a:avLst/>
          </a:prstGeom>
        </p:spPr>
      </p:pic>
    </p:spTree>
    <p:extLst>
      <p:ext uri="{BB962C8B-B14F-4D97-AF65-F5344CB8AC3E}">
        <p14:creationId xmlns:p14="http://schemas.microsoft.com/office/powerpoint/2010/main" val="19633962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71728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3585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1848263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2"/>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5191453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329326"/>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39865634"/>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47" indent="0">
              <a:buNone/>
              <a:defRPr/>
            </a:lvl2pPr>
            <a:lvl3pPr marL="457093" indent="0">
              <a:buNone/>
              <a:defRPr/>
            </a:lvl3pPr>
            <a:lvl4pPr marL="685641" indent="0">
              <a:buNone/>
              <a:defRPr/>
            </a:lvl4pPr>
            <a:lvl5pPr marL="9141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8256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746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88" indent="0">
              <a:lnSpc>
                <a:spcPct val="90000"/>
              </a:lnSpc>
              <a:spcBef>
                <a:spcPts val="0"/>
              </a:spcBef>
              <a:spcAft>
                <a:spcPts val="1274"/>
              </a:spcAft>
              <a:buNone/>
              <a:defRPr sz="1961">
                <a:solidFill>
                  <a:srgbClr val="000000"/>
                </a:solidFill>
              </a:defRPr>
            </a:lvl2pPr>
            <a:lvl3pPr marL="448175" indent="0">
              <a:spcBef>
                <a:spcPts val="0"/>
              </a:spcBef>
              <a:spcAft>
                <a:spcPts val="1274"/>
              </a:spcAft>
              <a:buNone/>
              <a:defRPr sz="1961">
                <a:solidFill>
                  <a:srgbClr val="000000"/>
                </a:solidFill>
              </a:defRPr>
            </a:lvl3pPr>
            <a:lvl4pPr marL="672263" indent="0">
              <a:spcBef>
                <a:spcPts val="0"/>
              </a:spcBef>
              <a:spcAft>
                <a:spcPts val="1274"/>
              </a:spcAft>
              <a:buNone/>
              <a:defRPr sz="1961"/>
            </a:lvl4pPr>
            <a:lvl5pPr marL="89635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36911797"/>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5"/>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60"/>
          </a:p>
        </p:txBody>
      </p:sp>
    </p:spTree>
    <p:extLst>
      <p:ext uri="{BB962C8B-B14F-4D97-AF65-F5344CB8AC3E}">
        <p14:creationId xmlns:p14="http://schemas.microsoft.com/office/powerpoint/2010/main" val="3587779867"/>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363"/>
            <a:r>
              <a:rPr lang="en-US"/>
              <a:t>Edit Master text styles</a:t>
            </a:r>
          </a:p>
        </p:txBody>
      </p:sp>
    </p:spTree>
    <p:extLst>
      <p:ext uri="{BB962C8B-B14F-4D97-AF65-F5344CB8AC3E}">
        <p14:creationId xmlns:p14="http://schemas.microsoft.com/office/powerpoint/2010/main" val="4205336890"/>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5378548" cy="1946751"/>
          </a:xfrm>
        </p:spPr>
        <p:txBody>
          <a:bodyPr wrap="square">
            <a:spAutoFit/>
          </a:bodyPr>
          <a:lstStyle>
            <a:lvl1pPr marL="281612" indent="-281612">
              <a:spcBef>
                <a:spcPts val="1200"/>
              </a:spcBef>
              <a:buClr>
                <a:schemeClr val="tx1"/>
              </a:buClr>
              <a:buFont typeface="Arial" pitchFamily="34" charset="0"/>
              <a:buChar char="•"/>
              <a:defRPr sz="3136"/>
            </a:lvl1pPr>
            <a:lvl2pPr marL="520581" indent="-228548">
              <a:defRPr sz="2353"/>
            </a:lvl2pPr>
            <a:lvl3pPr marL="685643" indent="-165063">
              <a:tabLst/>
              <a:defRPr sz="1961"/>
            </a:lvl3pPr>
            <a:lvl4pPr marL="863402" indent="-177760">
              <a:defRPr/>
            </a:lvl4pPr>
            <a:lvl5pPr marL="1028465" indent="-16506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612" indent="-281612">
              <a:spcBef>
                <a:spcPts val="1200"/>
              </a:spcBef>
              <a:buClr>
                <a:schemeClr val="tx1"/>
              </a:buClr>
              <a:buFont typeface="Arial" pitchFamily="34" charset="0"/>
              <a:buChar char="•"/>
              <a:defRPr sz="3136"/>
            </a:lvl1pPr>
            <a:lvl2pPr marL="520581" indent="-228548">
              <a:defRPr sz="2353"/>
            </a:lvl2pPr>
            <a:lvl3pPr marL="685643" indent="-165063">
              <a:tabLst/>
              <a:defRPr sz="1961"/>
            </a:lvl3pPr>
            <a:lvl4pPr marL="863402" indent="-177760">
              <a:defRPr/>
            </a:lvl4pPr>
            <a:lvl5pPr marL="1028465" indent="-16506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43891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012203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9"/>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1" lvl="0" indent="-228591"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889543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016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5"/>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363"/>
            <a:r>
              <a:rPr lang="en-US"/>
              <a:t>Edit Master text styles</a:t>
            </a:r>
          </a:p>
        </p:txBody>
      </p:sp>
    </p:spTree>
    <p:extLst>
      <p:ext uri="{BB962C8B-B14F-4D97-AF65-F5344CB8AC3E}">
        <p14:creationId xmlns:p14="http://schemas.microsoft.com/office/powerpoint/2010/main" val="1907606304"/>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534381448"/>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Ask Questions : http://aka.ms/cosmos-qa</a:t>
            </a:r>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407178300"/>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5"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29" indent="-236529">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00664"/>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1" y="1591729"/>
            <a:ext cx="5265119" cy="3606200"/>
          </a:xfrm>
        </p:spPr>
        <p:txBody>
          <a:bodyPr/>
          <a:lstStyle>
            <a:lvl1pPr marL="0" indent="0">
              <a:spcBef>
                <a:spcPts val="1200"/>
              </a:spcBef>
              <a:spcAft>
                <a:spcPts val="800"/>
              </a:spcAft>
              <a:buNone/>
              <a:defRPr sz="1800" spc="0" baseline="0">
                <a:solidFill>
                  <a:schemeClr val="tx1"/>
                </a:solidFill>
              </a:defRPr>
            </a:lvl1pPr>
            <a:lvl2pPr marL="160014" indent="-160014" algn="l" defTabSz="76197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891" indent="-228591" defTabSz="761970">
              <a:buClr>
                <a:schemeClr val="tx2"/>
              </a:buClr>
              <a:defRPr sz="1200" spc="0" baseline="0">
                <a:solidFill>
                  <a:schemeClr val="tx1"/>
                </a:solidFill>
              </a:defRPr>
            </a:lvl3pPr>
            <a:lvl4pPr marL="914363" indent="-228591" defTabSz="761970">
              <a:buClr>
                <a:schemeClr val="tx2"/>
              </a:buClr>
              <a:defRPr sz="1100" spc="0" baseline="0">
                <a:solidFill>
                  <a:schemeClr val="tx1"/>
                </a:solidFill>
              </a:defRPr>
            </a:lvl4pPr>
            <a:lvl5pPr marL="1258838" indent="-228591" defTabSz="76197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1"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820624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6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5"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29" indent="-236529">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8512438-1ABD-46B1-8287-587481D2C99C}"/>
              </a:ext>
            </a:extLst>
          </p:cNvPr>
          <p:cNvSpPr>
            <a:spLocks noGrp="1"/>
          </p:cNvSpPr>
          <p:nvPr>
            <p:ph sz="quarter" idx="12"/>
          </p:nvPr>
        </p:nvSpPr>
        <p:spPr>
          <a:xfrm>
            <a:off x="6340475" y="5157788"/>
            <a:ext cx="1925638" cy="553998"/>
          </a:xfrm>
        </p:spPr>
        <p:txBody>
          <a:bodyPr/>
          <a:lstStyle>
            <a:lvl1pPr marL="0" indent="0">
              <a:buNone/>
              <a:defRPr/>
            </a:lvl1pPr>
          </a:lstStyle>
          <a:p>
            <a:pPr lvl="0"/>
            <a:endParaRPr lang="en-US" dirty="0"/>
          </a:p>
        </p:txBody>
      </p:sp>
      <p:sp>
        <p:nvSpPr>
          <p:cNvPr id="8" name="Content Placeholder 5">
            <a:extLst>
              <a:ext uri="{FF2B5EF4-FFF2-40B4-BE49-F238E27FC236}">
                <a16:creationId xmlns:a16="http://schemas.microsoft.com/office/drawing/2014/main" id="{F1865F2F-2AF7-4461-B0D4-68C24AC56EA3}"/>
              </a:ext>
            </a:extLst>
          </p:cNvPr>
          <p:cNvSpPr>
            <a:spLocks noGrp="1"/>
          </p:cNvSpPr>
          <p:nvPr>
            <p:ph sz="quarter" idx="13"/>
          </p:nvPr>
        </p:nvSpPr>
        <p:spPr>
          <a:xfrm>
            <a:off x="6340475" y="5804937"/>
            <a:ext cx="1925638" cy="553998"/>
          </a:xfrm>
        </p:spPr>
        <p:txBody>
          <a:bodyPr/>
          <a:lstStyle>
            <a:lvl1pPr marL="0" indent="0">
              <a:buNone/>
              <a:defRPr/>
            </a:lvl1pPr>
          </a:lstStyle>
          <a:p>
            <a:pPr lvl="0"/>
            <a:endParaRPr lang="en-US" dirty="0"/>
          </a:p>
        </p:txBody>
      </p:sp>
      <p:sp>
        <p:nvSpPr>
          <p:cNvPr id="9" name="Content Placeholder 5">
            <a:extLst>
              <a:ext uri="{FF2B5EF4-FFF2-40B4-BE49-F238E27FC236}">
                <a16:creationId xmlns:a16="http://schemas.microsoft.com/office/drawing/2014/main" id="{62DB18E6-45F4-40D8-A76F-BB9BA405A056}"/>
              </a:ext>
            </a:extLst>
          </p:cNvPr>
          <p:cNvSpPr>
            <a:spLocks noGrp="1"/>
          </p:cNvSpPr>
          <p:nvPr>
            <p:ph sz="quarter" idx="14"/>
          </p:nvPr>
        </p:nvSpPr>
        <p:spPr>
          <a:xfrm>
            <a:off x="8649925" y="5157788"/>
            <a:ext cx="1925638"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6415132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363"/>
            <a:r>
              <a:rPr lang="en-US"/>
              <a:t>Edit Master text styles</a:t>
            </a:r>
          </a:p>
        </p:txBody>
      </p:sp>
      <p:sp>
        <p:nvSpPr>
          <p:cNvPr id="5" name="Text Placeholder 4">
            <a:extLst>
              <a:ext uri="{FF2B5EF4-FFF2-40B4-BE49-F238E27FC236}">
                <a16:creationId xmlns:a16="http://schemas.microsoft.com/office/drawing/2014/main" id="{4EC8EC2D-775A-4C5D-A565-2CA6D1D13B02}"/>
              </a:ext>
            </a:extLst>
          </p:cNvPr>
          <p:cNvSpPr>
            <a:spLocks noGrp="1"/>
          </p:cNvSpPr>
          <p:nvPr>
            <p:ph type="body" sz="quarter" idx="11"/>
          </p:nvPr>
        </p:nvSpPr>
        <p:spPr>
          <a:xfrm>
            <a:off x="3121025" y="2614613"/>
            <a:ext cx="3617913" cy="553998"/>
          </a:xfrm>
        </p:spPr>
        <p:txBody>
          <a:bodyPr/>
          <a:lstStyle/>
          <a:p>
            <a:pPr lvl="0"/>
            <a:endParaRPr lang="en-US" dirty="0"/>
          </a:p>
        </p:txBody>
      </p:sp>
    </p:spTree>
    <p:extLst>
      <p:ext uri="{BB962C8B-B14F-4D97-AF65-F5344CB8AC3E}">
        <p14:creationId xmlns:p14="http://schemas.microsoft.com/office/powerpoint/2010/main" val="13821221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6" name="Rectangle 5">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 name="Text Placeholder 4"/>
          <p:cNvSpPr>
            <a:spLocks noGrp="1"/>
          </p:cNvSpPr>
          <p:nvPr>
            <p:ph type="body" sz="quarter" idx="10"/>
          </p:nvPr>
        </p:nvSpPr>
        <p:spPr>
          <a:xfrm>
            <a:off x="269239" y="1366664"/>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3"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0657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392494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userDrawn="1">
  <p:cSld name="16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363"/>
            <a:r>
              <a:rPr lang="en-US"/>
              <a:t>Edit Master text styles</a:t>
            </a:r>
          </a:p>
        </p:txBody>
      </p:sp>
      <p:sp>
        <p:nvSpPr>
          <p:cNvPr id="5" name="Content Placeholder 4">
            <a:extLst>
              <a:ext uri="{FF2B5EF4-FFF2-40B4-BE49-F238E27FC236}">
                <a16:creationId xmlns:a16="http://schemas.microsoft.com/office/drawing/2014/main" id="{2F7B52E2-3DFC-4A45-8BB3-F6F24A2DD2D5}"/>
              </a:ext>
            </a:extLst>
          </p:cNvPr>
          <p:cNvSpPr>
            <a:spLocks noGrp="1"/>
          </p:cNvSpPr>
          <p:nvPr>
            <p:ph sz="quarter" idx="11"/>
          </p:nvPr>
        </p:nvSpPr>
        <p:spPr>
          <a:xfrm>
            <a:off x="7375526" y="2706688"/>
            <a:ext cx="3170555" cy="49980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E2BF62B1-7A9A-4587-85BD-4C8E2F379351}"/>
              </a:ext>
            </a:extLst>
          </p:cNvPr>
          <p:cNvSpPr>
            <a:spLocks noGrp="1"/>
          </p:cNvSpPr>
          <p:nvPr>
            <p:ph sz="quarter" idx="12"/>
          </p:nvPr>
        </p:nvSpPr>
        <p:spPr>
          <a:xfrm>
            <a:off x="7375526" y="3291574"/>
            <a:ext cx="3170555" cy="49980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810E0603-1C10-4339-9BF5-1892E61DECBA}"/>
              </a:ext>
            </a:extLst>
          </p:cNvPr>
          <p:cNvSpPr>
            <a:spLocks noGrp="1"/>
          </p:cNvSpPr>
          <p:nvPr>
            <p:ph sz="quarter" idx="13"/>
          </p:nvPr>
        </p:nvSpPr>
        <p:spPr>
          <a:xfrm>
            <a:off x="7375526" y="3896174"/>
            <a:ext cx="3170555" cy="49980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0F2322CF-26C5-40E6-AEAC-5D727D9559B5}"/>
              </a:ext>
            </a:extLst>
          </p:cNvPr>
          <p:cNvSpPr>
            <a:spLocks noGrp="1"/>
          </p:cNvSpPr>
          <p:nvPr>
            <p:ph sz="quarter" idx="14"/>
          </p:nvPr>
        </p:nvSpPr>
        <p:spPr>
          <a:xfrm>
            <a:off x="7375524" y="4526200"/>
            <a:ext cx="3170555" cy="49980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D8EE1E1F-66A6-4AAD-B231-4561078D39F7}"/>
              </a:ext>
            </a:extLst>
          </p:cNvPr>
          <p:cNvSpPr>
            <a:spLocks noGrp="1"/>
          </p:cNvSpPr>
          <p:nvPr>
            <p:ph sz="quarter" idx="15"/>
          </p:nvPr>
        </p:nvSpPr>
        <p:spPr>
          <a:xfrm>
            <a:off x="7375523" y="5289716"/>
            <a:ext cx="3170555" cy="499808"/>
          </a:xfrm>
        </p:spPr>
        <p:txBody>
          <a:bodyPr/>
          <a:lstStyle>
            <a:lvl1pPr marL="0" indent="0">
              <a:buNone/>
              <a:defRPr/>
            </a:lvl1pPr>
          </a:lstStyle>
          <a:p>
            <a:pPr lvl="0"/>
            <a:endParaRPr lang="en-US" dirty="0"/>
          </a:p>
        </p:txBody>
      </p:sp>
      <p:sp>
        <p:nvSpPr>
          <p:cNvPr id="11" name="Content Placeholder 10">
            <a:extLst>
              <a:ext uri="{FF2B5EF4-FFF2-40B4-BE49-F238E27FC236}">
                <a16:creationId xmlns:a16="http://schemas.microsoft.com/office/drawing/2014/main" id="{591C4C8E-B121-4572-BBC3-4E72E334399F}"/>
              </a:ext>
            </a:extLst>
          </p:cNvPr>
          <p:cNvSpPr>
            <a:spLocks noGrp="1"/>
          </p:cNvSpPr>
          <p:nvPr>
            <p:ph sz="quarter" idx="16"/>
          </p:nvPr>
        </p:nvSpPr>
        <p:spPr>
          <a:xfrm>
            <a:off x="390526" y="2495550"/>
            <a:ext cx="1952625" cy="452876"/>
          </a:xfrm>
        </p:spPr>
        <p:txBody>
          <a:bodyPr/>
          <a:lstStyle>
            <a:lvl1pPr marL="0" indent="0">
              <a:buNone/>
              <a:defRPr/>
            </a:lvl1pPr>
          </a:lstStyle>
          <a:p>
            <a:pPr lvl="0"/>
            <a:endParaRPr lang="en-US" dirty="0"/>
          </a:p>
        </p:txBody>
      </p:sp>
      <p:sp>
        <p:nvSpPr>
          <p:cNvPr id="12" name="Content Placeholder 10">
            <a:extLst>
              <a:ext uri="{FF2B5EF4-FFF2-40B4-BE49-F238E27FC236}">
                <a16:creationId xmlns:a16="http://schemas.microsoft.com/office/drawing/2014/main" id="{10080C0E-751C-4E65-8E33-01D33AECAF5C}"/>
              </a:ext>
            </a:extLst>
          </p:cNvPr>
          <p:cNvSpPr>
            <a:spLocks noGrp="1"/>
          </p:cNvSpPr>
          <p:nvPr>
            <p:ph sz="quarter" idx="17"/>
          </p:nvPr>
        </p:nvSpPr>
        <p:spPr>
          <a:xfrm>
            <a:off x="390526" y="3088603"/>
            <a:ext cx="1952625" cy="452876"/>
          </a:xfrm>
        </p:spPr>
        <p:txBody>
          <a:bodyPr/>
          <a:lstStyle>
            <a:lvl1pPr marL="0" indent="0">
              <a:buNone/>
              <a:defRPr/>
            </a:lvl1pPr>
          </a:lstStyle>
          <a:p>
            <a:pPr lvl="0"/>
            <a:endParaRPr lang="en-US" dirty="0"/>
          </a:p>
        </p:txBody>
      </p:sp>
      <p:sp>
        <p:nvSpPr>
          <p:cNvPr id="13" name="Content Placeholder 10">
            <a:extLst>
              <a:ext uri="{FF2B5EF4-FFF2-40B4-BE49-F238E27FC236}">
                <a16:creationId xmlns:a16="http://schemas.microsoft.com/office/drawing/2014/main" id="{C3D5980E-BF53-43FA-9D4B-5D87983FA50E}"/>
              </a:ext>
            </a:extLst>
          </p:cNvPr>
          <p:cNvSpPr>
            <a:spLocks noGrp="1"/>
          </p:cNvSpPr>
          <p:nvPr>
            <p:ph sz="quarter" idx="18"/>
          </p:nvPr>
        </p:nvSpPr>
        <p:spPr>
          <a:xfrm>
            <a:off x="390526" y="3706710"/>
            <a:ext cx="1952625" cy="452876"/>
          </a:xfrm>
        </p:spPr>
        <p:txBody>
          <a:bodyPr/>
          <a:lstStyle>
            <a:lvl1pPr marL="0" indent="0">
              <a:buNone/>
              <a:defRPr/>
            </a:lvl1pPr>
          </a:lstStyle>
          <a:p>
            <a:pPr lvl="0"/>
            <a:endParaRPr lang="en-US" dirty="0"/>
          </a:p>
        </p:txBody>
      </p:sp>
      <p:sp>
        <p:nvSpPr>
          <p:cNvPr id="14" name="Content Placeholder 10">
            <a:extLst>
              <a:ext uri="{FF2B5EF4-FFF2-40B4-BE49-F238E27FC236}">
                <a16:creationId xmlns:a16="http://schemas.microsoft.com/office/drawing/2014/main" id="{DB2285A3-B876-427D-A2B7-E6B9FA3F1088}"/>
              </a:ext>
            </a:extLst>
          </p:cNvPr>
          <p:cNvSpPr>
            <a:spLocks noGrp="1"/>
          </p:cNvSpPr>
          <p:nvPr>
            <p:ph sz="quarter" idx="19"/>
          </p:nvPr>
        </p:nvSpPr>
        <p:spPr>
          <a:xfrm>
            <a:off x="390526" y="4299763"/>
            <a:ext cx="1952625" cy="452876"/>
          </a:xfrm>
        </p:spPr>
        <p:txBody>
          <a:bodyPr/>
          <a:lstStyle>
            <a:lvl1pPr marL="0" indent="0">
              <a:buNone/>
              <a:defRPr/>
            </a:lvl1pPr>
          </a:lstStyle>
          <a:p>
            <a:pPr lvl="0"/>
            <a:endParaRPr lang="en-US" dirty="0"/>
          </a:p>
        </p:txBody>
      </p:sp>
      <p:sp>
        <p:nvSpPr>
          <p:cNvPr id="15" name="Content Placeholder 10">
            <a:extLst>
              <a:ext uri="{FF2B5EF4-FFF2-40B4-BE49-F238E27FC236}">
                <a16:creationId xmlns:a16="http://schemas.microsoft.com/office/drawing/2014/main" id="{E8954CF8-A83A-44FB-85C0-5881EB4437C5}"/>
              </a:ext>
            </a:extLst>
          </p:cNvPr>
          <p:cNvSpPr>
            <a:spLocks noGrp="1"/>
          </p:cNvSpPr>
          <p:nvPr>
            <p:ph sz="quarter" idx="20"/>
          </p:nvPr>
        </p:nvSpPr>
        <p:spPr>
          <a:xfrm>
            <a:off x="390526" y="4845190"/>
            <a:ext cx="1952625" cy="452876"/>
          </a:xfrm>
        </p:spPr>
        <p:txBody>
          <a:bodyPr/>
          <a:lstStyle>
            <a:lvl1pPr marL="0" indent="0">
              <a:buNone/>
              <a:defRPr/>
            </a:lvl1pPr>
          </a:lstStyle>
          <a:p>
            <a:pPr lvl="0"/>
            <a:endParaRPr lang="en-US" dirty="0"/>
          </a:p>
        </p:txBody>
      </p:sp>
      <p:sp>
        <p:nvSpPr>
          <p:cNvPr id="16" name="Content Placeholder 10">
            <a:extLst>
              <a:ext uri="{FF2B5EF4-FFF2-40B4-BE49-F238E27FC236}">
                <a16:creationId xmlns:a16="http://schemas.microsoft.com/office/drawing/2014/main" id="{2FA8864A-4A3C-48E6-91E2-8FA5DA570A31}"/>
              </a:ext>
            </a:extLst>
          </p:cNvPr>
          <p:cNvSpPr>
            <a:spLocks noGrp="1"/>
          </p:cNvSpPr>
          <p:nvPr>
            <p:ph sz="quarter" idx="21"/>
          </p:nvPr>
        </p:nvSpPr>
        <p:spPr>
          <a:xfrm>
            <a:off x="390526" y="5438241"/>
            <a:ext cx="1952625" cy="452876"/>
          </a:xfrm>
        </p:spPr>
        <p:txBody>
          <a:bodyPr/>
          <a:lstStyle>
            <a:lvl1pPr marL="0" indent="0">
              <a:buNone/>
              <a:defRPr/>
            </a:lvl1pPr>
          </a:lstStyle>
          <a:p>
            <a:pPr lvl="0"/>
            <a:endParaRPr lang="en-US" dirty="0"/>
          </a:p>
        </p:txBody>
      </p:sp>
      <p:sp>
        <p:nvSpPr>
          <p:cNvPr id="17" name="Content Placeholder 10">
            <a:extLst>
              <a:ext uri="{FF2B5EF4-FFF2-40B4-BE49-F238E27FC236}">
                <a16:creationId xmlns:a16="http://schemas.microsoft.com/office/drawing/2014/main" id="{1D30B569-2DA2-44F1-B6E8-1AB9A8272420}"/>
              </a:ext>
            </a:extLst>
          </p:cNvPr>
          <p:cNvSpPr>
            <a:spLocks noGrp="1"/>
          </p:cNvSpPr>
          <p:nvPr>
            <p:ph sz="quarter" idx="22"/>
          </p:nvPr>
        </p:nvSpPr>
        <p:spPr>
          <a:xfrm>
            <a:off x="2533651" y="2515963"/>
            <a:ext cx="1952625" cy="452876"/>
          </a:xfrm>
        </p:spPr>
        <p:txBody>
          <a:bodyPr/>
          <a:lstStyle>
            <a:lvl1pPr marL="0" indent="0">
              <a:buNone/>
              <a:defRPr/>
            </a:lvl1pPr>
          </a:lstStyle>
          <a:p>
            <a:pPr lvl="0"/>
            <a:endParaRPr lang="en-US" dirty="0"/>
          </a:p>
        </p:txBody>
      </p:sp>
      <p:sp>
        <p:nvSpPr>
          <p:cNvPr id="18" name="Content Placeholder 10">
            <a:extLst>
              <a:ext uri="{FF2B5EF4-FFF2-40B4-BE49-F238E27FC236}">
                <a16:creationId xmlns:a16="http://schemas.microsoft.com/office/drawing/2014/main" id="{3AA211A5-6066-468A-8A9F-AB4D9DA5BAB4}"/>
              </a:ext>
            </a:extLst>
          </p:cNvPr>
          <p:cNvSpPr>
            <a:spLocks noGrp="1"/>
          </p:cNvSpPr>
          <p:nvPr>
            <p:ph sz="quarter" idx="23"/>
          </p:nvPr>
        </p:nvSpPr>
        <p:spPr>
          <a:xfrm>
            <a:off x="2533651" y="3109015"/>
            <a:ext cx="1952625" cy="452876"/>
          </a:xfrm>
        </p:spPr>
        <p:txBody>
          <a:bodyPr/>
          <a:lstStyle>
            <a:lvl1pPr marL="0" indent="0">
              <a:buNone/>
              <a:defRPr/>
            </a:lvl1pPr>
          </a:lstStyle>
          <a:p>
            <a:pPr lvl="0"/>
            <a:endParaRPr lang="en-US" dirty="0"/>
          </a:p>
        </p:txBody>
      </p:sp>
      <p:sp>
        <p:nvSpPr>
          <p:cNvPr id="19" name="Content Placeholder 10">
            <a:extLst>
              <a:ext uri="{FF2B5EF4-FFF2-40B4-BE49-F238E27FC236}">
                <a16:creationId xmlns:a16="http://schemas.microsoft.com/office/drawing/2014/main" id="{50BE6C1F-D8C9-42CE-BC10-6244DC2779C2}"/>
              </a:ext>
            </a:extLst>
          </p:cNvPr>
          <p:cNvSpPr>
            <a:spLocks noGrp="1"/>
          </p:cNvSpPr>
          <p:nvPr>
            <p:ph sz="quarter" idx="24"/>
          </p:nvPr>
        </p:nvSpPr>
        <p:spPr>
          <a:xfrm>
            <a:off x="2533651" y="3702066"/>
            <a:ext cx="1952625" cy="452876"/>
          </a:xfrm>
        </p:spPr>
        <p:txBody>
          <a:bodyPr/>
          <a:lstStyle>
            <a:lvl1pPr marL="0" indent="0">
              <a:buNone/>
              <a:defRPr/>
            </a:lvl1pPr>
          </a:lstStyle>
          <a:p>
            <a:pPr lvl="0"/>
            <a:endParaRPr lang="en-US" dirty="0"/>
          </a:p>
        </p:txBody>
      </p:sp>
      <p:sp>
        <p:nvSpPr>
          <p:cNvPr id="20" name="Content Placeholder 10">
            <a:extLst>
              <a:ext uri="{FF2B5EF4-FFF2-40B4-BE49-F238E27FC236}">
                <a16:creationId xmlns:a16="http://schemas.microsoft.com/office/drawing/2014/main" id="{8844C246-DBDA-4C36-8729-37FD7E5B0315}"/>
              </a:ext>
            </a:extLst>
          </p:cNvPr>
          <p:cNvSpPr>
            <a:spLocks noGrp="1"/>
          </p:cNvSpPr>
          <p:nvPr>
            <p:ph sz="quarter" idx="25"/>
          </p:nvPr>
        </p:nvSpPr>
        <p:spPr>
          <a:xfrm>
            <a:off x="2533651" y="4295119"/>
            <a:ext cx="1952625" cy="452876"/>
          </a:xfrm>
        </p:spPr>
        <p:txBody>
          <a:bodyPr/>
          <a:lstStyle>
            <a:lvl1pPr marL="0" indent="0">
              <a:buNone/>
              <a:defRPr/>
            </a:lvl1pPr>
          </a:lstStyle>
          <a:p>
            <a:pPr lvl="0"/>
            <a:endParaRPr lang="en-US" dirty="0"/>
          </a:p>
        </p:txBody>
      </p:sp>
      <p:sp>
        <p:nvSpPr>
          <p:cNvPr id="21" name="Content Placeholder 10">
            <a:extLst>
              <a:ext uri="{FF2B5EF4-FFF2-40B4-BE49-F238E27FC236}">
                <a16:creationId xmlns:a16="http://schemas.microsoft.com/office/drawing/2014/main" id="{32EAD8B3-55CE-4468-B4AB-46594324F95F}"/>
              </a:ext>
            </a:extLst>
          </p:cNvPr>
          <p:cNvSpPr>
            <a:spLocks noGrp="1"/>
          </p:cNvSpPr>
          <p:nvPr>
            <p:ph sz="quarter" idx="26"/>
          </p:nvPr>
        </p:nvSpPr>
        <p:spPr>
          <a:xfrm>
            <a:off x="2533651" y="4888170"/>
            <a:ext cx="1952625" cy="452876"/>
          </a:xfrm>
        </p:spPr>
        <p:txBody>
          <a:bodyPr/>
          <a:lstStyle>
            <a:lvl1pPr marL="0" indent="0">
              <a:buNone/>
              <a:defRPr/>
            </a:lvl1pPr>
          </a:lstStyle>
          <a:p>
            <a:pPr lvl="0"/>
            <a:endParaRPr lang="en-US" dirty="0"/>
          </a:p>
        </p:txBody>
      </p:sp>
      <p:sp>
        <p:nvSpPr>
          <p:cNvPr id="22" name="Content Placeholder 10">
            <a:extLst>
              <a:ext uri="{FF2B5EF4-FFF2-40B4-BE49-F238E27FC236}">
                <a16:creationId xmlns:a16="http://schemas.microsoft.com/office/drawing/2014/main" id="{48D36B57-735B-49E2-9161-198C9954AC2C}"/>
              </a:ext>
            </a:extLst>
          </p:cNvPr>
          <p:cNvSpPr>
            <a:spLocks noGrp="1"/>
          </p:cNvSpPr>
          <p:nvPr>
            <p:ph sz="quarter" idx="27"/>
          </p:nvPr>
        </p:nvSpPr>
        <p:spPr>
          <a:xfrm>
            <a:off x="2533651" y="5481223"/>
            <a:ext cx="1952625" cy="452876"/>
          </a:xfrm>
        </p:spPr>
        <p:txBody>
          <a:bodyPr/>
          <a:lstStyle>
            <a:lvl1pPr marL="0" indent="0">
              <a:buNone/>
              <a:defRPr/>
            </a:lvl1pPr>
          </a:lstStyle>
          <a:p>
            <a:pPr lvl="0"/>
            <a:endParaRPr lang="en-US" dirty="0"/>
          </a:p>
        </p:txBody>
      </p:sp>
      <p:sp>
        <p:nvSpPr>
          <p:cNvPr id="23" name="Content Placeholder 10">
            <a:extLst>
              <a:ext uri="{FF2B5EF4-FFF2-40B4-BE49-F238E27FC236}">
                <a16:creationId xmlns:a16="http://schemas.microsoft.com/office/drawing/2014/main" id="{7A5351BA-F57A-4708-9501-46071B512AD5}"/>
              </a:ext>
            </a:extLst>
          </p:cNvPr>
          <p:cNvSpPr>
            <a:spLocks noGrp="1"/>
          </p:cNvSpPr>
          <p:nvPr>
            <p:ph sz="quarter" idx="28"/>
          </p:nvPr>
        </p:nvSpPr>
        <p:spPr>
          <a:xfrm>
            <a:off x="4591051" y="2515963"/>
            <a:ext cx="1952625" cy="452876"/>
          </a:xfrm>
        </p:spPr>
        <p:txBody>
          <a:bodyPr/>
          <a:lstStyle>
            <a:lvl1pPr marL="0" indent="0">
              <a:buNone/>
              <a:defRPr/>
            </a:lvl1pPr>
          </a:lstStyle>
          <a:p>
            <a:pPr lvl="0"/>
            <a:endParaRPr lang="en-US" dirty="0"/>
          </a:p>
        </p:txBody>
      </p:sp>
      <p:sp>
        <p:nvSpPr>
          <p:cNvPr id="24" name="Content Placeholder 10">
            <a:extLst>
              <a:ext uri="{FF2B5EF4-FFF2-40B4-BE49-F238E27FC236}">
                <a16:creationId xmlns:a16="http://schemas.microsoft.com/office/drawing/2014/main" id="{E5799BA3-0C57-40B8-A6AE-AD674D70A96B}"/>
              </a:ext>
            </a:extLst>
          </p:cNvPr>
          <p:cNvSpPr>
            <a:spLocks noGrp="1"/>
          </p:cNvSpPr>
          <p:nvPr>
            <p:ph sz="quarter" idx="29"/>
          </p:nvPr>
        </p:nvSpPr>
        <p:spPr>
          <a:xfrm>
            <a:off x="4591051" y="3109015"/>
            <a:ext cx="1952625" cy="452876"/>
          </a:xfrm>
        </p:spPr>
        <p:txBody>
          <a:bodyPr/>
          <a:lstStyle>
            <a:lvl1pPr marL="0" indent="0">
              <a:buNone/>
              <a:defRPr/>
            </a:lvl1pPr>
          </a:lstStyle>
          <a:p>
            <a:pPr lvl="0"/>
            <a:endParaRPr lang="en-US" dirty="0"/>
          </a:p>
        </p:txBody>
      </p:sp>
      <p:sp>
        <p:nvSpPr>
          <p:cNvPr id="25" name="Content Placeholder 10">
            <a:extLst>
              <a:ext uri="{FF2B5EF4-FFF2-40B4-BE49-F238E27FC236}">
                <a16:creationId xmlns:a16="http://schemas.microsoft.com/office/drawing/2014/main" id="{BCFBDBF2-8FE8-4DB0-8B25-35F2E6347C21}"/>
              </a:ext>
            </a:extLst>
          </p:cNvPr>
          <p:cNvSpPr>
            <a:spLocks noGrp="1"/>
          </p:cNvSpPr>
          <p:nvPr>
            <p:ph sz="quarter" idx="30"/>
          </p:nvPr>
        </p:nvSpPr>
        <p:spPr>
          <a:xfrm>
            <a:off x="4591051" y="3702066"/>
            <a:ext cx="1952625" cy="452876"/>
          </a:xfrm>
        </p:spPr>
        <p:txBody>
          <a:bodyPr/>
          <a:lstStyle>
            <a:lvl1pPr marL="0" indent="0">
              <a:buNone/>
              <a:defRPr/>
            </a:lvl1pPr>
          </a:lstStyle>
          <a:p>
            <a:pPr lvl="0"/>
            <a:endParaRPr lang="en-US" dirty="0"/>
          </a:p>
        </p:txBody>
      </p:sp>
      <p:sp>
        <p:nvSpPr>
          <p:cNvPr id="26" name="Content Placeholder 10">
            <a:extLst>
              <a:ext uri="{FF2B5EF4-FFF2-40B4-BE49-F238E27FC236}">
                <a16:creationId xmlns:a16="http://schemas.microsoft.com/office/drawing/2014/main" id="{880657AC-6F91-48AF-AA4C-6FC32C76D662}"/>
              </a:ext>
            </a:extLst>
          </p:cNvPr>
          <p:cNvSpPr>
            <a:spLocks noGrp="1"/>
          </p:cNvSpPr>
          <p:nvPr>
            <p:ph sz="quarter" idx="31"/>
          </p:nvPr>
        </p:nvSpPr>
        <p:spPr>
          <a:xfrm>
            <a:off x="4591051" y="4295119"/>
            <a:ext cx="1952625" cy="452876"/>
          </a:xfrm>
        </p:spPr>
        <p:txBody>
          <a:bodyPr/>
          <a:lstStyle>
            <a:lvl1pPr marL="0" indent="0">
              <a:buNone/>
              <a:defRPr/>
            </a:lvl1pPr>
          </a:lstStyle>
          <a:p>
            <a:pPr lvl="0"/>
            <a:endParaRPr lang="en-US" dirty="0"/>
          </a:p>
        </p:txBody>
      </p:sp>
      <p:sp>
        <p:nvSpPr>
          <p:cNvPr id="27" name="Content Placeholder 10">
            <a:extLst>
              <a:ext uri="{FF2B5EF4-FFF2-40B4-BE49-F238E27FC236}">
                <a16:creationId xmlns:a16="http://schemas.microsoft.com/office/drawing/2014/main" id="{25FC4402-56E7-443D-988B-531E2ADF4A02}"/>
              </a:ext>
            </a:extLst>
          </p:cNvPr>
          <p:cNvSpPr>
            <a:spLocks noGrp="1"/>
          </p:cNvSpPr>
          <p:nvPr>
            <p:ph sz="quarter" idx="32"/>
          </p:nvPr>
        </p:nvSpPr>
        <p:spPr>
          <a:xfrm>
            <a:off x="4591051" y="4894403"/>
            <a:ext cx="1952625" cy="452876"/>
          </a:xfrm>
        </p:spPr>
        <p:txBody>
          <a:bodyPr/>
          <a:lstStyle>
            <a:lvl1pPr marL="0" indent="0">
              <a:buNone/>
              <a:defRPr/>
            </a:lvl1pPr>
          </a:lstStyle>
          <a:p>
            <a:pPr lvl="0"/>
            <a:endParaRPr lang="en-US" dirty="0"/>
          </a:p>
        </p:txBody>
      </p:sp>
      <p:sp>
        <p:nvSpPr>
          <p:cNvPr id="28" name="Content Placeholder 10">
            <a:extLst>
              <a:ext uri="{FF2B5EF4-FFF2-40B4-BE49-F238E27FC236}">
                <a16:creationId xmlns:a16="http://schemas.microsoft.com/office/drawing/2014/main" id="{3E7E4EE7-AC8C-4070-A485-B3954E036CEB}"/>
              </a:ext>
            </a:extLst>
          </p:cNvPr>
          <p:cNvSpPr>
            <a:spLocks noGrp="1"/>
          </p:cNvSpPr>
          <p:nvPr>
            <p:ph sz="quarter" idx="33"/>
          </p:nvPr>
        </p:nvSpPr>
        <p:spPr>
          <a:xfrm>
            <a:off x="4591051" y="5487455"/>
            <a:ext cx="1952625" cy="452876"/>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728192409"/>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811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9953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408647390"/>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3744-A288-B472-00E1-B7C60652D7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3EE95-0E04-AA71-E142-91F2F51FD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798C2-AD09-EF36-C45B-B81AC75933DE}"/>
              </a:ext>
            </a:extLst>
          </p:cNvPr>
          <p:cNvSpPr>
            <a:spLocks noGrp="1"/>
          </p:cNvSpPr>
          <p:nvPr>
            <p:ph type="dt" sz="half" idx="10"/>
          </p:nvPr>
        </p:nvSpPr>
        <p:spPr/>
        <p:txBody>
          <a:bodyPr/>
          <a:lstStyle/>
          <a:p>
            <a:fld id="{B8279023-42F4-4D74-84A0-67D6EB3915E5}" type="datetimeFigureOut">
              <a:rPr lang="en-US" smtClean="0"/>
              <a:t>10/28/2022</a:t>
            </a:fld>
            <a:endParaRPr lang="en-US"/>
          </a:p>
        </p:txBody>
      </p:sp>
      <p:sp>
        <p:nvSpPr>
          <p:cNvPr id="5" name="Footer Placeholder 4">
            <a:extLst>
              <a:ext uri="{FF2B5EF4-FFF2-40B4-BE49-F238E27FC236}">
                <a16:creationId xmlns:a16="http://schemas.microsoft.com/office/drawing/2014/main" id="{423D476C-D728-D412-8833-C080C10C5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0006C-BA55-F939-09D5-DF4838FC80C5}"/>
              </a:ext>
            </a:extLst>
          </p:cNvPr>
          <p:cNvSpPr>
            <a:spLocks noGrp="1"/>
          </p:cNvSpPr>
          <p:nvPr>
            <p:ph type="sldNum" sz="quarter" idx="12"/>
          </p:nvPr>
        </p:nvSpPr>
        <p:spPr/>
        <p:txBody>
          <a:bodyPr/>
          <a:lstStyle/>
          <a:p>
            <a:fld id="{19C8FD35-FC9E-4C36-8D4D-8C42E3CD5FE3}" type="slidenum">
              <a:rPr lang="en-US" smtClean="0"/>
              <a:t>‹#›</a:t>
            </a:fld>
            <a:endParaRPr lang="en-US"/>
          </a:p>
        </p:txBody>
      </p:sp>
    </p:spTree>
    <p:extLst>
      <p:ext uri="{BB962C8B-B14F-4D97-AF65-F5344CB8AC3E}">
        <p14:creationId xmlns:p14="http://schemas.microsoft.com/office/powerpoint/2010/main" val="3132546868"/>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95044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6CCEB-13AF-435C-AC15-23D9626A6D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381063"/>
            <a:ext cx="1835681" cy="393285"/>
          </a:xfrm>
          <a:prstGeom prst="rect">
            <a:avLst/>
          </a:prstGeom>
        </p:spPr>
      </p:pic>
      <p:sp>
        <p:nvSpPr>
          <p:cNvPr id="7" name="Text Box 3">
            <a:extLst>
              <a:ext uri="{FF2B5EF4-FFF2-40B4-BE49-F238E27FC236}">
                <a16:creationId xmlns:a16="http://schemas.microsoft.com/office/drawing/2014/main" id="{20577CE2-4BF2-4C2C-8214-A987EC634405}"/>
              </a:ext>
            </a:extLst>
          </p:cNvPr>
          <p:cNvSpPr txBox="1">
            <a:spLocks noChangeArrowheads="1"/>
          </p:cNvSpPr>
          <p:nvPr userDrawn="1"/>
        </p:nvSpPr>
        <p:spPr bwMode="blackWhite">
          <a:xfrm>
            <a:off x="448214" y="6304727"/>
            <a:ext cx="2149627" cy="105542"/>
          </a:xfrm>
          <a:prstGeom prst="rect">
            <a:avLst/>
          </a:prstGeom>
          <a:noFill/>
          <a:ln w="12700">
            <a:noFill/>
            <a:miter lim="800000"/>
            <a:headEnd type="none" w="sm" len="sm"/>
            <a:tailEnd type="none" w="sm" len="sm"/>
          </a:ln>
          <a:effectLst/>
        </p:spPr>
        <p:txBody>
          <a:bodyPr vert="horz" wrap="none" lIns="0" tIns="0" rIns="0" bIns="0" numCol="1" anchor="t" anchorCtr="0" compatLnSpc="1">
            <a:prstTxWarp prst="textNoShape">
              <a:avLst/>
            </a:prstTxWarp>
            <a:spAutoFit/>
          </a:bodyPr>
          <a:lstStyle/>
          <a:p>
            <a:pPr defTabSz="913712"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82187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22833957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0834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8586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94424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69754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5368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21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617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795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04363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900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87379734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70532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5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10253918" cy="1793090"/>
          </a:xfrm>
          <a:noFill/>
        </p:spPr>
        <p:txBody>
          <a:bodyPr lIns="146304" tIns="91440" rIns="146304" bIns="91440" anchor="t" anchorCtr="0"/>
          <a:lstStyle>
            <a:lvl1pPr>
              <a:defRPr sz="4800"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299" y="3878574"/>
            <a:ext cx="10253918" cy="1792326"/>
          </a:xfrm>
          <a:noFill/>
        </p:spPr>
        <p:txBody>
          <a:bodyPr lIns="164592" tIns="109728" rIns="164592" bIns="109728">
            <a:noAutofit/>
          </a:bodyPr>
          <a:lstStyle>
            <a:lvl1pPr marL="0" indent="0">
              <a:spcBef>
                <a:spcPts val="0"/>
              </a:spcBef>
              <a:buNone/>
              <a:defRPr sz="2800" spc="0" baseline="0">
                <a:solidFill>
                  <a:schemeClr val="tx1"/>
                </a:solidFill>
                <a:latin typeface="+mj-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40057" y="470067"/>
            <a:ext cx="1423303" cy="30482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1597" y="3846940"/>
            <a:ext cx="3133239" cy="3145783"/>
          </a:xfrm>
          <a:prstGeom prst="rect">
            <a:avLst/>
          </a:prstGeom>
        </p:spPr>
      </p:pic>
    </p:spTree>
    <p:extLst>
      <p:ext uri="{BB962C8B-B14F-4D97-AF65-F5344CB8AC3E}">
        <p14:creationId xmlns:p14="http://schemas.microsoft.com/office/powerpoint/2010/main" val="2870288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1024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97422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2060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057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809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9952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516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340972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2463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069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593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7487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16267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7418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9200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1875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6590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298278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723289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923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82045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96569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1114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0505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8421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55480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160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8753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3088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4117488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675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569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884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355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879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70471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w U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075B-BB9A-4E36-83D2-F2EFCB2BF1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550D4-4A55-4CAA-A88C-CA754FC8E4B5}"/>
              </a:ext>
            </a:extLst>
          </p:cNvPr>
          <p:cNvSpPr>
            <a:spLocks noGrp="1"/>
          </p:cNvSpPr>
          <p:nvPr>
            <p:ph sz="half" idx="1"/>
          </p:nvPr>
        </p:nvSpPr>
        <p:spPr>
          <a:xfrm>
            <a:off x="367684" y="1177555"/>
            <a:ext cx="561586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8282A7-7834-4FA9-8550-BE4773BEFBE0}"/>
              </a:ext>
            </a:extLst>
          </p:cNvPr>
          <p:cNvSpPr>
            <a:spLocks noGrp="1"/>
          </p:cNvSpPr>
          <p:nvPr>
            <p:ph sz="half" idx="2"/>
          </p:nvPr>
        </p:nvSpPr>
        <p:spPr>
          <a:xfrm>
            <a:off x="6205491" y="1177555"/>
            <a:ext cx="565433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E156DFB-4836-458F-A932-5FDADDFF5F55}"/>
              </a:ext>
            </a:extLst>
          </p:cNvPr>
          <p:cNvSpPr>
            <a:spLocks noGrp="1"/>
          </p:cNvSpPr>
          <p:nvPr>
            <p:ph type="sldNum" sz="quarter" idx="12"/>
          </p:nvPr>
        </p:nvSpPr>
        <p:spPr/>
        <p:txBody>
          <a:bodyPr/>
          <a:lstStyle/>
          <a:p>
            <a:fld id="{C6D755F8-DDEE-4E0C-850A-F733DED62BBA}" type="slidenum">
              <a:rPr lang="en-US" smtClean="0"/>
              <a:t>‹#›</a:t>
            </a:fld>
            <a:endParaRPr lang="en-US"/>
          </a:p>
        </p:txBody>
      </p:sp>
      <p:sp>
        <p:nvSpPr>
          <p:cNvPr id="11" name="Rectangle 10">
            <a:extLst>
              <a:ext uri="{FF2B5EF4-FFF2-40B4-BE49-F238E27FC236}">
                <a16:creationId xmlns:a16="http://schemas.microsoft.com/office/drawing/2014/main" id="{4E21C6FF-3E85-4090-A3CE-B3C9887A2768}"/>
              </a:ext>
            </a:extLst>
          </p:cNvPr>
          <p:cNvSpPr/>
          <p:nvPr userDrawn="1"/>
        </p:nvSpPr>
        <p:spPr>
          <a:xfrm>
            <a:off x="0" y="6705600"/>
            <a:ext cx="846527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32DD53CD-C21B-478F-A6A0-19B3E10AB466}"/>
              </a:ext>
            </a:extLst>
          </p:cNvPr>
          <p:cNvSpPr/>
          <p:nvPr userDrawn="1"/>
        </p:nvSpPr>
        <p:spPr>
          <a:xfrm>
            <a:off x="8465270" y="6705600"/>
            <a:ext cx="3726730" cy="1524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Semilight" panose="020B0402040204020203" pitchFamily="34" charset="0"/>
              <a:cs typeface="Segoe UI Semilight" panose="020B0402040204020203" pitchFamily="34" charset="0"/>
            </a:endParaRPr>
          </a:p>
        </p:txBody>
      </p:sp>
      <p:sp>
        <p:nvSpPr>
          <p:cNvPr id="14" name="Footer Placeholder 5">
            <a:extLst>
              <a:ext uri="{FF2B5EF4-FFF2-40B4-BE49-F238E27FC236}">
                <a16:creationId xmlns:a16="http://schemas.microsoft.com/office/drawing/2014/main" id="{CDFBA35A-3A3C-4D03-8CF2-4C715083687C}"/>
              </a:ext>
            </a:extLst>
          </p:cNvPr>
          <p:cNvSpPr>
            <a:spLocks noGrp="1"/>
          </p:cNvSpPr>
          <p:nvPr>
            <p:ph type="ftr" sz="quarter" idx="3"/>
          </p:nvPr>
        </p:nvSpPr>
        <p:spPr>
          <a:xfrm>
            <a:off x="355107" y="6740934"/>
            <a:ext cx="8110163" cy="89217"/>
          </a:xfrm>
          <a:prstGeom prst="rect">
            <a:avLst/>
          </a:prstGeom>
        </p:spPr>
        <p:txBody>
          <a:bodyPr anchor="ctr"/>
          <a:lstStyle>
            <a:lvl1pPr>
              <a:defRPr sz="600">
                <a:solidFill>
                  <a:srgbClr val="8D8D8D"/>
                </a:solidFill>
                <a:latin typeface="Segoe UI Semilight" panose="020B0402040204020203" pitchFamily="34" charset="0"/>
                <a:cs typeface="Segoe UI Semilight" panose="020B0402040204020203" pitchFamily="34" charset="0"/>
              </a:defRPr>
            </a:lvl1pPr>
          </a:lstStyle>
          <a:p>
            <a:r>
              <a:rPr lang="en-US"/>
              <a:t>© 2021 UnifyCloud, LLC. All Rights Reserved. All product and company names are trademarks™ or registered® trademarks of their respective holders. </a:t>
            </a:r>
          </a:p>
        </p:txBody>
      </p:sp>
      <p:grpSp>
        <p:nvGrpSpPr>
          <p:cNvPr id="15" name="Group 14">
            <a:extLst>
              <a:ext uri="{FF2B5EF4-FFF2-40B4-BE49-F238E27FC236}">
                <a16:creationId xmlns:a16="http://schemas.microsoft.com/office/drawing/2014/main" id="{705CBD7B-0831-44A8-BB2C-FE0963F1EC67}"/>
              </a:ext>
            </a:extLst>
          </p:cNvPr>
          <p:cNvGrpSpPr/>
          <p:nvPr userDrawn="1"/>
        </p:nvGrpSpPr>
        <p:grpSpPr>
          <a:xfrm>
            <a:off x="7492152" y="6214903"/>
            <a:ext cx="4637935" cy="400110"/>
            <a:chOff x="7492152" y="6214903"/>
            <a:chExt cx="4637935" cy="400110"/>
          </a:xfrm>
        </p:grpSpPr>
        <p:grpSp>
          <p:nvGrpSpPr>
            <p:cNvPr id="16" name="Group 15">
              <a:extLst>
                <a:ext uri="{FF2B5EF4-FFF2-40B4-BE49-F238E27FC236}">
                  <a16:creationId xmlns:a16="http://schemas.microsoft.com/office/drawing/2014/main" id="{9538E1FF-6F45-4A3E-BF09-5EC05343DDAA}"/>
                </a:ext>
              </a:extLst>
            </p:cNvPr>
            <p:cNvGrpSpPr/>
            <p:nvPr userDrawn="1"/>
          </p:nvGrpSpPr>
          <p:grpSpPr>
            <a:xfrm>
              <a:off x="7492152" y="6270725"/>
              <a:ext cx="2152422" cy="274320"/>
              <a:chOff x="9811935" y="5918300"/>
              <a:chExt cx="2152422" cy="274320"/>
            </a:xfrm>
          </p:grpSpPr>
          <p:pic>
            <p:nvPicPr>
              <p:cNvPr id="18" name="Picture 17">
                <a:extLst>
                  <a:ext uri="{FF2B5EF4-FFF2-40B4-BE49-F238E27FC236}">
                    <a16:creationId xmlns:a16="http://schemas.microsoft.com/office/drawing/2014/main" id="{0D89280C-D04E-4735-9A7C-F6F5C79F51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1181" y="5918300"/>
                <a:ext cx="953176" cy="274320"/>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9243A53F-A89D-4DE9-BF83-E2E2E509202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510" t="25949" r="10633" b="28634"/>
              <a:stretch/>
            </p:blipFill>
            <p:spPr>
              <a:xfrm>
                <a:off x="9811935" y="5978043"/>
                <a:ext cx="994312" cy="197842"/>
              </a:xfrm>
              <a:prstGeom prst="rect">
                <a:avLst/>
              </a:prstGeom>
            </p:spPr>
          </p:pic>
        </p:grpSp>
        <p:sp>
          <p:nvSpPr>
            <p:cNvPr id="17" name="Rectangle 16">
              <a:extLst>
                <a:ext uri="{FF2B5EF4-FFF2-40B4-BE49-F238E27FC236}">
                  <a16:creationId xmlns:a16="http://schemas.microsoft.com/office/drawing/2014/main" id="{96DBBBFD-1E47-4C90-8DE9-B5F6EDD7E822}"/>
                </a:ext>
              </a:extLst>
            </p:cNvPr>
            <p:cNvSpPr/>
            <p:nvPr userDrawn="1"/>
          </p:nvSpPr>
          <p:spPr>
            <a:xfrm>
              <a:off x="9720774" y="6214903"/>
              <a:ext cx="2409313" cy="400110"/>
            </a:xfrm>
            <a:prstGeom prst="rect">
              <a:avLst/>
            </a:prstGeom>
          </p:spPr>
          <p:txBody>
            <a:bodyPr wrap="square">
              <a:spAutoFit/>
            </a:bodyPr>
            <a:lstStyle/>
            <a:p>
              <a:r>
                <a:rPr lang="en-US" sz="1100">
                  <a:latin typeface="Segoe UI Semibold" panose="020B0702040204020203" pitchFamily="34" charset="0"/>
                  <a:cs typeface="Segoe UI Semibold" panose="020B0702040204020203" pitchFamily="34" charset="0"/>
                </a:rPr>
                <a:t>2020 Microsoft Partner of the Year</a:t>
              </a:r>
            </a:p>
            <a:p>
              <a:r>
                <a:rPr lang="en-US" sz="900">
                  <a:latin typeface="Segoe UI Semibold" panose="020B0702040204020203" pitchFamily="34" charset="0"/>
                  <a:cs typeface="Segoe UI Semibold" panose="020B0702040204020203" pitchFamily="34" charset="0"/>
                </a:rPr>
                <a:t>Solution Assessment Award</a:t>
              </a:r>
            </a:p>
          </p:txBody>
        </p:sp>
      </p:grpSp>
    </p:spTree>
    <p:extLst>
      <p:ext uri="{BB962C8B-B14F-4D97-AF65-F5344CB8AC3E}">
        <p14:creationId xmlns:p14="http://schemas.microsoft.com/office/powerpoint/2010/main" val="40454089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Friday, October 28,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112173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0087-5E9F-4416-B6E1-DA886C13AC7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59787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343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21" Type="http://schemas.openxmlformats.org/officeDocument/2006/relationships/theme" Target="../theme/theme11.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image" Target="../media/image2.png"/><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theme" Target="../theme/theme12.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298.xml"/><Relationship Id="rId21" Type="http://schemas.openxmlformats.org/officeDocument/2006/relationships/slideLayout" Target="../slideLayouts/slideLayout293.xml"/><Relationship Id="rId42" Type="http://schemas.openxmlformats.org/officeDocument/2006/relationships/slideLayout" Target="../slideLayouts/slideLayout314.xml"/><Relationship Id="rId47" Type="http://schemas.openxmlformats.org/officeDocument/2006/relationships/slideLayout" Target="../slideLayouts/slideLayout319.xml"/><Relationship Id="rId63" Type="http://schemas.openxmlformats.org/officeDocument/2006/relationships/slideLayout" Target="../slideLayouts/slideLayout335.xml"/><Relationship Id="rId68" Type="http://schemas.openxmlformats.org/officeDocument/2006/relationships/slideLayout" Target="../slideLayouts/slideLayout340.xml"/><Relationship Id="rId84" Type="http://schemas.openxmlformats.org/officeDocument/2006/relationships/slideLayout" Target="../slideLayouts/slideLayout356.xml"/><Relationship Id="rId89" Type="http://schemas.openxmlformats.org/officeDocument/2006/relationships/slideLayout" Target="../slideLayouts/slideLayout361.xml"/><Relationship Id="rId16" Type="http://schemas.openxmlformats.org/officeDocument/2006/relationships/slideLayout" Target="../slideLayouts/slideLayout288.xml"/><Relationship Id="rId11" Type="http://schemas.openxmlformats.org/officeDocument/2006/relationships/slideLayout" Target="../slideLayouts/slideLayout283.xml"/><Relationship Id="rId32" Type="http://schemas.openxmlformats.org/officeDocument/2006/relationships/slideLayout" Target="../slideLayouts/slideLayout304.xml"/><Relationship Id="rId37" Type="http://schemas.openxmlformats.org/officeDocument/2006/relationships/slideLayout" Target="../slideLayouts/slideLayout309.xml"/><Relationship Id="rId53" Type="http://schemas.openxmlformats.org/officeDocument/2006/relationships/slideLayout" Target="../slideLayouts/slideLayout325.xml"/><Relationship Id="rId58" Type="http://schemas.openxmlformats.org/officeDocument/2006/relationships/slideLayout" Target="../slideLayouts/slideLayout330.xml"/><Relationship Id="rId74" Type="http://schemas.openxmlformats.org/officeDocument/2006/relationships/slideLayout" Target="../slideLayouts/slideLayout346.xml"/><Relationship Id="rId79" Type="http://schemas.openxmlformats.org/officeDocument/2006/relationships/slideLayout" Target="../slideLayouts/slideLayout351.xml"/><Relationship Id="rId5" Type="http://schemas.openxmlformats.org/officeDocument/2006/relationships/slideLayout" Target="../slideLayouts/slideLayout277.xml"/><Relationship Id="rId90" Type="http://schemas.openxmlformats.org/officeDocument/2006/relationships/slideLayout" Target="../slideLayouts/slideLayout362.xml"/><Relationship Id="rId95" Type="http://schemas.openxmlformats.org/officeDocument/2006/relationships/slideLayout" Target="../slideLayouts/slideLayout367.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43" Type="http://schemas.openxmlformats.org/officeDocument/2006/relationships/slideLayout" Target="../slideLayouts/slideLayout315.xml"/><Relationship Id="rId48" Type="http://schemas.openxmlformats.org/officeDocument/2006/relationships/slideLayout" Target="../slideLayouts/slideLayout320.xml"/><Relationship Id="rId64" Type="http://schemas.openxmlformats.org/officeDocument/2006/relationships/slideLayout" Target="../slideLayouts/slideLayout336.xml"/><Relationship Id="rId69" Type="http://schemas.openxmlformats.org/officeDocument/2006/relationships/slideLayout" Target="../slideLayouts/slideLayout341.xml"/><Relationship Id="rId8" Type="http://schemas.openxmlformats.org/officeDocument/2006/relationships/slideLayout" Target="../slideLayouts/slideLayout280.xml"/><Relationship Id="rId51" Type="http://schemas.openxmlformats.org/officeDocument/2006/relationships/slideLayout" Target="../slideLayouts/slideLayout323.xml"/><Relationship Id="rId72" Type="http://schemas.openxmlformats.org/officeDocument/2006/relationships/slideLayout" Target="../slideLayouts/slideLayout344.xml"/><Relationship Id="rId80" Type="http://schemas.openxmlformats.org/officeDocument/2006/relationships/slideLayout" Target="../slideLayouts/slideLayout352.xml"/><Relationship Id="rId85" Type="http://schemas.openxmlformats.org/officeDocument/2006/relationships/slideLayout" Target="../slideLayouts/slideLayout357.xml"/><Relationship Id="rId93" Type="http://schemas.openxmlformats.org/officeDocument/2006/relationships/slideLayout" Target="../slideLayouts/slideLayout365.xml"/><Relationship Id="rId3" Type="http://schemas.openxmlformats.org/officeDocument/2006/relationships/slideLayout" Target="../slideLayouts/slideLayout275.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38" Type="http://schemas.openxmlformats.org/officeDocument/2006/relationships/slideLayout" Target="../slideLayouts/slideLayout310.xml"/><Relationship Id="rId46" Type="http://schemas.openxmlformats.org/officeDocument/2006/relationships/slideLayout" Target="../slideLayouts/slideLayout318.xml"/><Relationship Id="rId59" Type="http://schemas.openxmlformats.org/officeDocument/2006/relationships/slideLayout" Target="../slideLayouts/slideLayout331.xml"/><Relationship Id="rId67" Type="http://schemas.openxmlformats.org/officeDocument/2006/relationships/slideLayout" Target="../slideLayouts/slideLayout339.xml"/><Relationship Id="rId20" Type="http://schemas.openxmlformats.org/officeDocument/2006/relationships/slideLayout" Target="../slideLayouts/slideLayout292.xml"/><Relationship Id="rId41" Type="http://schemas.openxmlformats.org/officeDocument/2006/relationships/slideLayout" Target="../slideLayouts/slideLayout313.xml"/><Relationship Id="rId54" Type="http://schemas.openxmlformats.org/officeDocument/2006/relationships/slideLayout" Target="../slideLayouts/slideLayout326.xml"/><Relationship Id="rId62" Type="http://schemas.openxmlformats.org/officeDocument/2006/relationships/slideLayout" Target="../slideLayouts/slideLayout334.xml"/><Relationship Id="rId70" Type="http://schemas.openxmlformats.org/officeDocument/2006/relationships/slideLayout" Target="../slideLayouts/slideLayout342.xml"/><Relationship Id="rId75" Type="http://schemas.openxmlformats.org/officeDocument/2006/relationships/slideLayout" Target="../slideLayouts/slideLayout347.xml"/><Relationship Id="rId83" Type="http://schemas.openxmlformats.org/officeDocument/2006/relationships/slideLayout" Target="../slideLayouts/slideLayout355.xml"/><Relationship Id="rId88" Type="http://schemas.openxmlformats.org/officeDocument/2006/relationships/slideLayout" Target="../slideLayouts/slideLayout360.xml"/><Relationship Id="rId91" Type="http://schemas.openxmlformats.org/officeDocument/2006/relationships/slideLayout" Target="../slideLayouts/slideLayout363.xml"/><Relationship Id="rId96" Type="http://schemas.openxmlformats.org/officeDocument/2006/relationships/theme" Target="../theme/theme13.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slideLayout" Target="../slideLayouts/slideLayout308.xml"/><Relationship Id="rId49" Type="http://schemas.openxmlformats.org/officeDocument/2006/relationships/slideLayout" Target="../slideLayouts/slideLayout321.xml"/><Relationship Id="rId57" Type="http://schemas.openxmlformats.org/officeDocument/2006/relationships/slideLayout" Target="../slideLayouts/slideLayout329.xml"/><Relationship Id="rId10" Type="http://schemas.openxmlformats.org/officeDocument/2006/relationships/slideLayout" Target="../slideLayouts/slideLayout282.xml"/><Relationship Id="rId31" Type="http://schemas.openxmlformats.org/officeDocument/2006/relationships/slideLayout" Target="../slideLayouts/slideLayout303.xml"/><Relationship Id="rId44" Type="http://schemas.openxmlformats.org/officeDocument/2006/relationships/slideLayout" Target="../slideLayouts/slideLayout316.xml"/><Relationship Id="rId52" Type="http://schemas.openxmlformats.org/officeDocument/2006/relationships/slideLayout" Target="../slideLayouts/slideLayout324.xml"/><Relationship Id="rId60" Type="http://schemas.openxmlformats.org/officeDocument/2006/relationships/slideLayout" Target="../slideLayouts/slideLayout332.xml"/><Relationship Id="rId65" Type="http://schemas.openxmlformats.org/officeDocument/2006/relationships/slideLayout" Target="../slideLayouts/slideLayout337.xml"/><Relationship Id="rId73" Type="http://schemas.openxmlformats.org/officeDocument/2006/relationships/slideLayout" Target="../slideLayouts/slideLayout345.xml"/><Relationship Id="rId78" Type="http://schemas.openxmlformats.org/officeDocument/2006/relationships/slideLayout" Target="../slideLayouts/slideLayout350.xml"/><Relationship Id="rId81" Type="http://schemas.openxmlformats.org/officeDocument/2006/relationships/slideLayout" Target="../slideLayouts/slideLayout353.xml"/><Relationship Id="rId86" Type="http://schemas.openxmlformats.org/officeDocument/2006/relationships/slideLayout" Target="../slideLayouts/slideLayout358.xml"/><Relationship Id="rId94" Type="http://schemas.openxmlformats.org/officeDocument/2006/relationships/slideLayout" Target="../slideLayouts/slideLayout366.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9" Type="http://schemas.openxmlformats.org/officeDocument/2006/relationships/slideLayout" Target="../slideLayouts/slideLayout311.xml"/><Relationship Id="rId34" Type="http://schemas.openxmlformats.org/officeDocument/2006/relationships/slideLayout" Target="../slideLayouts/slideLayout306.xml"/><Relationship Id="rId50" Type="http://schemas.openxmlformats.org/officeDocument/2006/relationships/slideLayout" Target="../slideLayouts/slideLayout322.xml"/><Relationship Id="rId55" Type="http://schemas.openxmlformats.org/officeDocument/2006/relationships/slideLayout" Target="../slideLayouts/slideLayout327.xml"/><Relationship Id="rId76" Type="http://schemas.openxmlformats.org/officeDocument/2006/relationships/slideLayout" Target="../slideLayouts/slideLayout348.xml"/><Relationship Id="rId7" Type="http://schemas.openxmlformats.org/officeDocument/2006/relationships/slideLayout" Target="../slideLayouts/slideLayout279.xml"/><Relationship Id="rId71" Type="http://schemas.openxmlformats.org/officeDocument/2006/relationships/slideLayout" Target="../slideLayouts/slideLayout343.xml"/><Relationship Id="rId92" Type="http://schemas.openxmlformats.org/officeDocument/2006/relationships/slideLayout" Target="../slideLayouts/slideLayout364.xml"/><Relationship Id="rId2" Type="http://schemas.openxmlformats.org/officeDocument/2006/relationships/slideLayout" Target="../slideLayouts/slideLayout274.xml"/><Relationship Id="rId29" Type="http://schemas.openxmlformats.org/officeDocument/2006/relationships/slideLayout" Target="../slideLayouts/slideLayout301.xml"/><Relationship Id="rId24" Type="http://schemas.openxmlformats.org/officeDocument/2006/relationships/slideLayout" Target="../slideLayouts/slideLayout296.xml"/><Relationship Id="rId40" Type="http://schemas.openxmlformats.org/officeDocument/2006/relationships/slideLayout" Target="../slideLayouts/slideLayout312.xml"/><Relationship Id="rId45" Type="http://schemas.openxmlformats.org/officeDocument/2006/relationships/slideLayout" Target="../slideLayouts/slideLayout317.xml"/><Relationship Id="rId66" Type="http://schemas.openxmlformats.org/officeDocument/2006/relationships/slideLayout" Target="../slideLayouts/slideLayout338.xml"/><Relationship Id="rId87" Type="http://schemas.openxmlformats.org/officeDocument/2006/relationships/slideLayout" Target="../slideLayouts/slideLayout359.xml"/><Relationship Id="rId61" Type="http://schemas.openxmlformats.org/officeDocument/2006/relationships/slideLayout" Target="../slideLayouts/slideLayout333.xml"/><Relationship Id="rId82" Type="http://schemas.openxmlformats.org/officeDocument/2006/relationships/slideLayout" Target="../slideLayouts/slideLayout354.xml"/><Relationship Id="rId19" Type="http://schemas.openxmlformats.org/officeDocument/2006/relationships/slideLayout" Target="../slideLayouts/slideLayout291.xml"/><Relationship Id="rId14" Type="http://schemas.openxmlformats.org/officeDocument/2006/relationships/slideLayout" Target="../slideLayouts/slideLayout286.xml"/><Relationship Id="rId30" Type="http://schemas.openxmlformats.org/officeDocument/2006/relationships/slideLayout" Target="../slideLayouts/slideLayout302.xml"/><Relationship Id="rId35" Type="http://schemas.openxmlformats.org/officeDocument/2006/relationships/slideLayout" Target="../slideLayouts/slideLayout307.xml"/><Relationship Id="rId56" Type="http://schemas.openxmlformats.org/officeDocument/2006/relationships/slideLayout" Target="../slideLayouts/slideLayout328.xml"/><Relationship Id="rId77" Type="http://schemas.openxmlformats.org/officeDocument/2006/relationships/slideLayout" Target="../slideLayouts/slideLayout34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26" Type="http://schemas.openxmlformats.org/officeDocument/2006/relationships/slideLayout" Target="../slideLayouts/slideLayout393.xml"/><Relationship Id="rId3" Type="http://schemas.openxmlformats.org/officeDocument/2006/relationships/slideLayout" Target="../slideLayouts/slideLayout370.xml"/><Relationship Id="rId21" Type="http://schemas.openxmlformats.org/officeDocument/2006/relationships/slideLayout" Target="../slideLayouts/slideLayout388.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5" Type="http://schemas.openxmlformats.org/officeDocument/2006/relationships/slideLayout" Target="../slideLayouts/slideLayout392.xml"/><Relationship Id="rId33" Type="http://schemas.openxmlformats.org/officeDocument/2006/relationships/image" Target="../media/image13.emf"/><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29" Type="http://schemas.openxmlformats.org/officeDocument/2006/relationships/slideLayout" Target="../slideLayouts/slideLayout396.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24" Type="http://schemas.openxmlformats.org/officeDocument/2006/relationships/slideLayout" Target="../slideLayouts/slideLayout391.xml"/><Relationship Id="rId32" Type="http://schemas.openxmlformats.org/officeDocument/2006/relationships/theme" Target="../theme/theme14.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23" Type="http://schemas.openxmlformats.org/officeDocument/2006/relationships/slideLayout" Target="../slideLayouts/slideLayout390.xml"/><Relationship Id="rId28" Type="http://schemas.openxmlformats.org/officeDocument/2006/relationships/slideLayout" Target="../slideLayouts/slideLayout395.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31" Type="http://schemas.openxmlformats.org/officeDocument/2006/relationships/slideLayout" Target="../slideLayouts/slideLayout398.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slideLayout" Target="../slideLayouts/slideLayout389.xml"/><Relationship Id="rId27" Type="http://schemas.openxmlformats.org/officeDocument/2006/relationships/slideLayout" Target="../slideLayouts/slideLayout394.xml"/><Relationship Id="rId30" Type="http://schemas.openxmlformats.org/officeDocument/2006/relationships/slideLayout" Target="../slideLayouts/slideLayout397.xml"/><Relationship Id="rId8" Type="http://schemas.openxmlformats.org/officeDocument/2006/relationships/slideLayout" Target="../slideLayouts/slideLayout375.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11.xml"/><Relationship Id="rId18" Type="http://schemas.openxmlformats.org/officeDocument/2006/relationships/slideLayout" Target="../slideLayouts/slideLayout416.xml"/><Relationship Id="rId26" Type="http://schemas.openxmlformats.org/officeDocument/2006/relationships/slideLayout" Target="../slideLayouts/slideLayout424.xml"/><Relationship Id="rId39" Type="http://schemas.openxmlformats.org/officeDocument/2006/relationships/slideLayout" Target="../slideLayouts/slideLayout437.xml"/><Relationship Id="rId21" Type="http://schemas.openxmlformats.org/officeDocument/2006/relationships/slideLayout" Target="../slideLayouts/slideLayout419.xml"/><Relationship Id="rId34" Type="http://schemas.openxmlformats.org/officeDocument/2006/relationships/slideLayout" Target="../slideLayouts/slideLayout432.xml"/><Relationship Id="rId42" Type="http://schemas.openxmlformats.org/officeDocument/2006/relationships/slideLayout" Target="../slideLayouts/slideLayout440.xml"/><Relationship Id="rId47" Type="http://schemas.openxmlformats.org/officeDocument/2006/relationships/slideLayout" Target="../slideLayouts/slideLayout445.xml"/><Relationship Id="rId50" Type="http://schemas.openxmlformats.org/officeDocument/2006/relationships/slideLayout" Target="../slideLayouts/slideLayout448.xml"/><Relationship Id="rId55" Type="http://schemas.openxmlformats.org/officeDocument/2006/relationships/slideLayout" Target="../slideLayouts/slideLayout453.xml"/><Relationship Id="rId7" Type="http://schemas.openxmlformats.org/officeDocument/2006/relationships/slideLayout" Target="../slideLayouts/slideLayout405.xml"/><Relationship Id="rId2" Type="http://schemas.openxmlformats.org/officeDocument/2006/relationships/slideLayout" Target="../slideLayouts/slideLayout400.xml"/><Relationship Id="rId16" Type="http://schemas.openxmlformats.org/officeDocument/2006/relationships/slideLayout" Target="../slideLayouts/slideLayout414.xml"/><Relationship Id="rId29" Type="http://schemas.openxmlformats.org/officeDocument/2006/relationships/slideLayout" Target="../slideLayouts/slideLayout427.xml"/><Relationship Id="rId11" Type="http://schemas.openxmlformats.org/officeDocument/2006/relationships/slideLayout" Target="../slideLayouts/slideLayout409.xml"/><Relationship Id="rId24" Type="http://schemas.openxmlformats.org/officeDocument/2006/relationships/slideLayout" Target="../slideLayouts/slideLayout422.xml"/><Relationship Id="rId32" Type="http://schemas.openxmlformats.org/officeDocument/2006/relationships/slideLayout" Target="../slideLayouts/slideLayout430.xml"/><Relationship Id="rId37" Type="http://schemas.openxmlformats.org/officeDocument/2006/relationships/slideLayout" Target="../slideLayouts/slideLayout435.xml"/><Relationship Id="rId40" Type="http://schemas.openxmlformats.org/officeDocument/2006/relationships/slideLayout" Target="../slideLayouts/slideLayout438.xml"/><Relationship Id="rId45" Type="http://schemas.openxmlformats.org/officeDocument/2006/relationships/slideLayout" Target="../slideLayouts/slideLayout443.xml"/><Relationship Id="rId53" Type="http://schemas.openxmlformats.org/officeDocument/2006/relationships/slideLayout" Target="../slideLayouts/slideLayout451.xml"/><Relationship Id="rId5" Type="http://schemas.openxmlformats.org/officeDocument/2006/relationships/slideLayout" Target="../slideLayouts/slideLayout403.xml"/><Relationship Id="rId19" Type="http://schemas.openxmlformats.org/officeDocument/2006/relationships/slideLayout" Target="../slideLayouts/slideLayout417.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slideLayout" Target="../slideLayouts/slideLayout412.xml"/><Relationship Id="rId22" Type="http://schemas.openxmlformats.org/officeDocument/2006/relationships/slideLayout" Target="../slideLayouts/slideLayout420.xml"/><Relationship Id="rId27" Type="http://schemas.openxmlformats.org/officeDocument/2006/relationships/slideLayout" Target="../slideLayouts/slideLayout425.xml"/><Relationship Id="rId30" Type="http://schemas.openxmlformats.org/officeDocument/2006/relationships/slideLayout" Target="../slideLayouts/slideLayout428.xml"/><Relationship Id="rId35" Type="http://schemas.openxmlformats.org/officeDocument/2006/relationships/slideLayout" Target="../slideLayouts/slideLayout433.xml"/><Relationship Id="rId43" Type="http://schemas.openxmlformats.org/officeDocument/2006/relationships/slideLayout" Target="../slideLayouts/slideLayout441.xml"/><Relationship Id="rId48" Type="http://schemas.openxmlformats.org/officeDocument/2006/relationships/slideLayout" Target="../slideLayouts/slideLayout446.xml"/><Relationship Id="rId56" Type="http://schemas.openxmlformats.org/officeDocument/2006/relationships/theme" Target="../theme/theme15.xml"/><Relationship Id="rId8" Type="http://schemas.openxmlformats.org/officeDocument/2006/relationships/slideLayout" Target="../slideLayouts/slideLayout406.xml"/><Relationship Id="rId51" Type="http://schemas.openxmlformats.org/officeDocument/2006/relationships/slideLayout" Target="../slideLayouts/slideLayout449.xml"/><Relationship Id="rId3" Type="http://schemas.openxmlformats.org/officeDocument/2006/relationships/slideLayout" Target="../slideLayouts/slideLayout401.xml"/><Relationship Id="rId12" Type="http://schemas.openxmlformats.org/officeDocument/2006/relationships/slideLayout" Target="../slideLayouts/slideLayout410.xml"/><Relationship Id="rId17" Type="http://schemas.openxmlformats.org/officeDocument/2006/relationships/slideLayout" Target="../slideLayouts/slideLayout415.xml"/><Relationship Id="rId25" Type="http://schemas.openxmlformats.org/officeDocument/2006/relationships/slideLayout" Target="../slideLayouts/slideLayout423.xml"/><Relationship Id="rId33" Type="http://schemas.openxmlformats.org/officeDocument/2006/relationships/slideLayout" Target="../slideLayouts/slideLayout431.xml"/><Relationship Id="rId38" Type="http://schemas.openxmlformats.org/officeDocument/2006/relationships/slideLayout" Target="../slideLayouts/slideLayout436.xml"/><Relationship Id="rId46" Type="http://schemas.openxmlformats.org/officeDocument/2006/relationships/slideLayout" Target="../slideLayouts/slideLayout444.xml"/><Relationship Id="rId20" Type="http://schemas.openxmlformats.org/officeDocument/2006/relationships/slideLayout" Target="../slideLayouts/slideLayout418.xml"/><Relationship Id="rId41" Type="http://schemas.openxmlformats.org/officeDocument/2006/relationships/slideLayout" Target="../slideLayouts/slideLayout439.xml"/><Relationship Id="rId54" Type="http://schemas.openxmlformats.org/officeDocument/2006/relationships/slideLayout" Target="../slideLayouts/slideLayout452.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5" Type="http://schemas.openxmlformats.org/officeDocument/2006/relationships/slideLayout" Target="../slideLayouts/slideLayout413.xml"/><Relationship Id="rId23" Type="http://schemas.openxmlformats.org/officeDocument/2006/relationships/slideLayout" Target="../slideLayouts/slideLayout421.xml"/><Relationship Id="rId28" Type="http://schemas.openxmlformats.org/officeDocument/2006/relationships/slideLayout" Target="../slideLayouts/slideLayout426.xml"/><Relationship Id="rId36" Type="http://schemas.openxmlformats.org/officeDocument/2006/relationships/slideLayout" Target="../slideLayouts/slideLayout434.xml"/><Relationship Id="rId49" Type="http://schemas.openxmlformats.org/officeDocument/2006/relationships/slideLayout" Target="../slideLayouts/slideLayout447.xml"/><Relationship Id="rId57" Type="http://schemas.openxmlformats.org/officeDocument/2006/relationships/image" Target="../media/image13.emf"/><Relationship Id="rId10" Type="http://schemas.openxmlformats.org/officeDocument/2006/relationships/slideLayout" Target="../slideLayouts/slideLayout408.xml"/><Relationship Id="rId31" Type="http://schemas.openxmlformats.org/officeDocument/2006/relationships/slideLayout" Target="../slideLayouts/slideLayout429.xml"/><Relationship Id="rId44" Type="http://schemas.openxmlformats.org/officeDocument/2006/relationships/slideLayout" Target="../slideLayouts/slideLayout442.xml"/><Relationship Id="rId52" Type="http://schemas.openxmlformats.org/officeDocument/2006/relationships/slideLayout" Target="../slideLayouts/slideLayout450.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456.xml"/><Relationship Id="rId7" Type="http://schemas.openxmlformats.org/officeDocument/2006/relationships/slideLayout" Target="../slideLayouts/slideLayout460.xml"/><Relationship Id="rId2" Type="http://schemas.openxmlformats.org/officeDocument/2006/relationships/slideLayout" Target="../slideLayouts/slideLayout455.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5" Type="http://schemas.openxmlformats.org/officeDocument/2006/relationships/slideLayout" Target="../slideLayouts/slideLayout458.xml"/><Relationship Id="rId4" Type="http://schemas.openxmlformats.org/officeDocument/2006/relationships/slideLayout" Target="../slideLayouts/slideLayout457.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73.xml"/><Relationship Id="rId18" Type="http://schemas.openxmlformats.org/officeDocument/2006/relationships/slideLayout" Target="../slideLayouts/slideLayout478.xml"/><Relationship Id="rId26" Type="http://schemas.openxmlformats.org/officeDocument/2006/relationships/slideLayout" Target="../slideLayouts/slideLayout486.xml"/><Relationship Id="rId21" Type="http://schemas.openxmlformats.org/officeDocument/2006/relationships/slideLayout" Target="../slideLayouts/slideLayout481.xml"/><Relationship Id="rId34" Type="http://schemas.openxmlformats.org/officeDocument/2006/relationships/slideLayout" Target="../slideLayouts/slideLayout494.xml"/><Relationship Id="rId7" Type="http://schemas.openxmlformats.org/officeDocument/2006/relationships/slideLayout" Target="../slideLayouts/slideLayout467.xml"/><Relationship Id="rId12" Type="http://schemas.openxmlformats.org/officeDocument/2006/relationships/slideLayout" Target="../slideLayouts/slideLayout472.xml"/><Relationship Id="rId17" Type="http://schemas.openxmlformats.org/officeDocument/2006/relationships/slideLayout" Target="../slideLayouts/slideLayout477.xml"/><Relationship Id="rId25" Type="http://schemas.openxmlformats.org/officeDocument/2006/relationships/slideLayout" Target="../slideLayouts/slideLayout485.xml"/><Relationship Id="rId33" Type="http://schemas.openxmlformats.org/officeDocument/2006/relationships/slideLayout" Target="../slideLayouts/slideLayout493.xml"/><Relationship Id="rId2" Type="http://schemas.openxmlformats.org/officeDocument/2006/relationships/slideLayout" Target="../slideLayouts/slideLayout462.xml"/><Relationship Id="rId16" Type="http://schemas.openxmlformats.org/officeDocument/2006/relationships/slideLayout" Target="../slideLayouts/slideLayout476.xml"/><Relationship Id="rId20" Type="http://schemas.openxmlformats.org/officeDocument/2006/relationships/slideLayout" Target="../slideLayouts/slideLayout480.xml"/><Relationship Id="rId29" Type="http://schemas.openxmlformats.org/officeDocument/2006/relationships/slideLayout" Target="../slideLayouts/slideLayout489.xml"/><Relationship Id="rId1" Type="http://schemas.openxmlformats.org/officeDocument/2006/relationships/slideLayout" Target="../slideLayouts/slideLayout461.xml"/><Relationship Id="rId6" Type="http://schemas.openxmlformats.org/officeDocument/2006/relationships/slideLayout" Target="../slideLayouts/slideLayout466.xml"/><Relationship Id="rId11" Type="http://schemas.openxmlformats.org/officeDocument/2006/relationships/slideLayout" Target="../slideLayouts/slideLayout471.xml"/><Relationship Id="rId24" Type="http://schemas.openxmlformats.org/officeDocument/2006/relationships/slideLayout" Target="../slideLayouts/slideLayout484.xml"/><Relationship Id="rId32" Type="http://schemas.openxmlformats.org/officeDocument/2006/relationships/slideLayout" Target="../slideLayouts/slideLayout492.xml"/><Relationship Id="rId37" Type="http://schemas.openxmlformats.org/officeDocument/2006/relationships/theme" Target="../theme/theme17.xml"/><Relationship Id="rId5" Type="http://schemas.openxmlformats.org/officeDocument/2006/relationships/slideLayout" Target="../slideLayouts/slideLayout465.xml"/><Relationship Id="rId15" Type="http://schemas.openxmlformats.org/officeDocument/2006/relationships/slideLayout" Target="../slideLayouts/slideLayout475.xml"/><Relationship Id="rId23" Type="http://schemas.openxmlformats.org/officeDocument/2006/relationships/slideLayout" Target="../slideLayouts/slideLayout483.xml"/><Relationship Id="rId28" Type="http://schemas.openxmlformats.org/officeDocument/2006/relationships/slideLayout" Target="../slideLayouts/slideLayout488.xml"/><Relationship Id="rId36" Type="http://schemas.openxmlformats.org/officeDocument/2006/relationships/slideLayout" Target="../slideLayouts/slideLayout496.xml"/><Relationship Id="rId10" Type="http://schemas.openxmlformats.org/officeDocument/2006/relationships/slideLayout" Target="../slideLayouts/slideLayout470.xml"/><Relationship Id="rId19" Type="http://schemas.openxmlformats.org/officeDocument/2006/relationships/slideLayout" Target="../slideLayouts/slideLayout479.xml"/><Relationship Id="rId31" Type="http://schemas.openxmlformats.org/officeDocument/2006/relationships/slideLayout" Target="../slideLayouts/slideLayout491.xml"/><Relationship Id="rId4" Type="http://schemas.openxmlformats.org/officeDocument/2006/relationships/slideLayout" Target="../slideLayouts/slideLayout464.xml"/><Relationship Id="rId9" Type="http://schemas.openxmlformats.org/officeDocument/2006/relationships/slideLayout" Target="../slideLayouts/slideLayout469.xml"/><Relationship Id="rId14" Type="http://schemas.openxmlformats.org/officeDocument/2006/relationships/slideLayout" Target="../slideLayouts/slideLayout474.xml"/><Relationship Id="rId22" Type="http://schemas.openxmlformats.org/officeDocument/2006/relationships/slideLayout" Target="../slideLayouts/slideLayout482.xml"/><Relationship Id="rId27" Type="http://schemas.openxmlformats.org/officeDocument/2006/relationships/slideLayout" Target="../slideLayouts/slideLayout487.xml"/><Relationship Id="rId30" Type="http://schemas.openxmlformats.org/officeDocument/2006/relationships/slideLayout" Target="../slideLayouts/slideLayout490.xml"/><Relationship Id="rId35" Type="http://schemas.openxmlformats.org/officeDocument/2006/relationships/slideLayout" Target="../slideLayouts/slideLayout495.xml"/><Relationship Id="rId8" Type="http://schemas.openxmlformats.org/officeDocument/2006/relationships/slideLayout" Target="../slideLayouts/slideLayout468.xml"/><Relationship Id="rId3" Type="http://schemas.openxmlformats.org/officeDocument/2006/relationships/slideLayout" Target="../slideLayouts/slideLayout4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image" Target="../media/image13.emf"/><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theme" Target="../theme/theme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8" Type="http://schemas.openxmlformats.org/officeDocument/2006/relationships/slideLayout" Target="../slideLayouts/slideLayout36.xml"/><Relationship Id="rId3"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image" Target="../media/image13.emf"/><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5.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image" Target="../media/image33.png"/><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image" Target="../media/image1.emf"/><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6.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image" Target="../media/image13.emf"/><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theme" Target="../theme/theme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8" Type="http://schemas.openxmlformats.org/officeDocument/2006/relationships/slideLayout" Target="../slideLayouts/slideLayout162.xml"/><Relationship Id="rId3"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theme" Target="../theme/theme8.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theme" Target="../theme/theme9.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039880" y="3221594"/>
            <a:ext cx="6858000" cy="414812"/>
          </a:xfrm>
          <a:prstGeom prst="rect">
            <a:avLst/>
          </a:prstGeom>
        </p:spPr>
      </p:pic>
    </p:spTree>
    <p:extLst>
      <p:ext uri="{BB962C8B-B14F-4D97-AF65-F5344CB8AC3E}">
        <p14:creationId xmlns:p14="http://schemas.microsoft.com/office/powerpoint/2010/main" val="254568252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30" r:id="rId14"/>
    <p:sldLayoutId id="2147483991" r:id="rId15"/>
    <p:sldLayoutId id="2147483992" r:id="rId16"/>
    <p:sldLayoutId id="2147483993" r:id="rId17"/>
    <p:sldLayoutId id="2147484779" r:id="rId18"/>
    <p:sldLayoutId id="2147484780" r:id="rId19"/>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Ask Questions : http://aka.ms/cosmos-qa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EB9E8-CA3A-4349-8165-A1A8FED2E9F7}" type="slidenum">
              <a:rPr lang="en-US" smtClean="0"/>
              <a:t>‹#›</a:t>
            </a:fld>
            <a:endParaRPr lang="en-US"/>
          </a:p>
        </p:txBody>
      </p:sp>
    </p:spTree>
    <p:extLst>
      <p:ext uri="{BB962C8B-B14F-4D97-AF65-F5344CB8AC3E}">
        <p14:creationId xmlns:p14="http://schemas.microsoft.com/office/powerpoint/2010/main" val="1155236839"/>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80" y="3221594"/>
            <a:ext cx="6858000" cy="414812"/>
          </a:xfrm>
          <a:prstGeom prst="rect">
            <a:avLst/>
          </a:prstGeom>
        </p:spPr>
      </p:pic>
    </p:spTree>
    <p:extLst>
      <p:ext uri="{BB962C8B-B14F-4D97-AF65-F5344CB8AC3E}">
        <p14:creationId xmlns:p14="http://schemas.microsoft.com/office/powerpoint/2010/main" val="2481627507"/>
      </p:ext>
    </p:extLst>
  </p:cSld>
  <p:clrMap bg1="lt1" tx1="dk1" bg2="lt2" tx2="dk2" accent1="accent1" accent2="accent2" accent3="accent3" accent4="accent4" accent5="accent5" accent6="accent6" hlink="hlink" folHlink="folHlink"/>
  <p:sldLayoutIdLst>
    <p:sldLayoutId id="2147484503" r:id="rId1"/>
    <p:sldLayoutId id="2147484504" r:id="rId2"/>
    <p:sldLayoutId id="2147484505" r:id="rId3"/>
    <p:sldLayoutId id="2147484506" r:id="rId4"/>
    <p:sldLayoutId id="2147484507" r:id="rId5"/>
    <p:sldLayoutId id="2147484508" r:id="rId6"/>
    <p:sldLayoutId id="2147484509" r:id="rId7"/>
    <p:sldLayoutId id="2147484510" r:id="rId8"/>
    <p:sldLayoutId id="2147484511" r:id="rId9"/>
    <p:sldLayoutId id="2147484512" r:id="rId10"/>
    <p:sldLayoutId id="2147484513" r:id="rId11"/>
    <p:sldLayoutId id="2147484514" r:id="rId12"/>
    <p:sldLayoutId id="2147484515" r:id="rId13"/>
    <p:sldLayoutId id="2147484516" r:id="rId14"/>
    <p:sldLayoutId id="2147484517" r:id="rId15"/>
    <p:sldLayoutId id="2147484518" r:id="rId16"/>
    <p:sldLayoutId id="2147484519" r:id="rId17"/>
    <p:sldLayoutId id="2147484520" r:id="rId18"/>
    <p:sldLayoutId id="2147484521" r:id="rId19"/>
    <p:sldLayoutId id="2147484522" r:id="rId20"/>
  </p:sldLayoutIdLst>
  <p:transition>
    <p:fade/>
  </p:transition>
  <p:hf sldNum="0" hdr="0" dt="0"/>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4513CD-31E8-4438-B4C5-BE44CCB9DF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8B1C05-325C-4DE3-85F2-969E09C2C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A84686-0B1B-491D-8B29-FF200D5892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8460D49-D343-4633-9284-038D60D80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Ask Questions : http://aka.ms/cosmos-qa</a:t>
            </a:r>
          </a:p>
        </p:txBody>
      </p:sp>
      <p:sp>
        <p:nvSpPr>
          <p:cNvPr id="6" name="Slide Number Placeholder 5">
            <a:extLst>
              <a:ext uri="{FF2B5EF4-FFF2-40B4-BE49-F238E27FC236}">
                <a16:creationId xmlns:a16="http://schemas.microsoft.com/office/drawing/2014/main" id="{F4C882C1-D5A9-48B6-B7B3-CD259B24A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C3499-EBE7-4CB5-BC0F-9AD89AF3BE99}" type="slidenum">
              <a:rPr lang="en-US" smtClean="0"/>
              <a:t>‹#›</a:t>
            </a:fld>
            <a:endParaRPr lang="en-US"/>
          </a:p>
        </p:txBody>
      </p:sp>
    </p:spTree>
    <p:extLst>
      <p:ext uri="{BB962C8B-B14F-4D97-AF65-F5344CB8AC3E}">
        <p14:creationId xmlns:p14="http://schemas.microsoft.com/office/powerpoint/2010/main" val="1132376335"/>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2959"/>
      </p:ext>
    </p:extLst>
  </p:cSld>
  <p:clrMap bg1="lt1" tx1="dk1" bg2="lt2" tx2="dk2" accent1="accent1" accent2="accent2" accent3="accent3" accent4="accent4" accent5="accent5" accent6="accent6" hlink="hlink" folHlink="folHlink"/>
  <p:sldLayoutIdLst>
    <p:sldLayoutId id="2147484536" r:id="rId1"/>
    <p:sldLayoutId id="2147484537" r:id="rId2"/>
    <p:sldLayoutId id="2147484538" r:id="rId3"/>
    <p:sldLayoutId id="2147484539" r:id="rId4"/>
    <p:sldLayoutId id="2147484540" r:id="rId5"/>
    <p:sldLayoutId id="2147484541" r:id="rId6"/>
    <p:sldLayoutId id="2147484542" r:id="rId7"/>
    <p:sldLayoutId id="2147484543" r:id="rId8"/>
    <p:sldLayoutId id="2147484544" r:id="rId9"/>
    <p:sldLayoutId id="2147484545" r:id="rId10"/>
    <p:sldLayoutId id="2147484546" r:id="rId11"/>
    <p:sldLayoutId id="2147484547" r:id="rId12"/>
    <p:sldLayoutId id="2147484548" r:id="rId13"/>
    <p:sldLayoutId id="2147484549" r:id="rId14"/>
    <p:sldLayoutId id="2147484550" r:id="rId15"/>
    <p:sldLayoutId id="2147484551" r:id="rId16"/>
    <p:sldLayoutId id="2147484552" r:id="rId17"/>
    <p:sldLayoutId id="2147484553" r:id="rId18"/>
    <p:sldLayoutId id="2147484554" r:id="rId19"/>
    <p:sldLayoutId id="2147484555" r:id="rId20"/>
    <p:sldLayoutId id="2147484556" r:id="rId21"/>
    <p:sldLayoutId id="2147484557" r:id="rId22"/>
    <p:sldLayoutId id="2147484558" r:id="rId23"/>
    <p:sldLayoutId id="2147484559" r:id="rId24"/>
    <p:sldLayoutId id="2147484560" r:id="rId25"/>
    <p:sldLayoutId id="2147484561" r:id="rId26"/>
    <p:sldLayoutId id="2147484562" r:id="rId27"/>
    <p:sldLayoutId id="2147484563" r:id="rId28"/>
    <p:sldLayoutId id="2147484564" r:id="rId29"/>
    <p:sldLayoutId id="2147484565" r:id="rId30"/>
    <p:sldLayoutId id="2147484566" r:id="rId31"/>
    <p:sldLayoutId id="2147484567" r:id="rId32"/>
    <p:sldLayoutId id="2147484568" r:id="rId33"/>
    <p:sldLayoutId id="2147484569" r:id="rId34"/>
    <p:sldLayoutId id="2147484570" r:id="rId35"/>
    <p:sldLayoutId id="2147484571" r:id="rId36"/>
    <p:sldLayoutId id="2147484572" r:id="rId37"/>
    <p:sldLayoutId id="2147484573" r:id="rId38"/>
    <p:sldLayoutId id="2147484574" r:id="rId39"/>
    <p:sldLayoutId id="2147484575" r:id="rId40"/>
    <p:sldLayoutId id="2147484576" r:id="rId41"/>
    <p:sldLayoutId id="2147484577" r:id="rId42"/>
    <p:sldLayoutId id="2147484578" r:id="rId43"/>
    <p:sldLayoutId id="2147484579" r:id="rId44"/>
    <p:sldLayoutId id="2147484580" r:id="rId45"/>
    <p:sldLayoutId id="2147484581" r:id="rId46"/>
    <p:sldLayoutId id="2147484582" r:id="rId47"/>
    <p:sldLayoutId id="2147484583" r:id="rId48"/>
    <p:sldLayoutId id="2147484584" r:id="rId49"/>
    <p:sldLayoutId id="2147484585" r:id="rId50"/>
    <p:sldLayoutId id="2147484586" r:id="rId51"/>
    <p:sldLayoutId id="2147484587" r:id="rId52"/>
    <p:sldLayoutId id="2147484588" r:id="rId53"/>
    <p:sldLayoutId id="2147484589" r:id="rId54"/>
    <p:sldLayoutId id="2147484590" r:id="rId55"/>
    <p:sldLayoutId id="2147484591" r:id="rId56"/>
    <p:sldLayoutId id="2147484592" r:id="rId57"/>
    <p:sldLayoutId id="2147484593" r:id="rId58"/>
    <p:sldLayoutId id="2147484594" r:id="rId59"/>
    <p:sldLayoutId id="2147484595" r:id="rId60"/>
    <p:sldLayoutId id="2147484596" r:id="rId61"/>
    <p:sldLayoutId id="2147484597" r:id="rId62"/>
    <p:sldLayoutId id="2147484598" r:id="rId63"/>
    <p:sldLayoutId id="2147484599" r:id="rId64"/>
    <p:sldLayoutId id="2147484600" r:id="rId65"/>
    <p:sldLayoutId id="2147484601" r:id="rId66"/>
    <p:sldLayoutId id="2147484602" r:id="rId67"/>
    <p:sldLayoutId id="2147484603" r:id="rId68"/>
    <p:sldLayoutId id="2147484604" r:id="rId69"/>
    <p:sldLayoutId id="2147484605" r:id="rId70"/>
    <p:sldLayoutId id="2147484606" r:id="rId71"/>
    <p:sldLayoutId id="2147484607" r:id="rId72"/>
    <p:sldLayoutId id="2147484608" r:id="rId73"/>
    <p:sldLayoutId id="2147484609" r:id="rId74"/>
    <p:sldLayoutId id="2147484610" r:id="rId75"/>
    <p:sldLayoutId id="2147484611" r:id="rId76"/>
    <p:sldLayoutId id="2147484612" r:id="rId77"/>
    <p:sldLayoutId id="2147484613" r:id="rId78"/>
    <p:sldLayoutId id="2147484614" r:id="rId79"/>
    <p:sldLayoutId id="2147484615" r:id="rId80"/>
    <p:sldLayoutId id="2147484616" r:id="rId81"/>
    <p:sldLayoutId id="2147484617" r:id="rId82"/>
    <p:sldLayoutId id="2147484618" r:id="rId83"/>
    <p:sldLayoutId id="2147484619" r:id="rId84"/>
    <p:sldLayoutId id="2147484620" r:id="rId85"/>
    <p:sldLayoutId id="2147484621" r:id="rId86"/>
    <p:sldLayoutId id="2147484622" r:id="rId87"/>
    <p:sldLayoutId id="2147484623" r:id="rId88"/>
    <p:sldLayoutId id="2147484624" r:id="rId89"/>
    <p:sldLayoutId id="2147484625" r:id="rId90"/>
    <p:sldLayoutId id="2147484626" r:id="rId91"/>
    <p:sldLayoutId id="2147484627" r:id="rId92"/>
    <p:sldLayoutId id="2147484628" r:id="rId93"/>
    <p:sldLayoutId id="2147484629" r:id="rId94"/>
    <p:sldLayoutId id="2147484630" r:id="rId95"/>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91435814"/>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 id="2147484652" r:id="rId20"/>
    <p:sldLayoutId id="2147484653" r:id="rId21"/>
    <p:sldLayoutId id="2147484654" r:id="rId22"/>
    <p:sldLayoutId id="2147484655" r:id="rId23"/>
    <p:sldLayoutId id="2147484656" r:id="rId24"/>
    <p:sldLayoutId id="2147484657" r:id="rId25"/>
    <p:sldLayoutId id="2147484658" r:id="rId26"/>
    <p:sldLayoutId id="2147484659" r:id="rId27"/>
    <p:sldLayoutId id="2147484660" r:id="rId28"/>
    <p:sldLayoutId id="2147484661" r:id="rId29"/>
    <p:sldLayoutId id="2147484662" r:id="rId30"/>
    <p:sldLayoutId id="21474846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76530771"/>
      </p:ext>
    </p:extLst>
  </p:cSld>
  <p:clrMap bg1="lt1" tx1="dk1" bg2="lt2" tx2="dk2" accent1="accent1" accent2="accent2" accent3="accent3" accent4="accent4" accent5="accent5" accent6="accent6" hlink="hlink" folHlink="folHlink"/>
  <p:sldLayoutIdLst>
    <p:sldLayoutId id="2147484677" r:id="rId1"/>
    <p:sldLayoutId id="2147484678" r:id="rId2"/>
    <p:sldLayoutId id="2147484679" r:id="rId3"/>
    <p:sldLayoutId id="2147484680" r:id="rId4"/>
    <p:sldLayoutId id="2147484681" r:id="rId5"/>
    <p:sldLayoutId id="2147484682" r:id="rId6"/>
    <p:sldLayoutId id="2147484683" r:id="rId7"/>
    <p:sldLayoutId id="2147484684" r:id="rId8"/>
    <p:sldLayoutId id="2147484685" r:id="rId9"/>
    <p:sldLayoutId id="2147484686" r:id="rId10"/>
    <p:sldLayoutId id="2147484687" r:id="rId11"/>
    <p:sldLayoutId id="2147484688" r:id="rId12"/>
    <p:sldLayoutId id="2147484689" r:id="rId13"/>
    <p:sldLayoutId id="2147484690" r:id="rId14"/>
    <p:sldLayoutId id="2147484691" r:id="rId15"/>
    <p:sldLayoutId id="2147484692" r:id="rId16"/>
    <p:sldLayoutId id="2147484693" r:id="rId17"/>
    <p:sldLayoutId id="2147484694" r:id="rId18"/>
    <p:sldLayoutId id="2147484695" r:id="rId19"/>
    <p:sldLayoutId id="2147484696" r:id="rId20"/>
    <p:sldLayoutId id="2147484697" r:id="rId21"/>
    <p:sldLayoutId id="2147484698" r:id="rId22"/>
    <p:sldLayoutId id="2147484699" r:id="rId23"/>
    <p:sldLayoutId id="2147484700" r:id="rId24"/>
    <p:sldLayoutId id="2147484701" r:id="rId25"/>
    <p:sldLayoutId id="2147484702" r:id="rId26"/>
    <p:sldLayoutId id="2147484703" r:id="rId27"/>
    <p:sldLayoutId id="2147484704" r:id="rId28"/>
    <p:sldLayoutId id="2147484705" r:id="rId29"/>
    <p:sldLayoutId id="2147484706" r:id="rId30"/>
    <p:sldLayoutId id="2147484707" r:id="rId31"/>
    <p:sldLayoutId id="2147484708" r:id="rId32"/>
    <p:sldLayoutId id="2147484709" r:id="rId33"/>
    <p:sldLayoutId id="2147484710" r:id="rId34"/>
    <p:sldLayoutId id="2147484711" r:id="rId35"/>
    <p:sldLayoutId id="2147484712" r:id="rId36"/>
    <p:sldLayoutId id="2147484713" r:id="rId37"/>
    <p:sldLayoutId id="2147484714" r:id="rId38"/>
    <p:sldLayoutId id="2147484715" r:id="rId39"/>
    <p:sldLayoutId id="2147484716" r:id="rId40"/>
    <p:sldLayoutId id="2147484717" r:id="rId41"/>
    <p:sldLayoutId id="2147484718" r:id="rId42"/>
    <p:sldLayoutId id="2147484719" r:id="rId43"/>
    <p:sldLayoutId id="2147484720" r:id="rId44"/>
    <p:sldLayoutId id="2147484721" r:id="rId45"/>
    <p:sldLayoutId id="2147484722" r:id="rId46"/>
    <p:sldLayoutId id="2147484723" r:id="rId47"/>
    <p:sldLayoutId id="2147484724" r:id="rId48"/>
    <p:sldLayoutId id="2147484725" r:id="rId49"/>
    <p:sldLayoutId id="2147484726" r:id="rId50"/>
    <p:sldLayoutId id="2147484727" r:id="rId51"/>
    <p:sldLayoutId id="2147484728" r:id="rId52"/>
    <p:sldLayoutId id="2147484729" r:id="rId53"/>
    <p:sldLayoutId id="2147484730" r:id="rId54"/>
    <p:sldLayoutId id="2147484731"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12F9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6061662" y="6962016"/>
            <a:ext cx="6127290" cy="707383"/>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70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92" marR="0" lvl="0" indent="0" algn="l" defTabSz="761940" rtl="0" eaLnBrk="1" fontAlgn="auto" latinLnBrk="0" hangingPunct="1">
                <a:lnSpc>
                  <a:spcPct val="11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br>
                <a:rPr kumimoji="0" lang="en-US" sz="70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3371677" y="5795709"/>
            <a:ext cx="1102263" cy="1022319"/>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3375326" y="4644745"/>
            <a:ext cx="1102261" cy="1022312"/>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3375081" y="3495979"/>
            <a:ext cx="1102262" cy="1022311"/>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3378834" y="2348141"/>
            <a:ext cx="1102263" cy="1022536"/>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3377135" y="1194316"/>
            <a:ext cx="1102264" cy="1025934"/>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3411532" y="937712"/>
            <a:ext cx="597921" cy="128177"/>
          </a:xfrm>
          <a:prstGeom prst="rect">
            <a:avLst/>
          </a:prstGeom>
          <a:noFill/>
        </p:spPr>
        <p:txBody>
          <a:bodyPr wrap="none" lIns="0" tIns="0" rIns="0" bIns="0" rtlCol="0">
            <a:spAutoFit/>
          </a:bodyPr>
          <a:lstStyle/>
          <a:p>
            <a:pPr algn="l"/>
            <a:r>
              <a:rPr lang="en-US" sz="833"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2371405" y="1073965"/>
            <a:ext cx="864707" cy="1026177"/>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2290671" y="939620"/>
            <a:ext cx="660437" cy="128177"/>
          </a:xfrm>
          <a:prstGeom prst="rect">
            <a:avLst/>
          </a:prstGeom>
          <a:noFill/>
        </p:spPr>
        <p:txBody>
          <a:bodyPr wrap="none" lIns="0" tIns="0" rIns="0" bIns="0" rtlCol="0">
            <a:spAutoFit/>
          </a:bodyPr>
          <a:lstStyle/>
          <a:p>
            <a:pPr algn="l"/>
            <a:r>
              <a:rPr lang="en-US" sz="833"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2287388" y="240925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2290670" y="2180039"/>
            <a:ext cx="613951" cy="128177"/>
          </a:xfrm>
          <a:prstGeom prst="rect">
            <a:avLst/>
          </a:prstGeom>
          <a:noFill/>
        </p:spPr>
        <p:txBody>
          <a:bodyPr wrap="none" lIns="0" tIns="0" rIns="0" bIns="0" rtlCol="0">
            <a:spAutoFit/>
          </a:bodyPr>
          <a:lstStyle/>
          <a:p>
            <a:pPr algn="l"/>
            <a:r>
              <a:rPr lang="en-US" sz="833"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2287735" y="2662438"/>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290201474"/>
      </p:ext>
    </p:extLst>
  </p:cSld>
  <p:clrMap bg1="lt1" tx1="dk1" bg2="lt2" tx2="dk2" accent1="accent1" accent2="accent2" accent3="accent3" accent4="accent4" accent5="accent5" accent6="accent6" hlink="hlink" folHlink="folHlink"/>
  <p:sldLayoutIdLst>
    <p:sldLayoutId id="2147484734" r:id="rId1"/>
    <p:sldLayoutId id="2147484735" r:id="rId2"/>
    <p:sldLayoutId id="2147484736" r:id="rId3"/>
    <p:sldLayoutId id="2147484737" r:id="rId4"/>
    <p:sldLayoutId id="2147484738" r:id="rId5"/>
    <p:sldLayoutId id="2147484739" r:id="rId6"/>
    <p:sldLayoutId id="2147484740" r:id="rId7"/>
  </p:sldLayoutIdLst>
  <p:hf hdr="0" dt="0"/>
  <p:txStyles>
    <p:titleStyle>
      <a:lvl1pPr algn="l" defTabSz="932667" rtl="0" eaLnBrk="1" latinLnBrk="0" hangingPunct="1">
        <a:lnSpc>
          <a:spcPct val="110000"/>
        </a:lnSpc>
        <a:spcBef>
          <a:spcPct val="0"/>
        </a:spcBef>
        <a:spcAft>
          <a:spcPts val="1000"/>
        </a:spcAft>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582"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333" kern="1200" spc="0" baseline="0">
          <a:gradFill>
            <a:gsLst>
              <a:gs pos="1250">
                <a:schemeClr val="tx1"/>
              </a:gs>
              <a:gs pos="100000">
                <a:schemeClr val="tx1"/>
              </a:gs>
            </a:gsLst>
            <a:lin ang="5400000" scaled="0"/>
          </a:gradFill>
          <a:latin typeface="+mn-lt"/>
          <a:ea typeface="+mn-ea"/>
          <a:cs typeface="+mn-cs"/>
        </a:defRPr>
      </a:lvl2pPr>
      <a:lvl3pPr marL="457163"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167" kern="1200" spc="0" baseline="0">
          <a:gradFill>
            <a:gsLst>
              <a:gs pos="1250">
                <a:schemeClr val="tx1"/>
              </a:gs>
              <a:gs pos="100000">
                <a:schemeClr val="tx1"/>
              </a:gs>
            </a:gsLst>
            <a:lin ang="5400000" scaled="0"/>
          </a:gra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3"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5"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5" algn="l" defTabSz="932667" rtl="0" eaLnBrk="1" latinLnBrk="0" hangingPunct="1">
        <a:defRPr sz="1800" kern="1200">
          <a:solidFill>
            <a:schemeClr val="tx1"/>
          </a:solidFill>
          <a:latin typeface="+mn-lt"/>
          <a:ea typeface="+mn-ea"/>
          <a:cs typeface="+mn-cs"/>
        </a:defRPr>
      </a:lvl8pPr>
      <a:lvl9pPr marL="3730671"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6061662" y="6962016"/>
            <a:ext cx="6127290" cy="707383"/>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70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92" marR="0" lvl="0" indent="0" algn="l" defTabSz="761940" rtl="0" eaLnBrk="1" fontAlgn="auto" latinLnBrk="0" hangingPunct="1">
                <a:lnSpc>
                  <a:spcPct val="11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br>
                <a:rPr kumimoji="0" lang="en-US" sz="70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3371677" y="5795709"/>
            <a:ext cx="1102263" cy="1022319"/>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3375326" y="4644745"/>
            <a:ext cx="1102261" cy="1022312"/>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3375081" y="3495979"/>
            <a:ext cx="1102262" cy="1022311"/>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3378834" y="2348141"/>
            <a:ext cx="1102263" cy="1022536"/>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3377135" y="1194316"/>
            <a:ext cx="1102264" cy="1025934"/>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3411532" y="937712"/>
            <a:ext cx="597921" cy="128177"/>
          </a:xfrm>
          <a:prstGeom prst="rect">
            <a:avLst/>
          </a:prstGeom>
          <a:noFill/>
        </p:spPr>
        <p:txBody>
          <a:bodyPr wrap="none" lIns="0" tIns="0" rIns="0" bIns="0" rtlCol="0">
            <a:spAutoFit/>
          </a:bodyPr>
          <a:lstStyle/>
          <a:p>
            <a:pPr algn="l"/>
            <a:r>
              <a:rPr lang="en-US" sz="833"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2371405" y="1073965"/>
            <a:ext cx="864707" cy="1026177"/>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2290671" y="939620"/>
            <a:ext cx="660437" cy="128177"/>
          </a:xfrm>
          <a:prstGeom prst="rect">
            <a:avLst/>
          </a:prstGeom>
          <a:noFill/>
        </p:spPr>
        <p:txBody>
          <a:bodyPr wrap="none" lIns="0" tIns="0" rIns="0" bIns="0" rtlCol="0">
            <a:spAutoFit/>
          </a:bodyPr>
          <a:lstStyle/>
          <a:p>
            <a:pPr algn="l"/>
            <a:r>
              <a:rPr lang="en-US" sz="833"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2287388" y="240925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2290670" y="2180039"/>
            <a:ext cx="613951" cy="128177"/>
          </a:xfrm>
          <a:prstGeom prst="rect">
            <a:avLst/>
          </a:prstGeom>
          <a:noFill/>
        </p:spPr>
        <p:txBody>
          <a:bodyPr wrap="none" lIns="0" tIns="0" rIns="0" bIns="0" rtlCol="0">
            <a:spAutoFit/>
          </a:bodyPr>
          <a:lstStyle/>
          <a:p>
            <a:pPr algn="l"/>
            <a:r>
              <a:rPr lang="en-US" sz="833"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2287735" y="2662438"/>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93895542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 id="2147484768" r:id="rId27"/>
    <p:sldLayoutId id="2147484769" r:id="rId28"/>
    <p:sldLayoutId id="2147484771" r:id="rId29"/>
    <p:sldLayoutId id="2147484772" r:id="rId30"/>
    <p:sldLayoutId id="2147484773" r:id="rId31"/>
    <p:sldLayoutId id="2147484774" r:id="rId32"/>
    <p:sldLayoutId id="2147484775" r:id="rId33"/>
    <p:sldLayoutId id="2147484776" r:id="rId34"/>
    <p:sldLayoutId id="2147484777" r:id="rId35"/>
    <p:sldLayoutId id="2147484778" r:id="rId36"/>
  </p:sldLayoutIdLst>
  <p:hf hdr="0" dt="0"/>
  <p:txStyles>
    <p:titleStyle>
      <a:lvl1pPr algn="l" defTabSz="932667" rtl="0" eaLnBrk="1" latinLnBrk="0" hangingPunct="1">
        <a:lnSpc>
          <a:spcPct val="110000"/>
        </a:lnSpc>
        <a:spcBef>
          <a:spcPct val="0"/>
        </a:spcBef>
        <a:spcAft>
          <a:spcPts val="1000"/>
        </a:spcAft>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582"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333" kern="1200" spc="0" baseline="0">
          <a:gradFill>
            <a:gsLst>
              <a:gs pos="1250">
                <a:schemeClr val="tx1"/>
              </a:gs>
              <a:gs pos="100000">
                <a:schemeClr val="tx1"/>
              </a:gs>
            </a:gsLst>
            <a:lin ang="5400000" scaled="0"/>
          </a:gradFill>
          <a:latin typeface="+mn-lt"/>
          <a:ea typeface="+mn-ea"/>
          <a:cs typeface="+mn-cs"/>
        </a:defRPr>
      </a:lvl2pPr>
      <a:lvl3pPr marL="457163"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167" kern="1200" spc="0" baseline="0">
          <a:gradFill>
            <a:gsLst>
              <a:gs pos="1250">
                <a:schemeClr val="tx1"/>
              </a:gs>
              <a:gs pos="100000">
                <a:schemeClr val="tx1"/>
              </a:gs>
            </a:gsLst>
            <a:lin ang="5400000" scaled="0"/>
          </a:gra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3"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5"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5" algn="l" defTabSz="932667" rtl="0" eaLnBrk="1" latinLnBrk="0" hangingPunct="1">
        <a:defRPr sz="1800" kern="1200">
          <a:solidFill>
            <a:schemeClr val="tx1"/>
          </a:solidFill>
          <a:latin typeface="+mn-lt"/>
          <a:ea typeface="+mn-ea"/>
          <a:cs typeface="+mn-cs"/>
        </a:defRPr>
      </a:lvl8pPr>
      <a:lvl9pPr marL="3730671"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0897007"/>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80784118"/>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4" r:id="rId27"/>
    <p:sldLayoutId id="2147484295" r:id="rId28"/>
    <p:sldLayoutId id="2147484296" r:id="rId29"/>
    <p:sldLayoutId id="2147484297" r:id="rId30"/>
    <p:sldLayoutId id="2147484298" r:id="rId31"/>
    <p:sldLayoutId id="2147484299" r:id="rId32"/>
    <p:sldLayoutId id="2147484300" r:id="rId33"/>
    <p:sldLayoutId id="2147484301" r:id="rId34"/>
    <p:sldLayoutId id="214748430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25011618"/>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6" r:id="rId29"/>
    <p:sldLayoutId id="2147484347" r:id="rId30"/>
    <p:sldLayoutId id="2147484348" r:id="rId31"/>
    <p:sldLayoutId id="2147484349" r:id="rId32"/>
    <p:sldLayoutId id="2147484350" r:id="rId33"/>
    <p:sldLayoutId id="2147484351" r:id="rId34"/>
    <p:sldLayoutId id="214748435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313423"/>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 id="2147484372" r:id="rId19"/>
    <p:sldLayoutId id="2147484373" r:id="rId20"/>
    <p:sldLayoutId id="2147484374" r:id="rId21"/>
    <p:sldLayoutId id="2147484375" r:id="rId22"/>
    <p:sldLayoutId id="2147484376" r:id="rId23"/>
    <p:sldLayoutId id="2147484377" r:id="rId24"/>
    <p:sldLayoutId id="2147484378" r:id="rId25"/>
    <p:sldLayoutId id="2147484379" r:id="rId26"/>
    <p:sldLayoutId id="2147484380" r:id="rId27"/>
    <p:sldLayoutId id="2147484381" r:id="rId28"/>
    <p:sldLayoutId id="2147484382" r:id="rId29"/>
    <p:sldLayoutId id="2147484383" r:id="rId30"/>
    <p:sldLayoutId id="2147484384" r:id="rId31"/>
    <p:sldLayoutId id="2147484385" r:id="rId32"/>
    <p:sldLayoutId id="2147484386" r:id="rId33"/>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32467578"/>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4161089555"/>
      </p:ext>
    </p:extLst>
  </p:cSld>
  <p:clrMap bg1="dk1" tx1="lt1" bg2="dk2" tx2="lt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 id="2147484423" r:id="rId12"/>
    <p:sldLayoutId id="2147484424" r:id="rId13"/>
    <p:sldLayoutId id="2147484425" r:id="rId14"/>
    <p:sldLayoutId id="2147484426" r:id="rId15"/>
    <p:sldLayoutId id="2147484427" r:id="rId16"/>
    <p:sldLayoutId id="2147484428" r:id="rId17"/>
    <p:sldLayoutId id="2147484429" r:id="rId18"/>
    <p:sldLayoutId id="2147484430" r:id="rId19"/>
    <p:sldLayoutId id="2147484431" r:id="rId20"/>
    <p:sldLayoutId id="2147484432" r:id="rId21"/>
    <p:sldLayoutId id="2147484433" r:id="rId22"/>
    <p:sldLayoutId id="2147484434" r:id="rId23"/>
    <p:sldLayoutId id="2147484435" r:id="rId24"/>
    <p:sldLayoutId id="2147484436" r:id="rId25"/>
    <p:sldLayoutId id="2147484437" r:id="rId26"/>
    <p:sldLayoutId id="2147484438" r:id="rId27"/>
    <p:sldLayoutId id="2147484439" r:id="rId28"/>
    <p:sldLayoutId id="2147484440" r:id="rId29"/>
    <p:sldLayoutId id="2147484441" r:id="rId30"/>
    <p:sldLayoutId id="2147484442" r:id="rId31"/>
    <p:sldLayoutId id="2147484443" r:id="rId32"/>
    <p:sldLayoutId id="2147484444" r:id="rId33"/>
    <p:sldLayoutId id="2147484445" r:id="rId34"/>
    <p:sldLayoutId id="21474844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10/28/2022</a:t>
            </a:fld>
            <a:endParaRPr lang="en-US"/>
          </a:p>
        </p:txBody>
      </p:sp>
      <p:sp>
        <p:nvSpPr>
          <p:cNvPr id="5" name="Footer Placeholder 4"/>
          <p:cNvSpPr>
            <a:spLocks noGrp="1"/>
          </p:cNvSpPr>
          <p:nvPr>
            <p:ph type="ftr" sz="quarter" idx="3"/>
          </p:nvPr>
        </p:nvSpPr>
        <p:spPr>
          <a:xfrm>
            <a:off x="4038600" y="6356351"/>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88794021"/>
      </p:ext>
    </p:extLst>
  </p:cSld>
  <p:clrMap bg1="lt1" tx1="dk1" bg2="lt2" tx2="dk2" accent1="accent1" accent2="accent2" accent3="accent3" accent4="accent4" accent5="accent5" accent6="accent6" hlink="hlink" folHlink="folHlink"/>
  <p:sldLayoutIdLst>
    <p:sldLayoutId id="2147484448" r:id="rId1"/>
    <p:sldLayoutId id="2147484449" r:id="rId2"/>
    <p:sldLayoutId id="2147484450" r:id="rId3"/>
    <p:sldLayoutId id="2147484451" r:id="rId4"/>
    <p:sldLayoutId id="2147484452" r:id="rId5"/>
    <p:sldLayoutId id="2147484453" r:id="rId6"/>
    <p:sldLayoutId id="2147484454" r:id="rId7"/>
    <p:sldLayoutId id="2147484455" r:id="rId8"/>
    <p:sldLayoutId id="2147484456" r:id="rId9"/>
    <p:sldLayoutId id="2147484457" r:id="rId10"/>
    <p:sldLayoutId id="2147484458" r:id="rId11"/>
    <p:sldLayoutId id="2147484459" r:id="rId12"/>
  </p:sldLayoutIdLst>
  <p:hf sldNum="0" hdr="0" ftr="0" dt="0"/>
  <p:txStyles>
    <p:titleStyle>
      <a:lvl1pPr algn="l" defTabSz="91441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9" indent="-228603" algn="l" defTabSz="91441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3" algn="l" defTabSz="91441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9" indent="-228603" algn="l" defTabSz="91441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2" rtl="0" eaLnBrk="1" latinLnBrk="0" hangingPunct="1">
        <a:defRPr sz="1800" kern="1200">
          <a:solidFill>
            <a:schemeClr val="tx1"/>
          </a:solidFill>
          <a:latin typeface="+mn-lt"/>
          <a:ea typeface="+mn-ea"/>
          <a:cs typeface="+mn-cs"/>
        </a:defRPr>
      </a:lvl1pPr>
      <a:lvl2pPr marL="457206" algn="l" defTabSz="914412" rtl="0" eaLnBrk="1" latinLnBrk="0" hangingPunct="1">
        <a:defRPr sz="1800" kern="1200">
          <a:solidFill>
            <a:schemeClr val="tx1"/>
          </a:solidFill>
          <a:latin typeface="+mn-lt"/>
          <a:ea typeface="+mn-ea"/>
          <a:cs typeface="+mn-cs"/>
        </a:defRPr>
      </a:lvl2pPr>
      <a:lvl3pPr marL="914412" algn="l" defTabSz="914412" rtl="0" eaLnBrk="1" latinLnBrk="0" hangingPunct="1">
        <a:defRPr sz="1800" kern="1200">
          <a:solidFill>
            <a:schemeClr val="tx1"/>
          </a:solidFill>
          <a:latin typeface="+mn-lt"/>
          <a:ea typeface="+mn-ea"/>
          <a:cs typeface="+mn-cs"/>
        </a:defRPr>
      </a:lvl3pPr>
      <a:lvl4pPr marL="1371617" algn="l" defTabSz="914412" rtl="0" eaLnBrk="1" latinLnBrk="0" hangingPunct="1">
        <a:defRPr sz="1800" kern="1200">
          <a:solidFill>
            <a:schemeClr val="tx1"/>
          </a:solidFill>
          <a:latin typeface="+mn-lt"/>
          <a:ea typeface="+mn-ea"/>
          <a:cs typeface="+mn-cs"/>
        </a:defRPr>
      </a:lvl4pPr>
      <a:lvl5pPr marL="1828823" algn="l" defTabSz="914412" rtl="0" eaLnBrk="1" latinLnBrk="0" hangingPunct="1">
        <a:defRPr sz="1800" kern="1200">
          <a:solidFill>
            <a:schemeClr val="tx1"/>
          </a:solidFill>
          <a:latin typeface="+mn-lt"/>
          <a:ea typeface="+mn-ea"/>
          <a:cs typeface="+mn-cs"/>
        </a:defRPr>
      </a:lvl5pPr>
      <a:lvl6pPr marL="2286029" algn="l" defTabSz="914412" rtl="0" eaLnBrk="1" latinLnBrk="0" hangingPunct="1">
        <a:defRPr sz="1800" kern="1200">
          <a:solidFill>
            <a:schemeClr val="tx1"/>
          </a:solidFill>
          <a:latin typeface="+mn-lt"/>
          <a:ea typeface="+mn-ea"/>
          <a:cs typeface="+mn-cs"/>
        </a:defRPr>
      </a:lvl6pPr>
      <a:lvl7pPr marL="2743235" algn="l" defTabSz="914412" rtl="0" eaLnBrk="1" latinLnBrk="0" hangingPunct="1">
        <a:defRPr sz="1800" kern="1200">
          <a:solidFill>
            <a:schemeClr val="tx1"/>
          </a:solidFill>
          <a:latin typeface="+mn-lt"/>
          <a:ea typeface="+mn-ea"/>
          <a:cs typeface="+mn-cs"/>
        </a:defRPr>
      </a:lvl7pPr>
      <a:lvl8pPr marL="3200440" algn="l" defTabSz="914412" rtl="0" eaLnBrk="1" latinLnBrk="0" hangingPunct="1">
        <a:defRPr sz="1800" kern="1200">
          <a:solidFill>
            <a:schemeClr val="tx1"/>
          </a:solidFill>
          <a:latin typeface="+mn-lt"/>
          <a:ea typeface="+mn-ea"/>
          <a:cs typeface="+mn-cs"/>
        </a:defRPr>
      </a:lvl8pPr>
      <a:lvl9pPr marL="3657646" algn="l" defTabSz="91441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04291-385D-40DC-8D72-75F96AF36A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D1ECAE-3894-4304-AD35-2D4AF963E0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4F670-D2DA-4DAE-8C5D-70D0C3BE0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80A3D4-E719-40B3-B2DD-7E0FBB9E63C1}" type="datetimeFigureOut">
              <a:rPr lang="en-US" smtClean="0"/>
              <a:t>10/28/2022</a:t>
            </a:fld>
            <a:endParaRPr lang="en-US"/>
          </a:p>
        </p:txBody>
      </p:sp>
      <p:sp>
        <p:nvSpPr>
          <p:cNvPr id="5" name="Footer Placeholder 4">
            <a:extLst>
              <a:ext uri="{FF2B5EF4-FFF2-40B4-BE49-F238E27FC236}">
                <a16:creationId xmlns:a16="http://schemas.microsoft.com/office/drawing/2014/main" id="{A8635CF4-608F-4A38-8DE7-4367EFAC27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ACDDF3-0AF7-4919-A213-E2E5F7E7B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9DB4DD-8794-4E01-A53B-0B752C76B83B}" type="slidenum">
              <a:rPr lang="en-US" smtClean="0"/>
              <a:t>‹#›</a:t>
            </a:fld>
            <a:endParaRPr lang="en-US"/>
          </a:p>
        </p:txBody>
      </p:sp>
    </p:spTree>
    <p:extLst>
      <p:ext uri="{BB962C8B-B14F-4D97-AF65-F5344CB8AC3E}">
        <p14:creationId xmlns:p14="http://schemas.microsoft.com/office/powerpoint/2010/main" val="4071062554"/>
      </p:ext>
    </p:extLst>
  </p:cSld>
  <p:clrMap bg1="lt1" tx1="dk1" bg2="lt2" tx2="dk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 id="2147484478" r:id="rId18"/>
    <p:sldLayoutId id="214748447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8" Type="http://schemas.openxmlformats.org/officeDocument/2006/relationships/hyperlink" Target="https://customers.microsoft.com/story/740195-biosense-webster-healthcare-azure" TargetMode="External"/><Relationship Id="rId13" Type="http://schemas.openxmlformats.org/officeDocument/2006/relationships/hyperlink" Target="https://customers.microsoft.com/en-us/story/bentley-partner-professional-services-azure" TargetMode="External"/><Relationship Id="rId3" Type="http://schemas.openxmlformats.org/officeDocument/2006/relationships/hyperlink" Target="https://customers.microsoft.com/story/784791-mercedes-benz-r-and-d-creates-container-driven-cars-powered-by-microsoft-azure" TargetMode="External"/><Relationship Id="rId7" Type="http://schemas.openxmlformats.org/officeDocument/2006/relationships/hyperlink" Target="https://customers.microsoft.com/en-us/story/asos-retail-and-consumer-goods-azure" TargetMode="External"/><Relationship Id="rId12" Type="http://schemas.openxmlformats.org/officeDocument/2006/relationships/hyperlink" Target="https://microsoft.sharepoint.com/sites/infopedia/pages/layouts/kcdoc.aspx?k=g01kc-1-38652" TargetMode="External"/><Relationship Id="rId2" Type="http://schemas.openxmlformats.org/officeDocument/2006/relationships/hyperlink" Target="https://customers.microsoft.com/story/775244-teijin-chemicals-azure-japan" TargetMode="External"/><Relationship Id="rId1" Type="http://schemas.openxmlformats.org/officeDocument/2006/relationships/slideLayout" Target="../slideLayouts/slideLayout109.xml"/><Relationship Id="rId6" Type="http://schemas.openxmlformats.org/officeDocument/2006/relationships/hyperlink" Target="https://customers.microsoft.com/en-us/story/sitepro-oilandgas-azure" TargetMode="External"/><Relationship Id="rId11" Type="http://schemas.openxmlformats.org/officeDocument/2006/relationships/hyperlink" Target="https://customers.microsoft.com/story/787157-chipotle-retailers-azure" TargetMode="External"/><Relationship Id="rId5" Type="http://schemas.openxmlformats.org/officeDocument/2006/relationships/hyperlink" Target="https://customers.microsoft.com/en-us/story/exxonmobil-mining-oil-gas-azure" TargetMode="External"/><Relationship Id="rId10" Type="http://schemas.openxmlformats.org/officeDocument/2006/relationships/hyperlink" Target="https://customers.microsoft.com/en-us/story/jet-com-powers-innovative-e-commerce-engine-on-azure-in-less-than-12-months" TargetMode="External"/><Relationship Id="rId4" Type="http://schemas.openxmlformats.org/officeDocument/2006/relationships/hyperlink" Target="https://azure.microsoft.com/blog/johnson-controls-tackles-a-15b-building-industry-problem-with-azure-cosmos-db/" TargetMode="External"/><Relationship Id="rId9" Type="http://schemas.openxmlformats.org/officeDocument/2006/relationships/hyperlink" Target="https://customers.microsoft.com/story/785992-purefacts-bankingandcapitalmarkets-azure-canada" TargetMode="External"/><Relationship Id="rId14" Type="http://schemas.openxmlformats.org/officeDocument/2006/relationships/hyperlink" Target="https://customers.microsoft.com/en-us/story/symantec-professionalservices-azurecosmosdb"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cjoakim/azure-cosmosdb-iot" TargetMode="External"/><Relationship Id="rId3" Type="http://schemas.openxmlformats.org/officeDocument/2006/relationships/image" Target="../media/image82.png"/><Relationship Id="rId7" Type="http://schemas.openxmlformats.org/officeDocument/2006/relationships/hyperlink" Target="http://www.aka.ms/azurecosmosdbbom" TargetMode="External"/><Relationship Id="rId2" Type="http://schemas.openxmlformats.org/officeDocument/2006/relationships/notesSlide" Target="../notesSlides/notesSlide15.xml"/><Relationship Id="rId1" Type="http://schemas.openxmlformats.org/officeDocument/2006/relationships/slideLayout" Target="../slideLayouts/slideLayout13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62.xml"/></Relationships>
</file>

<file path=ppt/slides/_rels/slide20.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20.xml"/><Relationship Id="rId6" Type="http://schemas.openxmlformats.org/officeDocument/2006/relationships/image" Target="../media/image87.png"/><Relationship Id="rId5" Type="http://schemas.openxmlformats.org/officeDocument/2006/relationships/hyperlink" Target="https://github.com/Azure-Samples/azure-cosmos-db-change-feed-dotnet-retail-sample" TargetMode="External"/><Relationship Id="rId4" Type="http://schemas.openxmlformats.org/officeDocument/2006/relationships/hyperlink" Target="http://www.aka.ms/azurecosmosdbb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120.xml"/><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0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3.xml"/><Relationship Id="rId1" Type="http://schemas.openxmlformats.org/officeDocument/2006/relationships/tags" Target="../tags/tag3.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pngimg.com/png/69765-logo-twitter-computer-business-icons-free-frame" TargetMode="External"/><Relationship Id="rId2" Type="http://schemas.openxmlformats.org/officeDocument/2006/relationships/image" Target="../media/image74.png"/><Relationship Id="rId1" Type="http://schemas.openxmlformats.org/officeDocument/2006/relationships/slideLayout" Target="../slideLayouts/slideLayout46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4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4.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354.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354.xml"/></Relationships>
</file>

<file path=ppt/slides/_rels/slide49.xml.rels><?xml version="1.0" encoding="UTF-8" standalone="yes"?>
<Relationships xmlns="http://schemas.openxmlformats.org/package/2006/relationships"><Relationship Id="rId8" Type="http://schemas.openxmlformats.org/officeDocument/2006/relationships/hyperlink" Target="https://azure.microsoft.com/pricing/details/cosmos-db/" TargetMode="External"/><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3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devblogs.microsoft.com/cosmosdb/wp-content/uploads/sites/52/2022/05/burst-capacity.png" TargetMode="External"/><Relationship Id="rId1" Type="http://schemas.openxmlformats.org/officeDocument/2006/relationships/slideLayout" Target="../slideLayouts/slideLayout261.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6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26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image" Target="../media/image113.svg"/></Relationships>
</file>

<file path=ppt/slides/_rels/slide5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slideLayout" Target="../slideLayouts/slideLayout258.xml"/><Relationship Id="rId1" Type="http://schemas.openxmlformats.org/officeDocument/2006/relationships/themeOverride" Target="../theme/themeOverride1.xml"/></Relationships>
</file>

<file path=ppt/slides/_rels/slide57.xml.rels><?xml version="1.0" encoding="UTF-8" standalone="yes"?>
<Relationships xmlns="http://schemas.openxmlformats.org/package/2006/relationships"><Relationship Id="rId8" Type="http://schemas.openxmlformats.org/officeDocument/2006/relationships/image" Target="../media/image120.png"/><Relationship Id="rId13" Type="http://schemas.microsoft.com/office/2007/relationships/hdphoto" Target="../media/hdphoto2.wdp"/><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268.xml"/><Relationship Id="rId6" Type="http://schemas.openxmlformats.org/officeDocument/2006/relationships/image" Target="../media/image118.svg"/><Relationship Id="rId11" Type="http://schemas.microsoft.com/office/2007/relationships/hdphoto" Target="../media/hdphoto1.wdp"/><Relationship Id="rId5" Type="http://schemas.openxmlformats.org/officeDocument/2006/relationships/image" Target="../media/image117.png"/><Relationship Id="rId15" Type="http://schemas.microsoft.com/office/2007/relationships/hdphoto" Target="../media/hdphoto3.wdp"/><Relationship Id="rId10" Type="http://schemas.openxmlformats.org/officeDocument/2006/relationships/image" Target="../media/image122.png"/><Relationship Id="rId4" Type="http://schemas.openxmlformats.org/officeDocument/2006/relationships/image" Target="../media/image116.svg"/><Relationship Id="rId9" Type="http://schemas.openxmlformats.org/officeDocument/2006/relationships/image" Target="../media/image121.svg"/><Relationship Id="rId14"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6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www.youtube.com/azurecosmosdb" TargetMode="External"/><Relationship Id="rId3" Type="http://schemas.openxmlformats.org/officeDocument/2006/relationships/hyperlink" Target="https://gotcosmos.com/partners" TargetMode="External"/><Relationship Id="rId7" Type="http://schemas.openxmlformats.org/officeDocument/2006/relationships/hyperlink" Target="https://docs.microsoft.com/en-us/azure/cosmos-db/" TargetMode="External"/><Relationship Id="rId2" Type="http://schemas.openxmlformats.org/officeDocument/2006/relationships/hyperlink" Target="mailto:cosmospartnersuccess@microsoft.com" TargetMode="External"/><Relationship Id="rId1" Type="http://schemas.openxmlformats.org/officeDocument/2006/relationships/slideLayout" Target="../slideLayouts/slideLayout16.xml"/><Relationship Id="rId6" Type="http://schemas.openxmlformats.org/officeDocument/2006/relationships/hyperlink" Target="https://devblogs.microsoft.com/cosmosdb/" TargetMode="External"/><Relationship Id="rId11" Type="http://schemas.openxmlformats.org/officeDocument/2006/relationships/hyperlink" Target="https://channel9.msdn.com/" TargetMode="External"/><Relationship Id="rId5" Type="http://schemas.openxmlformats.org/officeDocument/2006/relationships/hyperlink" Target="https://azurecosmosdb.github.io/CosmosDBWorkshops/#slides" TargetMode="External"/><Relationship Id="rId10" Type="http://schemas.openxmlformats.org/officeDocument/2006/relationships/hyperlink" Target="https://microsoft.sharepoint.com/_layouts/15/search.aspx/?q=pluralsight" TargetMode="External"/><Relationship Id="rId4" Type="http://schemas.openxmlformats.org/officeDocument/2006/relationships/hyperlink" Target="https://stackoverflow.com/search?q=cosmos+db" TargetMode="External"/><Relationship Id="rId9" Type="http://schemas.openxmlformats.org/officeDocument/2006/relationships/hyperlink" Target="https://docs.microsoft.com/en-us/learn/paths/work-with-nosql-data-in-azure-cosmos-db/"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9.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svg"/><Relationship Id="rId2" Type="http://schemas.openxmlformats.org/officeDocument/2006/relationships/notesSlide" Target="../notesSlides/notesSlide5.xml"/><Relationship Id="rId1" Type="http://schemas.openxmlformats.org/officeDocument/2006/relationships/slideLayout" Target="../slideLayouts/slideLayout21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03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65" y="488"/>
            <a:ext cx="12190271" cy="19336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315179" y="584561"/>
            <a:ext cx="4770782" cy="553920"/>
          </a:xfrm>
        </p:spPr>
        <p:txBody>
          <a:bodyPr/>
          <a:lstStyle/>
          <a:p>
            <a:r>
              <a:rPr lang="en-US">
                <a:solidFill>
                  <a:schemeClr val="accent2"/>
                </a:solidFill>
              </a:rPr>
              <a:t>Azure Cosmos DB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4435811" y="641812"/>
            <a:ext cx="7499961" cy="553998"/>
          </a:xfrm>
        </p:spPr>
        <p:txBody>
          <a:bodyPr/>
          <a:lstStyle/>
          <a:p>
            <a:pPr>
              <a:spcAft>
                <a:spcPts val="600"/>
              </a:spcAft>
            </a:pPr>
            <a:r>
              <a:rPr lang="en-US" sz="1800" dirty="0">
                <a:solidFill>
                  <a:schemeClr val="bg1"/>
                </a:solidFill>
              </a:rPr>
              <a:t>Develop modern apps with SLA-backed speed and availability, automatic and instant scalability, and open source APIs for many NewSQL engines </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6199395" y="2081240"/>
            <a:ext cx="0" cy="4646915"/>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480684" y="4404698"/>
            <a:ext cx="11353151" cy="1"/>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4B30B899-B109-4ABC-A0C4-44931500807C}"/>
              </a:ext>
            </a:extLst>
          </p:cNvPr>
          <p:cNvSpPr txBox="1"/>
          <p:nvPr/>
        </p:nvSpPr>
        <p:spPr>
          <a:xfrm>
            <a:off x="315180" y="2319166"/>
            <a:ext cx="5290681" cy="390529"/>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kern="0">
                <a:solidFill>
                  <a:prstClr val="black"/>
                </a:solidFill>
              </a:rPr>
              <a:t>Guaranteed speed at any scale </a:t>
            </a:r>
          </a:p>
        </p:txBody>
      </p:sp>
      <p:grpSp>
        <p:nvGrpSpPr>
          <p:cNvPr id="97" name="Group 135">
            <a:extLst>
              <a:ext uri="{FF2B5EF4-FFF2-40B4-BE49-F238E27FC236}">
                <a16:creationId xmlns:a16="http://schemas.microsoft.com/office/drawing/2014/main" id="{3A43581F-F22B-48BC-803D-82EACE3750AC}"/>
              </a:ext>
            </a:extLst>
          </p:cNvPr>
          <p:cNvGrpSpPr>
            <a:grpSpLocks noChangeAspect="1"/>
          </p:cNvGrpSpPr>
          <p:nvPr/>
        </p:nvGrpSpPr>
        <p:grpSpPr bwMode="auto">
          <a:xfrm>
            <a:off x="1712706" y="3072590"/>
            <a:ext cx="708203" cy="587899"/>
            <a:chOff x="2204" y="1026"/>
            <a:chExt cx="312" cy="259"/>
          </a:xfrm>
        </p:grpSpPr>
        <p:sp>
          <p:nvSpPr>
            <p:cNvPr id="98" name="Freeform 136">
              <a:extLst>
                <a:ext uri="{FF2B5EF4-FFF2-40B4-BE49-F238E27FC236}">
                  <a16:creationId xmlns:a16="http://schemas.microsoft.com/office/drawing/2014/main" id="{14B09A4A-DDB4-401D-8992-5B62765E5DD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99" name="Freeform 137">
              <a:extLst>
                <a:ext uri="{FF2B5EF4-FFF2-40B4-BE49-F238E27FC236}">
                  <a16:creationId xmlns:a16="http://schemas.microsoft.com/office/drawing/2014/main" id="{F767F37E-26F5-4F4E-A8FB-879069E552AB}"/>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0" name="Freeform 138">
              <a:extLst>
                <a:ext uri="{FF2B5EF4-FFF2-40B4-BE49-F238E27FC236}">
                  <a16:creationId xmlns:a16="http://schemas.microsoft.com/office/drawing/2014/main" id="{8F6A2CE3-0DC0-405E-B2AB-0E04CFB46F1C}"/>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1" name="Freeform 139">
              <a:extLst>
                <a:ext uri="{FF2B5EF4-FFF2-40B4-BE49-F238E27FC236}">
                  <a16:creationId xmlns:a16="http://schemas.microsoft.com/office/drawing/2014/main" id="{8AAB6BF2-B94E-4484-9C3D-D4F209DEFC2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2" name="Freeform 140">
              <a:extLst>
                <a:ext uri="{FF2B5EF4-FFF2-40B4-BE49-F238E27FC236}">
                  <a16:creationId xmlns:a16="http://schemas.microsoft.com/office/drawing/2014/main" id="{0314BCC8-609B-40C9-A0E8-40548B55632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3" name="Freeform 141">
              <a:extLst>
                <a:ext uri="{FF2B5EF4-FFF2-40B4-BE49-F238E27FC236}">
                  <a16:creationId xmlns:a16="http://schemas.microsoft.com/office/drawing/2014/main" id="{E5D50F74-352B-4ED3-B976-4817DF041C60}"/>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4" name="Oval 142">
              <a:extLst>
                <a:ext uri="{FF2B5EF4-FFF2-40B4-BE49-F238E27FC236}">
                  <a16:creationId xmlns:a16="http://schemas.microsoft.com/office/drawing/2014/main" id="{281F2CA1-4107-4126-BB43-ABECCDDA8115}"/>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05" name="Freeform 143">
              <a:extLst>
                <a:ext uri="{FF2B5EF4-FFF2-40B4-BE49-F238E27FC236}">
                  <a16:creationId xmlns:a16="http://schemas.microsoft.com/office/drawing/2014/main" id="{1A5BC87B-5D5C-46CD-BCB0-69DFA3FDCC0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grpSp>
      <p:sp>
        <p:nvSpPr>
          <p:cNvPr id="106" name="TextBox 105">
            <a:extLst>
              <a:ext uri="{FF2B5EF4-FFF2-40B4-BE49-F238E27FC236}">
                <a16:creationId xmlns:a16="http://schemas.microsoft.com/office/drawing/2014/main" id="{27D41821-E94C-4EA5-AF95-7F7C8C1A639B}"/>
              </a:ext>
            </a:extLst>
          </p:cNvPr>
          <p:cNvSpPr txBox="1"/>
          <p:nvPr/>
        </p:nvSpPr>
        <p:spPr>
          <a:xfrm>
            <a:off x="315180" y="4644472"/>
            <a:ext cx="5410707" cy="390529"/>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kern="0">
                <a:solidFill>
                  <a:prstClr val="black"/>
                </a:solidFill>
              </a:rPr>
              <a:t>Simplified app development</a:t>
            </a:r>
          </a:p>
        </p:txBody>
      </p:sp>
      <p:grpSp>
        <p:nvGrpSpPr>
          <p:cNvPr id="116" name="Group 34">
            <a:extLst>
              <a:ext uri="{FF2B5EF4-FFF2-40B4-BE49-F238E27FC236}">
                <a16:creationId xmlns:a16="http://schemas.microsoft.com/office/drawing/2014/main" id="{A2026694-8F4F-4139-9B89-47836CA0220B}"/>
              </a:ext>
            </a:extLst>
          </p:cNvPr>
          <p:cNvGrpSpPr>
            <a:grpSpLocks noChangeAspect="1"/>
          </p:cNvGrpSpPr>
          <p:nvPr/>
        </p:nvGrpSpPr>
        <p:grpSpPr bwMode="auto">
          <a:xfrm>
            <a:off x="1538900" y="5337063"/>
            <a:ext cx="798293" cy="780774"/>
            <a:chOff x="2805" y="999"/>
            <a:chExt cx="319" cy="312"/>
          </a:xfrm>
        </p:grpSpPr>
        <p:sp>
          <p:nvSpPr>
            <p:cNvPr id="117" name="Freeform 35">
              <a:extLst>
                <a:ext uri="{FF2B5EF4-FFF2-40B4-BE49-F238E27FC236}">
                  <a16:creationId xmlns:a16="http://schemas.microsoft.com/office/drawing/2014/main" id="{73650A26-F0F8-4EAD-9185-E1DCCA4941F6}"/>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18" name="Freeform 36">
              <a:extLst>
                <a:ext uri="{FF2B5EF4-FFF2-40B4-BE49-F238E27FC236}">
                  <a16:creationId xmlns:a16="http://schemas.microsoft.com/office/drawing/2014/main" id="{87901014-052A-442B-9A30-8733F09313EB}"/>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grpSp>
      <p:sp>
        <p:nvSpPr>
          <p:cNvPr id="119" name="TextBox 118">
            <a:extLst>
              <a:ext uri="{FF2B5EF4-FFF2-40B4-BE49-F238E27FC236}">
                <a16:creationId xmlns:a16="http://schemas.microsoft.com/office/drawing/2014/main" id="{634C57F4-FE0B-45F5-8772-F5EC6EE66138}"/>
              </a:ext>
            </a:extLst>
          </p:cNvPr>
          <p:cNvSpPr txBox="1"/>
          <p:nvPr/>
        </p:nvSpPr>
        <p:spPr>
          <a:xfrm>
            <a:off x="6166260" y="2285557"/>
            <a:ext cx="5410059" cy="390529"/>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kern="0">
                <a:solidFill>
                  <a:prstClr val="black"/>
                </a:solidFill>
              </a:rPr>
              <a:t>Mission-critical ready</a:t>
            </a:r>
          </a:p>
        </p:txBody>
      </p:sp>
      <p:grpSp>
        <p:nvGrpSpPr>
          <p:cNvPr id="12" name="Group 11">
            <a:extLst>
              <a:ext uri="{FF2B5EF4-FFF2-40B4-BE49-F238E27FC236}">
                <a16:creationId xmlns:a16="http://schemas.microsoft.com/office/drawing/2014/main" id="{9084F412-E8EF-4DC3-9F31-1185C7BCD89C}"/>
              </a:ext>
            </a:extLst>
          </p:cNvPr>
          <p:cNvGrpSpPr/>
          <p:nvPr/>
        </p:nvGrpSpPr>
        <p:grpSpPr>
          <a:xfrm>
            <a:off x="7306841" y="3124032"/>
            <a:ext cx="577348" cy="841740"/>
            <a:chOff x="7074542" y="3123988"/>
            <a:chExt cx="577430" cy="841860"/>
          </a:xfrm>
        </p:grpSpPr>
        <p:sp>
          <p:nvSpPr>
            <p:cNvPr id="120" name="Rectangle 127">
              <a:extLst>
                <a:ext uri="{FF2B5EF4-FFF2-40B4-BE49-F238E27FC236}">
                  <a16:creationId xmlns:a16="http://schemas.microsoft.com/office/drawing/2014/main" id="{934B6C77-0BA5-46DF-8ACA-DB5E8BE63EFD}"/>
                </a:ext>
              </a:extLst>
            </p:cNvPr>
            <p:cNvSpPr>
              <a:spLocks noChangeArrowheads="1"/>
            </p:cNvSpPr>
            <p:nvPr/>
          </p:nvSpPr>
          <p:spPr bwMode="auto">
            <a:xfrm>
              <a:off x="7074542" y="3123988"/>
              <a:ext cx="577430" cy="841860"/>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nvGrpSpPr>
            <p:cNvPr id="121" name="Group 120">
              <a:extLst>
                <a:ext uri="{FF2B5EF4-FFF2-40B4-BE49-F238E27FC236}">
                  <a16:creationId xmlns:a16="http://schemas.microsoft.com/office/drawing/2014/main" id="{2768ACEE-7A40-4B40-9316-255421E7BD16}"/>
                </a:ext>
              </a:extLst>
            </p:cNvPr>
            <p:cNvGrpSpPr/>
            <p:nvPr/>
          </p:nvGrpSpPr>
          <p:grpSpPr>
            <a:xfrm>
              <a:off x="7355275" y="3173620"/>
              <a:ext cx="237448" cy="202500"/>
              <a:chOff x="7490753" y="3627299"/>
              <a:chExt cx="237448" cy="202500"/>
            </a:xfrm>
          </p:grpSpPr>
          <p:sp>
            <p:nvSpPr>
              <p:cNvPr id="122" name="Rectangle 128">
                <a:extLst>
                  <a:ext uri="{FF2B5EF4-FFF2-40B4-BE49-F238E27FC236}">
                    <a16:creationId xmlns:a16="http://schemas.microsoft.com/office/drawing/2014/main" id="{E3F29193-5FA1-4D0A-93D4-9DC7D129B0FA}"/>
                  </a:ext>
                </a:extLst>
              </p:cNvPr>
              <p:cNvSpPr>
                <a:spLocks noChangeArrowheads="1"/>
              </p:cNvSpPr>
              <p:nvPr/>
            </p:nvSpPr>
            <p:spPr bwMode="auto">
              <a:xfrm>
                <a:off x="7517398"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23" name="Freeform 133">
                <a:extLst>
                  <a:ext uri="{FF2B5EF4-FFF2-40B4-BE49-F238E27FC236}">
                    <a16:creationId xmlns:a16="http://schemas.microsoft.com/office/drawing/2014/main" id="{925FF7A6-1F9E-49BE-B442-C24B2B88222A}"/>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24" name="Freeform 134">
                <a:extLst>
                  <a:ext uri="{FF2B5EF4-FFF2-40B4-BE49-F238E27FC236}">
                    <a16:creationId xmlns:a16="http://schemas.microsoft.com/office/drawing/2014/main" id="{F6D9D298-D644-4675-8A05-A17771732446}"/>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grpSp>
          <p:nvGrpSpPr>
            <p:cNvPr id="125" name="Group 124">
              <a:extLst>
                <a:ext uri="{FF2B5EF4-FFF2-40B4-BE49-F238E27FC236}">
                  <a16:creationId xmlns:a16="http://schemas.microsoft.com/office/drawing/2014/main" id="{8B87BC2C-E55D-4179-A2E1-4AAEE5DE0911}"/>
                </a:ext>
              </a:extLst>
            </p:cNvPr>
            <p:cNvGrpSpPr/>
            <p:nvPr/>
          </p:nvGrpSpPr>
          <p:grpSpPr>
            <a:xfrm>
              <a:off x="7348754" y="3434616"/>
              <a:ext cx="237448" cy="202500"/>
              <a:chOff x="7490753" y="3627299"/>
              <a:chExt cx="237448" cy="202500"/>
            </a:xfrm>
          </p:grpSpPr>
          <p:sp>
            <p:nvSpPr>
              <p:cNvPr id="126" name="Rectangle 128">
                <a:extLst>
                  <a:ext uri="{FF2B5EF4-FFF2-40B4-BE49-F238E27FC236}">
                    <a16:creationId xmlns:a16="http://schemas.microsoft.com/office/drawing/2014/main" id="{5A720C19-CF4E-4AF1-8444-F6154B86B9D3}"/>
                  </a:ext>
                </a:extLst>
              </p:cNvPr>
              <p:cNvSpPr>
                <a:spLocks noChangeArrowheads="1"/>
              </p:cNvSpPr>
              <p:nvPr/>
            </p:nvSpPr>
            <p:spPr bwMode="auto">
              <a:xfrm>
                <a:off x="7523919"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27" name="Freeform 133">
                <a:extLst>
                  <a:ext uri="{FF2B5EF4-FFF2-40B4-BE49-F238E27FC236}">
                    <a16:creationId xmlns:a16="http://schemas.microsoft.com/office/drawing/2014/main" id="{9F1DAA0A-EA6C-41AA-8990-04EB1F5EAB65}"/>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28" name="Freeform 134">
                <a:extLst>
                  <a:ext uri="{FF2B5EF4-FFF2-40B4-BE49-F238E27FC236}">
                    <a16:creationId xmlns:a16="http://schemas.microsoft.com/office/drawing/2014/main" id="{CCBFF882-7023-4310-8C75-B42C6E0CE75B}"/>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grpSp>
          <p:nvGrpSpPr>
            <p:cNvPr id="129" name="Group 128">
              <a:extLst>
                <a:ext uri="{FF2B5EF4-FFF2-40B4-BE49-F238E27FC236}">
                  <a16:creationId xmlns:a16="http://schemas.microsoft.com/office/drawing/2014/main" id="{39B7D19D-2391-493F-84C5-F5E82F0BF07A}"/>
                </a:ext>
              </a:extLst>
            </p:cNvPr>
            <p:cNvGrpSpPr/>
            <p:nvPr/>
          </p:nvGrpSpPr>
          <p:grpSpPr>
            <a:xfrm>
              <a:off x="7340772" y="3675119"/>
              <a:ext cx="237448" cy="202500"/>
              <a:chOff x="7490753" y="3627299"/>
              <a:chExt cx="237448" cy="202500"/>
            </a:xfrm>
          </p:grpSpPr>
          <p:sp>
            <p:nvSpPr>
              <p:cNvPr id="130" name="Rectangle 128">
                <a:extLst>
                  <a:ext uri="{FF2B5EF4-FFF2-40B4-BE49-F238E27FC236}">
                    <a16:creationId xmlns:a16="http://schemas.microsoft.com/office/drawing/2014/main" id="{131EB72A-4D39-428B-9ECB-69FD2396B203}"/>
                  </a:ext>
                </a:extLst>
              </p:cNvPr>
              <p:cNvSpPr>
                <a:spLocks noChangeArrowheads="1"/>
              </p:cNvSpPr>
              <p:nvPr/>
            </p:nvSpPr>
            <p:spPr bwMode="auto">
              <a:xfrm>
                <a:off x="7531901" y="3751548"/>
                <a:ext cx="113327" cy="78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31" name="Freeform 133">
                <a:extLst>
                  <a:ext uri="{FF2B5EF4-FFF2-40B4-BE49-F238E27FC236}">
                    <a16:creationId xmlns:a16="http://schemas.microsoft.com/office/drawing/2014/main" id="{D3296BCE-0663-40E5-81C7-8E1748B2F757}"/>
                  </a:ext>
                </a:extLst>
              </p:cNvPr>
              <p:cNvSpPr>
                <a:spLocks/>
              </p:cNvSpPr>
              <p:nvPr/>
            </p:nvSpPr>
            <p:spPr bwMode="auto">
              <a:xfrm>
                <a:off x="7550115" y="3627299"/>
                <a:ext cx="178086" cy="178086"/>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32" name="Freeform 134">
                <a:extLst>
                  <a:ext uri="{FF2B5EF4-FFF2-40B4-BE49-F238E27FC236}">
                    <a16:creationId xmlns:a16="http://schemas.microsoft.com/office/drawing/2014/main" id="{4E6AABE9-D729-4665-953E-9EEF447A3CB2}"/>
                  </a:ext>
                </a:extLst>
              </p:cNvPr>
              <p:cNvSpPr>
                <a:spLocks/>
              </p:cNvSpPr>
              <p:nvPr/>
            </p:nvSpPr>
            <p:spPr bwMode="auto">
              <a:xfrm>
                <a:off x="7490753" y="3692057"/>
                <a:ext cx="113327" cy="11332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grpSp>
          <p:nvGrpSpPr>
            <p:cNvPr id="133" name="Group 132">
              <a:extLst>
                <a:ext uri="{FF2B5EF4-FFF2-40B4-BE49-F238E27FC236}">
                  <a16:creationId xmlns:a16="http://schemas.microsoft.com/office/drawing/2014/main" id="{0CAF0C91-53F7-4FBE-8C84-654AB940A196}"/>
                </a:ext>
              </a:extLst>
            </p:cNvPr>
            <p:cNvGrpSpPr/>
            <p:nvPr/>
          </p:nvGrpSpPr>
          <p:grpSpPr>
            <a:xfrm>
              <a:off x="7141778" y="3275873"/>
              <a:ext cx="168827" cy="614891"/>
              <a:chOff x="6494432" y="3776532"/>
              <a:chExt cx="168827" cy="694770"/>
            </a:xfrm>
            <a:solidFill>
              <a:schemeClr val="tx1"/>
            </a:solidFill>
          </p:grpSpPr>
          <p:sp>
            <p:nvSpPr>
              <p:cNvPr id="134" name="Rectangle 133">
                <a:extLst>
                  <a:ext uri="{FF2B5EF4-FFF2-40B4-BE49-F238E27FC236}">
                    <a16:creationId xmlns:a16="http://schemas.microsoft.com/office/drawing/2014/main" id="{D1387DF6-70C1-4DAB-9145-0FA55A507C93}"/>
                  </a:ext>
                </a:extLst>
              </p:cNvPr>
              <p:cNvSpPr/>
              <p:nvPr/>
            </p:nvSpPr>
            <p:spPr bwMode="auto">
              <a:xfrm>
                <a:off x="6494432" y="377653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0542CAD8-362A-4C38-9642-10B3EF5DB61E}"/>
                  </a:ext>
                </a:extLst>
              </p:cNvPr>
              <p:cNvSpPr/>
              <p:nvPr/>
            </p:nvSpPr>
            <p:spPr bwMode="auto">
              <a:xfrm>
                <a:off x="6498389" y="391433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AA01D63F-8681-4169-B89F-69387914250B}"/>
                  </a:ext>
                </a:extLst>
              </p:cNvPr>
              <p:cNvSpPr/>
              <p:nvPr/>
            </p:nvSpPr>
            <p:spPr bwMode="auto">
              <a:xfrm>
                <a:off x="6498752" y="4042446"/>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904C1F97-9A59-4100-B44A-5700F2D3759B}"/>
                  </a:ext>
                </a:extLst>
              </p:cNvPr>
              <p:cNvSpPr/>
              <p:nvPr/>
            </p:nvSpPr>
            <p:spPr bwMode="auto">
              <a:xfrm>
                <a:off x="6498752" y="417184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156CFE3-08B9-482C-A97D-8B1F572B90B8}"/>
                  </a:ext>
                </a:extLst>
              </p:cNvPr>
              <p:cNvSpPr/>
              <p:nvPr/>
            </p:nvSpPr>
            <p:spPr bwMode="auto">
              <a:xfrm>
                <a:off x="6498752" y="4299212"/>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030C5658-BAA5-47E7-9F3A-6B089FDD8EB9}"/>
                  </a:ext>
                </a:extLst>
              </p:cNvPr>
              <p:cNvSpPr/>
              <p:nvPr/>
            </p:nvSpPr>
            <p:spPr bwMode="auto">
              <a:xfrm>
                <a:off x="6498389" y="4425583"/>
                <a:ext cx="164507"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52" name="TextBox 151">
            <a:extLst>
              <a:ext uri="{FF2B5EF4-FFF2-40B4-BE49-F238E27FC236}">
                <a16:creationId xmlns:a16="http://schemas.microsoft.com/office/drawing/2014/main" id="{C7DCCDB3-4CC7-4B42-91C6-0A6B1A70882D}"/>
              </a:ext>
            </a:extLst>
          </p:cNvPr>
          <p:cNvSpPr txBox="1"/>
          <p:nvPr/>
        </p:nvSpPr>
        <p:spPr>
          <a:xfrm>
            <a:off x="6411638" y="4693839"/>
            <a:ext cx="5422188" cy="390529"/>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kern="0">
                <a:solidFill>
                  <a:prstClr val="black"/>
                </a:solidFill>
              </a:rPr>
              <a:t>Fully managed and cost-effective</a:t>
            </a:r>
          </a:p>
        </p:txBody>
      </p:sp>
      <p:grpSp>
        <p:nvGrpSpPr>
          <p:cNvPr id="153" name="Group 84">
            <a:extLst>
              <a:ext uri="{FF2B5EF4-FFF2-40B4-BE49-F238E27FC236}">
                <a16:creationId xmlns:a16="http://schemas.microsoft.com/office/drawing/2014/main" id="{72AD0388-F272-46EF-A14C-F08260E3B50F}"/>
              </a:ext>
            </a:extLst>
          </p:cNvPr>
          <p:cNvGrpSpPr>
            <a:grpSpLocks noChangeAspect="1"/>
          </p:cNvGrpSpPr>
          <p:nvPr/>
        </p:nvGrpSpPr>
        <p:grpSpPr bwMode="auto">
          <a:xfrm>
            <a:off x="7316728" y="5275323"/>
            <a:ext cx="708203" cy="780774"/>
            <a:chOff x="5822" y="999"/>
            <a:chExt cx="283" cy="312"/>
          </a:xfrm>
        </p:grpSpPr>
        <p:sp>
          <p:nvSpPr>
            <p:cNvPr id="154" name="AutoShape 83">
              <a:extLst>
                <a:ext uri="{FF2B5EF4-FFF2-40B4-BE49-F238E27FC236}">
                  <a16:creationId xmlns:a16="http://schemas.microsoft.com/office/drawing/2014/main" id="{C9056EBE-FD37-4DEE-B79F-1B703C4EAD63}"/>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55" name="Rectangle 85">
              <a:extLst>
                <a:ext uri="{FF2B5EF4-FFF2-40B4-BE49-F238E27FC236}">
                  <a16:creationId xmlns:a16="http://schemas.microsoft.com/office/drawing/2014/main" id="{B9178B41-9C6F-4704-AA81-C17424451CC1}"/>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56" name="Rectangle 86">
              <a:extLst>
                <a:ext uri="{FF2B5EF4-FFF2-40B4-BE49-F238E27FC236}">
                  <a16:creationId xmlns:a16="http://schemas.microsoft.com/office/drawing/2014/main" id="{B2C74815-EF5D-4FFA-A166-6C3EA608F433}"/>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57" name="Rectangle 87">
              <a:extLst>
                <a:ext uri="{FF2B5EF4-FFF2-40B4-BE49-F238E27FC236}">
                  <a16:creationId xmlns:a16="http://schemas.microsoft.com/office/drawing/2014/main" id="{22AF6733-AF88-4CD1-9C7D-FB4119564999}"/>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58" name="Oval 88">
              <a:extLst>
                <a:ext uri="{FF2B5EF4-FFF2-40B4-BE49-F238E27FC236}">
                  <a16:creationId xmlns:a16="http://schemas.microsoft.com/office/drawing/2014/main" id="{AD076800-556A-4AE0-BBF7-58B9A7D96440}"/>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59" name="Oval 89">
              <a:extLst>
                <a:ext uri="{FF2B5EF4-FFF2-40B4-BE49-F238E27FC236}">
                  <a16:creationId xmlns:a16="http://schemas.microsoft.com/office/drawing/2014/main" id="{F7791888-E309-41D3-8693-60A39B7E6A1F}"/>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60" name="Oval 90">
              <a:extLst>
                <a:ext uri="{FF2B5EF4-FFF2-40B4-BE49-F238E27FC236}">
                  <a16:creationId xmlns:a16="http://schemas.microsoft.com/office/drawing/2014/main" id="{350E8B3D-A65D-4ED6-877B-5D56829627AF}"/>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sp>
        <p:nvSpPr>
          <p:cNvPr id="7" name="Freeform: Shape 6">
            <a:extLst>
              <a:ext uri="{FF2B5EF4-FFF2-40B4-BE49-F238E27FC236}">
                <a16:creationId xmlns:a16="http://schemas.microsoft.com/office/drawing/2014/main" id="{92BD26D5-4D42-4FBA-988C-774A028535DF}"/>
              </a:ext>
            </a:extLst>
          </p:cNvPr>
          <p:cNvSpPr/>
          <p:nvPr/>
        </p:nvSpPr>
        <p:spPr>
          <a:xfrm>
            <a:off x="2497607" y="2763996"/>
            <a:ext cx="2900235" cy="1290582"/>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41" tIns="182854" rIns="137141" bIns="182854" numCol="1" spcCol="1270" anchor="t" anchorCtr="0">
            <a:noAutofit/>
          </a:bodyPr>
          <a:lstStyle/>
          <a:p>
            <a:pPr marL="0" lvl="1" algn="ctr" defTabSz="711064">
              <a:lnSpc>
                <a:spcPct val="90000"/>
              </a:lnSpc>
              <a:spcBef>
                <a:spcPct val="0"/>
              </a:spcBef>
              <a:spcAft>
                <a:spcPct val="15000"/>
              </a:spcAft>
              <a:defRPr/>
            </a:pPr>
            <a:r>
              <a:rPr lang="en-US" sz="1600" dirty="0">
                <a:solidFill>
                  <a:prstClr val="black"/>
                </a:solidFill>
                <a:latin typeface="Segoe UI" panose="020B0502040204020203" pitchFamily="34" charset="0"/>
                <a:cs typeface="Segoe UI" panose="020B0502040204020203" pitchFamily="34" charset="0"/>
              </a:rPr>
              <a:t>Gain unparalleled SLA-backed speed and throughput, fast global access, and instant elasticity.</a:t>
            </a:r>
          </a:p>
        </p:txBody>
      </p:sp>
      <p:sp>
        <p:nvSpPr>
          <p:cNvPr id="8" name="Freeform: Shape 10">
            <a:extLst>
              <a:ext uri="{FF2B5EF4-FFF2-40B4-BE49-F238E27FC236}">
                <a16:creationId xmlns:a16="http://schemas.microsoft.com/office/drawing/2014/main" id="{2E28AE1F-88B2-4C40-9786-BF71C8C28056}"/>
              </a:ext>
            </a:extLst>
          </p:cNvPr>
          <p:cNvSpPr/>
          <p:nvPr/>
        </p:nvSpPr>
        <p:spPr>
          <a:xfrm>
            <a:off x="2465701" y="5190678"/>
            <a:ext cx="3120627" cy="1025510"/>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41" tIns="182854" rIns="137141" bIns="182854" numCol="1" spcCol="1270" anchor="t" anchorCtr="0">
            <a:noAutofit/>
          </a:bodyPr>
          <a:lstStyle/>
          <a:p>
            <a:pPr marL="0" lvl="1" algn="ctr" defTabSz="711064">
              <a:lnSpc>
                <a:spcPct val="90000"/>
              </a:lnSpc>
              <a:spcBef>
                <a:spcPct val="0"/>
              </a:spcBef>
              <a:spcAft>
                <a:spcPct val="15000"/>
              </a:spcAft>
              <a:defRPr/>
            </a:pPr>
            <a:r>
              <a:rPr lang="en-CA" sz="1600">
                <a:solidFill>
                  <a:prstClr val="black"/>
                </a:solidFill>
                <a:latin typeface="Segoe UI" panose="020B0502040204020203" pitchFamily="34" charset="0"/>
                <a:cs typeface="Segoe UI" panose="020B0502040204020203" pitchFamily="34" charset="0"/>
              </a:rPr>
              <a:t>Build fast with </a:t>
            </a:r>
            <a:r>
              <a:rPr lang="en-US" sz="1600">
                <a:solidFill>
                  <a:prstClr val="black"/>
                </a:solidFill>
                <a:latin typeface="Segoe UI" panose="020B0502040204020203" pitchFamily="34" charset="0"/>
                <a:cs typeface="Segoe UI" panose="020B0502040204020203" pitchFamily="34" charset="0"/>
              </a:rPr>
              <a:t>open source APIs, multiple SDKs, schema-less data, and no-ETL analytics over operational data.</a:t>
            </a:r>
          </a:p>
        </p:txBody>
      </p:sp>
      <p:sp>
        <p:nvSpPr>
          <p:cNvPr id="10" name="Freeform: Shape 10">
            <a:extLst>
              <a:ext uri="{FF2B5EF4-FFF2-40B4-BE49-F238E27FC236}">
                <a16:creationId xmlns:a16="http://schemas.microsoft.com/office/drawing/2014/main" id="{CD259584-E475-46C4-919C-5EBB62D6BDE8}"/>
              </a:ext>
            </a:extLst>
          </p:cNvPr>
          <p:cNvSpPr/>
          <p:nvPr/>
        </p:nvSpPr>
        <p:spPr>
          <a:xfrm>
            <a:off x="7996480" y="2859544"/>
            <a:ext cx="3132856" cy="774510"/>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41" tIns="182854" rIns="137141" bIns="182854" numCol="1" spcCol="1270" anchor="t" anchorCtr="0">
            <a:noAutofit/>
          </a:bodyPr>
          <a:lstStyle/>
          <a:p>
            <a:pPr marL="0" lvl="1" algn="ctr" defTabSz="711064">
              <a:lnSpc>
                <a:spcPct val="90000"/>
              </a:lnSpc>
              <a:spcBef>
                <a:spcPct val="0"/>
              </a:spcBef>
              <a:spcAft>
                <a:spcPct val="15000"/>
              </a:spcAft>
              <a:defRPr/>
            </a:pPr>
            <a:r>
              <a:rPr lang="en-CA" sz="1600" dirty="0">
                <a:solidFill>
                  <a:prstClr val="black"/>
                </a:solidFill>
                <a:latin typeface="Segoe UI" panose="020B0502040204020203" pitchFamily="34" charset="0"/>
                <a:cs typeface="Segoe UI" panose="020B0502040204020203" pitchFamily="34" charset="0"/>
              </a:rPr>
              <a:t>Guarantee business continuity, 99.999% availability, and enterprise-level security for every application.</a:t>
            </a:r>
            <a:endParaRPr lang="en-US" sz="1600" dirty="0">
              <a:solidFill>
                <a:prstClr val="black"/>
              </a:solidFill>
              <a:latin typeface="Segoe UI" panose="020B0502040204020203" pitchFamily="34" charset="0"/>
              <a:cs typeface="Segoe UI" panose="020B0502040204020203" pitchFamily="34" charset="0"/>
            </a:endParaRPr>
          </a:p>
        </p:txBody>
      </p:sp>
      <p:sp>
        <p:nvSpPr>
          <p:cNvPr id="11" name="Freeform: Shape 10">
            <a:extLst>
              <a:ext uri="{FF2B5EF4-FFF2-40B4-BE49-F238E27FC236}">
                <a16:creationId xmlns:a16="http://schemas.microsoft.com/office/drawing/2014/main" id="{7D75A559-E2C3-407C-9B16-B700F229081B}"/>
              </a:ext>
            </a:extLst>
          </p:cNvPr>
          <p:cNvSpPr/>
          <p:nvPr/>
        </p:nvSpPr>
        <p:spPr>
          <a:xfrm>
            <a:off x="8055905" y="5067205"/>
            <a:ext cx="3019445" cy="1071040"/>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41" tIns="182854" rIns="137141" bIns="182854" numCol="1" spcCol="1270" anchor="t" anchorCtr="0">
            <a:noAutofit/>
          </a:bodyPr>
          <a:lstStyle/>
          <a:p>
            <a:pPr marL="0" lvl="1" algn="ctr" defTabSz="711064">
              <a:lnSpc>
                <a:spcPct val="90000"/>
              </a:lnSpc>
              <a:spcBef>
                <a:spcPct val="0"/>
              </a:spcBef>
              <a:spcAft>
                <a:spcPct val="15000"/>
              </a:spcAft>
              <a:defRPr/>
            </a:pPr>
            <a:r>
              <a:rPr lang="en-US" sz="1600" dirty="0">
                <a:solidFill>
                  <a:prstClr val="black"/>
                </a:solidFill>
                <a:latin typeface="Segoe UI" panose="020B0502040204020203" pitchFamily="34" charset="0"/>
                <a:cs typeface="Segoe UI" panose="020B0502040204020203" pitchFamily="34" charset="0"/>
              </a:rPr>
              <a:t>End-to-end database management with serverless and automatic scaling matching your application and TCO needs.</a:t>
            </a:r>
          </a:p>
        </p:txBody>
      </p:sp>
    </p:spTree>
    <p:extLst>
      <p:ext uri="{BB962C8B-B14F-4D97-AF65-F5344CB8AC3E}">
        <p14:creationId xmlns:p14="http://schemas.microsoft.com/office/powerpoint/2010/main" val="3533915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63" y="487"/>
            <a:ext cx="6768664"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589045" y="815007"/>
            <a:ext cx="4770782" cy="1107996"/>
          </a:xfrm>
        </p:spPr>
        <p:txBody>
          <a:bodyPr/>
          <a:lstStyle/>
          <a:p>
            <a:r>
              <a:rPr lang="en-US">
                <a:solidFill>
                  <a:schemeClr val="accent2"/>
                </a:solidFill>
              </a:rPr>
              <a:t>Guaranteed </a:t>
            </a:r>
            <a:r>
              <a:rPr lang="en-US" sz="3200">
                <a:solidFill>
                  <a:schemeClr val="accent2"/>
                </a:solidFill>
              </a:rPr>
              <a:t>speed</a:t>
            </a:r>
            <a:r>
              <a:rPr lang="en-US">
                <a:solidFill>
                  <a:schemeClr val="accent2"/>
                </a:solidFill>
              </a:rPr>
              <a:t> at any scale </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589045" y="2121671"/>
            <a:ext cx="5490673" cy="4153577"/>
          </a:xfrm>
        </p:spPr>
        <p:txBody>
          <a:bodyPr/>
          <a:lstStyle/>
          <a:p>
            <a:pPr marL="288870" indent="-288870">
              <a:spcAft>
                <a:spcPts val="600"/>
              </a:spcAft>
              <a:buFont typeface="Arial" panose="020B0604020202020204" pitchFamily="34" charset="0"/>
              <a:buChar char="•"/>
            </a:pPr>
            <a:r>
              <a:rPr lang="en-US" sz="2200">
                <a:solidFill>
                  <a:schemeClr val="bg1"/>
                </a:solidFill>
              </a:rPr>
              <a:t>Real-time access with &lt;10 </a:t>
            </a:r>
            <a:r>
              <a:rPr lang="en-US" sz="2200" err="1">
                <a:solidFill>
                  <a:schemeClr val="bg1"/>
                </a:solidFill>
              </a:rPr>
              <a:t>ms</a:t>
            </a:r>
            <a:r>
              <a:rPr lang="en-US" sz="2200">
                <a:solidFill>
                  <a:schemeClr val="bg1"/>
                </a:solidFill>
              </a:rPr>
              <a:t> read and write latencies backed globally by SLA</a:t>
            </a:r>
          </a:p>
          <a:p>
            <a:pPr marL="288870" indent="-288870">
              <a:spcAft>
                <a:spcPts val="600"/>
              </a:spcAft>
              <a:buFont typeface="Arial" panose="020B0604020202020204" pitchFamily="34" charset="0"/>
              <a:buChar char="•"/>
            </a:pPr>
            <a:r>
              <a:rPr lang="en-US" sz="2200">
                <a:solidFill>
                  <a:schemeClr val="bg1"/>
                </a:solidFill>
              </a:rPr>
              <a:t>The only service with financially-backed SLAs for millisecond read and write latency at the 99th percentile and 99.999% high availability </a:t>
            </a:r>
          </a:p>
          <a:p>
            <a:pPr marL="288870" indent="-288870">
              <a:spcAft>
                <a:spcPts val="600"/>
              </a:spcAft>
              <a:buFont typeface="Arial" panose="020B0604020202020204" pitchFamily="34" charset="0"/>
              <a:buChar char="•"/>
            </a:pPr>
            <a:r>
              <a:rPr lang="en-US" sz="2200">
                <a:solidFill>
                  <a:schemeClr val="bg1"/>
                </a:solidFill>
              </a:rPr>
              <a:t>Turnkey multi-master writes and data distribution to any Azure region is enabled by a click of a button</a:t>
            </a:r>
          </a:p>
          <a:p>
            <a:pPr marL="288870" indent="-288870">
              <a:spcAft>
                <a:spcPts val="600"/>
              </a:spcAft>
              <a:buFont typeface="Arial" panose="020B0604020202020204" pitchFamily="34" charset="0"/>
              <a:buChar char="•"/>
            </a:pPr>
            <a:r>
              <a:rPr lang="en-US" sz="2200">
                <a:solidFill>
                  <a:schemeClr val="bg1"/>
                </a:solidFill>
              </a:rPr>
              <a:t>Independently and elastically scale storage and throughput across any Azure region</a:t>
            </a:r>
          </a:p>
        </p:txBody>
      </p:sp>
      <p:sp>
        <p:nvSpPr>
          <p:cNvPr id="136" name="TextBox 135">
            <a:extLst>
              <a:ext uri="{FF2B5EF4-FFF2-40B4-BE49-F238E27FC236}">
                <a16:creationId xmlns:a16="http://schemas.microsoft.com/office/drawing/2014/main" id="{7CB77E5F-B21C-43E3-98CF-225AF3713D9B}"/>
              </a:ext>
            </a:extLst>
          </p:cNvPr>
          <p:cNvSpPr txBox="1"/>
          <p:nvPr/>
        </p:nvSpPr>
        <p:spPr>
          <a:xfrm>
            <a:off x="10232564" y="1965339"/>
            <a:ext cx="1255414" cy="594566"/>
          </a:xfrm>
          <a:prstGeom prst="rect">
            <a:avLst/>
          </a:prstGeom>
          <a:noFill/>
        </p:spPr>
        <p:txBody>
          <a:bodyPr wrap="square" rtlCol="0" anchor="t">
            <a:spAutoFit/>
          </a:bodyPr>
          <a:lstStyle/>
          <a:p>
            <a:pPr algn="ctr" defTabSz="914225">
              <a:defRPr/>
            </a:pPr>
            <a:r>
              <a:rPr lang="en-US" sz="1600" b="1">
                <a:solidFill>
                  <a:srgbClr val="0078D4"/>
                </a:solidFill>
                <a:latin typeface="Segoe UI Semibold"/>
                <a:ea typeface="Segoe UI Semibold" charset="0"/>
                <a:cs typeface="Segoe UI Semibold"/>
              </a:rPr>
              <a:t>High Availability</a:t>
            </a:r>
            <a:endParaRPr lang="en-US" sz="1600" b="1">
              <a:solidFill>
                <a:srgbClr val="0078D4"/>
              </a:solidFill>
              <a:latin typeface="Segoe UI Semibold"/>
              <a:ea typeface="Segoe UI Semibold" charset="0"/>
              <a:cs typeface="Segoe UI Semibold" charset="0"/>
            </a:endParaRPr>
          </a:p>
        </p:txBody>
      </p:sp>
      <p:sp>
        <p:nvSpPr>
          <p:cNvPr id="137" name="TextBox 136">
            <a:extLst>
              <a:ext uri="{FF2B5EF4-FFF2-40B4-BE49-F238E27FC236}">
                <a16:creationId xmlns:a16="http://schemas.microsoft.com/office/drawing/2014/main" id="{D84301B7-A632-4B0E-B70D-FE43348F0C71}"/>
              </a:ext>
            </a:extLst>
          </p:cNvPr>
          <p:cNvSpPr txBox="1"/>
          <p:nvPr/>
        </p:nvSpPr>
        <p:spPr>
          <a:xfrm>
            <a:off x="7556341" y="1965340"/>
            <a:ext cx="983199" cy="343443"/>
          </a:xfrm>
          <a:prstGeom prst="rect">
            <a:avLst/>
          </a:prstGeom>
          <a:noFill/>
        </p:spPr>
        <p:txBody>
          <a:bodyPr wrap="square" rtlCol="0">
            <a:spAutoFit/>
          </a:bodyPr>
          <a:lstStyle/>
          <a:p>
            <a:pPr algn="ctr" defTabSz="914225">
              <a:defRPr/>
            </a:pPr>
            <a:r>
              <a:rPr lang="en-US" sz="1600" b="1">
                <a:solidFill>
                  <a:srgbClr val="0078D4"/>
                </a:solidFill>
                <a:latin typeface="Segoe UI Semibold" charset="0"/>
                <a:ea typeface="Segoe UI Semibold" charset="0"/>
                <a:cs typeface="Segoe UI Semibold" charset="0"/>
              </a:rPr>
              <a:t>Latency</a:t>
            </a:r>
          </a:p>
        </p:txBody>
      </p:sp>
      <p:grpSp>
        <p:nvGrpSpPr>
          <p:cNvPr id="138" name="Group 137">
            <a:extLst>
              <a:ext uri="{FF2B5EF4-FFF2-40B4-BE49-F238E27FC236}">
                <a16:creationId xmlns:a16="http://schemas.microsoft.com/office/drawing/2014/main" id="{E8B38A74-CA5E-4825-9600-D5768D5C0F27}"/>
              </a:ext>
            </a:extLst>
          </p:cNvPr>
          <p:cNvGrpSpPr/>
          <p:nvPr/>
        </p:nvGrpSpPr>
        <p:grpSpPr>
          <a:xfrm>
            <a:off x="7445292" y="2360899"/>
            <a:ext cx="1205297" cy="540218"/>
            <a:chOff x="4586396" y="7810511"/>
            <a:chExt cx="1265840" cy="567354"/>
          </a:xfrm>
          <a:solidFill>
            <a:sysClr val="window" lastClr="FFFFFF"/>
          </a:solidFill>
        </p:grpSpPr>
        <p:sp>
          <p:nvSpPr>
            <p:cNvPr id="139" name="TextBox 138">
              <a:extLst>
                <a:ext uri="{FF2B5EF4-FFF2-40B4-BE49-F238E27FC236}">
                  <a16:creationId xmlns:a16="http://schemas.microsoft.com/office/drawing/2014/main" id="{EBE19C6D-36FA-4DF6-988A-8E4ACC5512AD}"/>
                </a:ext>
              </a:extLst>
            </p:cNvPr>
            <p:cNvSpPr txBox="1"/>
            <p:nvPr/>
          </p:nvSpPr>
          <p:spPr>
            <a:xfrm>
              <a:off x="4761419" y="7810511"/>
              <a:ext cx="876656" cy="334301"/>
            </a:xfrm>
            <a:prstGeom prst="rect">
              <a:avLst/>
            </a:prstGeom>
            <a:noFill/>
          </p:spPr>
          <p:txBody>
            <a:bodyPr wrap="none" rtlCol="0">
              <a:spAutoFit/>
            </a:bodyPr>
            <a:lstStyle/>
            <a:p>
              <a:pPr algn="ctr" defTabSz="914225">
                <a:lnSpc>
                  <a:spcPct val="90000"/>
                </a:lnSpc>
                <a:defRPr/>
              </a:pPr>
              <a:r>
                <a:rPr lang="en-US" sz="1600" kern="0" spc="-1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600" kern="0">
                  <a:solidFill>
                    <a:prstClr val="black"/>
                  </a:solidFill>
                  <a:latin typeface="Segoe UI"/>
                  <a:ea typeface="Segoe UI Black" panose="020B0A02040204020203" pitchFamily="34" charset="0"/>
                  <a:cs typeface="Segoe UI Black" panose="020B0A02040204020203" pitchFamily="34" charset="0"/>
                </a:rPr>
                <a:t> </a:t>
              </a:r>
              <a:r>
                <a:rPr lang="en-US" sz="1600" kern="0" err="1">
                  <a:solidFill>
                    <a:prstClr val="black"/>
                  </a:solidFill>
                  <a:latin typeface="Segoe UI"/>
                  <a:ea typeface="Segoe UI Black" panose="020B0A02040204020203" pitchFamily="34" charset="0"/>
                  <a:cs typeface="Segoe UI Black" panose="020B0A02040204020203" pitchFamily="34" charset="0"/>
                </a:rPr>
                <a:t>ms</a:t>
              </a:r>
              <a:endParaRPr lang="en-US" sz="1600" kern="0">
                <a:solidFill>
                  <a:prstClr val="black"/>
                </a:solidFill>
                <a:latin typeface="Segoe UI"/>
                <a:ea typeface="Segoe UI Black" panose="020B0A02040204020203" pitchFamily="34" charset="0"/>
                <a:cs typeface="Segoe UI Black" panose="020B0A02040204020203" pitchFamily="34" charset="0"/>
              </a:endParaRPr>
            </a:p>
          </p:txBody>
        </p:sp>
        <p:sp>
          <p:nvSpPr>
            <p:cNvPr id="140" name="TextBox 139">
              <a:extLst>
                <a:ext uri="{FF2B5EF4-FFF2-40B4-BE49-F238E27FC236}">
                  <a16:creationId xmlns:a16="http://schemas.microsoft.com/office/drawing/2014/main" id="{E1F9FC77-4C14-4403-B403-CFE444E370B8}"/>
                </a:ext>
              </a:extLst>
            </p:cNvPr>
            <p:cNvSpPr txBox="1"/>
            <p:nvPr/>
          </p:nvSpPr>
          <p:spPr>
            <a:xfrm>
              <a:off x="4586396" y="8122679"/>
              <a:ext cx="1265840" cy="255186"/>
            </a:xfrm>
            <a:prstGeom prst="rect">
              <a:avLst/>
            </a:prstGeom>
            <a:noFill/>
          </p:spPr>
          <p:txBody>
            <a:bodyPr wrap="square" rtlCol="0">
              <a:spAutoFit/>
            </a:bodyPr>
            <a:lstStyle/>
            <a:p>
              <a:pPr algn="ctr" defTabSz="914225">
                <a:lnSpc>
                  <a:spcPct val="80000"/>
                </a:lnSpc>
                <a:defRPr/>
              </a:pPr>
              <a:r>
                <a:rPr lang="en-US" sz="1200" kern="0">
                  <a:solidFill>
                    <a:prstClr val="black"/>
                  </a:solidFill>
                  <a:latin typeface="Segoe UI"/>
                  <a:ea typeface="Segoe UI Black" panose="020B0A02040204020203" pitchFamily="34" charset="0"/>
                  <a:cs typeface="Segoe UI Semilight" panose="020B0402040204020203" pitchFamily="34" charset="0"/>
                </a:rPr>
                <a:t>99</a:t>
              </a:r>
              <a:r>
                <a:rPr lang="en-US" sz="1200" kern="0" baseline="30000">
                  <a:solidFill>
                    <a:prstClr val="black"/>
                  </a:solidFill>
                  <a:latin typeface="Segoe UI"/>
                  <a:ea typeface="Segoe UI Black" panose="020B0A02040204020203" pitchFamily="34" charset="0"/>
                  <a:cs typeface="Segoe UI Semilight" panose="020B0402040204020203" pitchFamily="34" charset="0"/>
                </a:rPr>
                <a:t>th</a:t>
              </a:r>
              <a:r>
                <a:rPr lang="en-US" sz="1200" kern="0">
                  <a:solidFill>
                    <a:prstClr val="black"/>
                  </a:solidFill>
                  <a:latin typeface="Segoe UI"/>
                  <a:ea typeface="Segoe UI Black" panose="020B0A02040204020203" pitchFamily="34" charset="0"/>
                  <a:cs typeface="Segoe UI Semilight" panose="020B0402040204020203" pitchFamily="34" charset="0"/>
                </a:rPr>
                <a:t> </a:t>
              </a:r>
              <a:r>
                <a:rPr lang="en-US" sz="1200" kern="0" spc="-10">
                  <a:solidFill>
                    <a:prstClr val="black"/>
                  </a:solidFill>
                  <a:latin typeface="Segoe UI"/>
                  <a:cs typeface="Segoe UI Semilight" panose="020B0402040204020203" pitchFamily="34" charset="0"/>
                </a:rPr>
                <a:t>percentile</a:t>
              </a:r>
            </a:p>
          </p:txBody>
        </p:sp>
      </p:grpSp>
      <p:sp>
        <p:nvSpPr>
          <p:cNvPr id="141" name="TextBox 140">
            <a:extLst>
              <a:ext uri="{FF2B5EF4-FFF2-40B4-BE49-F238E27FC236}">
                <a16:creationId xmlns:a16="http://schemas.microsoft.com/office/drawing/2014/main" id="{7F7E278F-6371-4C82-BA4F-C98534053832}"/>
              </a:ext>
            </a:extLst>
          </p:cNvPr>
          <p:cNvSpPr txBox="1"/>
          <p:nvPr/>
        </p:nvSpPr>
        <p:spPr>
          <a:xfrm>
            <a:off x="10340548" y="2586719"/>
            <a:ext cx="958781" cy="343443"/>
          </a:xfrm>
          <a:prstGeom prst="rect">
            <a:avLst/>
          </a:prstGeom>
          <a:noFill/>
        </p:spPr>
        <p:txBody>
          <a:bodyPr wrap="none" rtlCol="0">
            <a:spAutoFit/>
          </a:bodyPr>
          <a:lstStyle/>
          <a:p>
            <a:pPr algn="ctr" defTabSz="914225">
              <a:defRPr/>
            </a:pPr>
            <a:r>
              <a:rPr lang="en-US" sz="1600">
                <a:solidFill>
                  <a:prstClr val="black"/>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1600">
                <a:solidFill>
                  <a:prstClr val="black"/>
                </a:solidFill>
                <a:latin typeface="Segoe UI"/>
                <a:ea typeface="Segoe UI Black" panose="020B0A02040204020203" pitchFamily="34" charset="0"/>
                <a:cs typeface="Segoe UI Black" panose="020B0A02040204020203" pitchFamily="34" charset="0"/>
              </a:rPr>
              <a:t>.999%</a:t>
            </a:r>
          </a:p>
        </p:txBody>
      </p:sp>
      <p:sp>
        <p:nvSpPr>
          <p:cNvPr id="142" name="TextBox 141">
            <a:extLst>
              <a:ext uri="{FF2B5EF4-FFF2-40B4-BE49-F238E27FC236}">
                <a16:creationId xmlns:a16="http://schemas.microsoft.com/office/drawing/2014/main" id="{BAB9FFCB-1189-49A8-B988-F8585D88135C}"/>
              </a:ext>
            </a:extLst>
          </p:cNvPr>
          <p:cNvSpPr txBox="1"/>
          <p:nvPr/>
        </p:nvSpPr>
        <p:spPr>
          <a:xfrm>
            <a:off x="7389969" y="4703072"/>
            <a:ext cx="1315945" cy="343443"/>
          </a:xfrm>
          <a:prstGeom prst="rect">
            <a:avLst/>
          </a:prstGeom>
          <a:noFill/>
        </p:spPr>
        <p:txBody>
          <a:bodyPr wrap="none" rtlCol="0">
            <a:spAutoFit/>
          </a:bodyPr>
          <a:lstStyle/>
          <a:p>
            <a:pPr algn="ctr" defTabSz="914225">
              <a:defRPr/>
            </a:pPr>
            <a:r>
              <a:rPr lang="en-US" sz="1600" b="1">
                <a:solidFill>
                  <a:srgbClr val="0078D4"/>
                </a:solidFill>
                <a:latin typeface="Segoe UI Semibold" charset="0"/>
                <a:ea typeface="Segoe UI Semibold" charset="0"/>
                <a:cs typeface="Segoe UI Semibold" charset="0"/>
              </a:rPr>
              <a:t>Throughput</a:t>
            </a:r>
          </a:p>
        </p:txBody>
      </p:sp>
      <p:sp>
        <p:nvSpPr>
          <p:cNvPr id="143" name="TextBox 142">
            <a:extLst>
              <a:ext uri="{FF2B5EF4-FFF2-40B4-BE49-F238E27FC236}">
                <a16:creationId xmlns:a16="http://schemas.microsoft.com/office/drawing/2014/main" id="{31CCC958-35B5-4C17-B47E-D44520489C04}"/>
              </a:ext>
            </a:extLst>
          </p:cNvPr>
          <p:cNvSpPr txBox="1"/>
          <p:nvPr/>
        </p:nvSpPr>
        <p:spPr>
          <a:xfrm>
            <a:off x="10167255" y="4703072"/>
            <a:ext cx="1305365" cy="343443"/>
          </a:xfrm>
          <a:prstGeom prst="rect">
            <a:avLst/>
          </a:prstGeom>
          <a:noFill/>
        </p:spPr>
        <p:txBody>
          <a:bodyPr wrap="none" rtlCol="0">
            <a:spAutoFit/>
          </a:bodyPr>
          <a:lstStyle/>
          <a:p>
            <a:pPr algn="ctr" defTabSz="914225">
              <a:defRPr/>
            </a:pPr>
            <a:r>
              <a:rPr lang="en-US" sz="1600" b="1">
                <a:solidFill>
                  <a:srgbClr val="0078D4"/>
                </a:solidFill>
                <a:latin typeface="Segoe UI Semibold" charset="0"/>
                <a:ea typeface="Segoe UI Semibold" charset="0"/>
                <a:cs typeface="Segoe UI Semibold" charset="0"/>
              </a:rPr>
              <a:t>Consistency</a:t>
            </a:r>
          </a:p>
        </p:txBody>
      </p:sp>
      <p:sp>
        <p:nvSpPr>
          <p:cNvPr id="144" name="TextBox 143">
            <a:extLst>
              <a:ext uri="{FF2B5EF4-FFF2-40B4-BE49-F238E27FC236}">
                <a16:creationId xmlns:a16="http://schemas.microsoft.com/office/drawing/2014/main" id="{D60F72A1-124D-4C93-9B3D-393E63A9BE27}"/>
              </a:ext>
            </a:extLst>
          </p:cNvPr>
          <p:cNvSpPr txBox="1"/>
          <p:nvPr/>
        </p:nvSpPr>
        <p:spPr>
          <a:xfrm>
            <a:off x="7285678" y="5075040"/>
            <a:ext cx="1524526" cy="343443"/>
          </a:xfrm>
          <a:prstGeom prst="rect">
            <a:avLst/>
          </a:prstGeom>
          <a:noFill/>
        </p:spPr>
        <p:txBody>
          <a:bodyPr wrap="square" rtlCol="0">
            <a:spAutoFit/>
          </a:bodyPr>
          <a:lstStyle/>
          <a:p>
            <a:pPr algn="ctr" defTabSz="914225">
              <a:defRPr/>
            </a:pPr>
            <a:r>
              <a:rPr lang="en-US" sz="1600">
                <a:solidFill>
                  <a:prstClr val="black"/>
                </a:solidFill>
                <a:latin typeface="Segoe UI"/>
                <a:ea typeface="Segoe UI Black" panose="020B0A02040204020203" pitchFamily="34" charset="0"/>
                <a:cs typeface="Segoe UI Black" panose="020B0A02040204020203" pitchFamily="34" charset="0"/>
              </a:rPr>
              <a:t>Guaranteed</a:t>
            </a:r>
          </a:p>
        </p:txBody>
      </p:sp>
      <p:sp>
        <p:nvSpPr>
          <p:cNvPr id="145" name="TextBox 144">
            <a:extLst>
              <a:ext uri="{FF2B5EF4-FFF2-40B4-BE49-F238E27FC236}">
                <a16:creationId xmlns:a16="http://schemas.microsoft.com/office/drawing/2014/main" id="{1DDE595D-E7AC-406E-A458-84ACD4143C97}"/>
              </a:ext>
            </a:extLst>
          </p:cNvPr>
          <p:cNvSpPr txBox="1"/>
          <p:nvPr/>
        </p:nvSpPr>
        <p:spPr>
          <a:xfrm>
            <a:off x="10036918" y="5080205"/>
            <a:ext cx="1566038" cy="343443"/>
          </a:xfrm>
          <a:prstGeom prst="rect">
            <a:avLst/>
          </a:prstGeom>
          <a:noFill/>
        </p:spPr>
        <p:txBody>
          <a:bodyPr wrap="square" rtlCol="0">
            <a:spAutoFit/>
          </a:bodyPr>
          <a:lstStyle/>
          <a:p>
            <a:pPr algn="ctr" defTabSz="914225">
              <a:defRPr/>
            </a:pPr>
            <a:r>
              <a:rPr lang="en-US" sz="1600">
                <a:solidFill>
                  <a:prstClr val="black"/>
                </a:solidFill>
                <a:latin typeface="Segoe UI"/>
                <a:ea typeface="Segoe UI Black" panose="020B0A02040204020203" pitchFamily="34" charset="0"/>
                <a:cs typeface="Segoe UI Black" panose="020B0A02040204020203" pitchFamily="34" charset="0"/>
              </a:rPr>
              <a:t>Guaranteed</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490459" y="628342"/>
            <a:ext cx="0" cy="5626914"/>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030637" y="3441799"/>
            <a:ext cx="4905134" cy="0"/>
          </a:xfrm>
          <a:prstGeom prst="line">
            <a:avLst/>
          </a:prstGeom>
          <a:noFill/>
          <a:ln w="12700" cap="flat" cmpd="sng" algn="ctr">
            <a:solidFill>
              <a:schemeClr val="accent1"/>
            </a:solidFill>
            <a:prstDash val="solid"/>
            <a:headEnd type="none"/>
            <a:tailEnd type="none"/>
          </a:ln>
          <a:effectLst/>
        </p:spPr>
      </p:cxnSp>
      <p:grpSp>
        <p:nvGrpSpPr>
          <p:cNvPr id="41" name="Group 135">
            <a:extLst>
              <a:ext uri="{FF2B5EF4-FFF2-40B4-BE49-F238E27FC236}">
                <a16:creationId xmlns:a16="http://schemas.microsoft.com/office/drawing/2014/main" id="{C563BF3E-1D9B-254B-8D88-C6041CC1F6E8}"/>
              </a:ext>
            </a:extLst>
          </p:cNvPr>
          <p:cNvGrpSpPr>
            <a:grpSpLocks noChangeAspect="1"/>
          </p:cNvGrpSpPr>
          <p:nvPr/>
        </p:nvGrpSpPr>
        <p:grpSpPr bwMode="auto">
          <a:xfrm>
            <a:off x="7800325" y="1439290"/>
            <a:ext cx="495230" cy="411104"/>
            <a:chOff x="2204" y="1026"/>
            <a:chExt cx="312" cy="259"/>
          </a:xfrm>
        </p:grpSpPr>
        <p:sp>
          <p:nvSpPr>
            <p:cNvPr id="42" name="Freeform 136">
              <a:extLst>
                <a:ext uri="{FF2B5EF4-FFF2-40B4-BE49-F238E27FC236}">
                  <a16:creationId xmlns:a16="http://schemas.microsoft.com/office/drawing/2014/main" id="{267B23EB-CEF8-2B43-8E05-E9BFD3EF42A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43" name="Freeform 137">
              <a:extLst>
                <a:ext uri="{FF2B5EF4-FFF2-40B4-BE49-F238E27FC236}">
                  <a16:creationId xmlns:a16="http://schemas.microsoft.com/office/drawing/2014/main" id="{1BBB99AF-1CE7-2C47-8C6B-E08AF4EC97AA}"/>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44" name="Freeform 138">
              <a:extLst>
                <a:ext uri="{FF2B5EF4-FFF2-40B4-BE49-F238E27FC236}">
                  <a16:creationId xmlns:a16="http://schemas.microsoft.com/office/drawing/2014/main" id="{C3717405-CB9E-DE47-860A-2BA3A146C35A}"/>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45" name="Freeform 139">
              <a:extLst>
                <a:ext uri="{FF2B5EF4-FFF2-40B4-BE49-F238E27FC236}">
                  <a16:creationId xmlns:a16="http://schemas.microsoft.com/office/drawing/2014/main" id="{13A18702-C8E9-C74F-9A94-5A1AB373CC8C}"/>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46" name="Freeform 140">
              <a:extLst>
                <a:ext uri="{FF2B5EF4-FFF2-40B4-BE49-F238E27FC236}">
                  <a16:creationId xmlns:a16="http://schemas.microsoft.com/office/drawing/2014/main" id="{0594DDE0-3324-0548-B0B3-A989D9860DFE}"/>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47" name="Freeform 141">
              <a:extLst>
                <a:ext uri="{FF2B5EF4-FFF2-40B4-BE49-F238E27FC236}">
                  <a16:creationId xmlns:a16="http://schemas.microsoft.com/office/drawing/2014/main" id="{E0C9BCFF-DB32-914D-8107-C30145AEEF69}"/>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48" name="Oval 142">
              <a:extLst>
                <a:ext uri="{FF2B5EF4-FFF2-40B4-BE49-F238E27FC236}">
                  <a16:creationId xmlns:a16="http://schemas.microsoft.com/office/drawing/2014/main" id="{954D88C0-EDB4-8C43-A6BC-071D0E288C13}"/>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49" name="Freeform 143">
              <a:extLst>
                <a:ext uri="{FF2B5EF4-FFF2-40B4-BE49-F238E27FC236}">
                  <a16:creationId xmlns:a16="http://schemas.microsoft.com/office/drawing/2014/main" id="{D2B43832-0B2E-384D-A248-7B16124EA19A}"/>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grpSp>
      <p:grpSp>
        <p:nvGrpSpPr>
          <p:cNvPr id="50" name="Group 46">
            <a:extLst>
              <a:ext uri="{FF2B5EF4-FFF2-40B4-BE49-F238E27FC236}">
                <a16:creationId xmlns:a16="http://schemas.microsoft.com/office/drawing/2014/main" id="{3AC76683-3DBF-4049-A96F-C504901133E3}"/>
              </a:ext>
            </a:extLst>
          </p:cNvPr>
          <p:cNvGrpSpPr>
            <a:grpSpLocks noChangeAspect="1"/>
          </p:cNvGrpSpPr>
          <p:nvPr/>
        </p:nvGrpSpPr>
        <p:grpSpPr bwMode="auto">
          <a:xfrm>
            <a:off x="10604710" y="1358014"/>
            <a:ext cx="495230" cy="495230"/>
            <a:chOff x="2812" y="999"/>
            <a:chExt cx="312" cy="312"/>
          </a:xfrm>
        </p:grpSpPr>
        <p:sp>
          <p:nvSpPr>
            <p:cNvPr id="51" name="AutoShape 45">
              <a:extLst>
                <a:ext uri="{FF2B5EF4-FFF2-40B4-BE49-F238E27FC236}">
                  <a16:creationId xmlns:a16="http://schemas.microsoft.com/office/drawing/2014/main" id="{835E3E89-54E3-B442-B306-EAD5FEFDDB7D}"/>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2" name="Freeform 47">
              <a:extLst>
                <a:ext uri="{FF2B5EF4-FFF2-40B4-BE49-F238E27FC236}">
                  <a16:creationId xmlns:a16="http://schemas.microsoft.com/office/drawing/2014/main" id="{14ED6921-1E33-DB46-8E12-D7774BCF46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3" name="Freeform 48">
              <a:extLst>
                <a:ext uri="{FF2B5EF4-FFF2-40B4-BE49-F238E27FC236}">
                  <a16:creationId xmlns:a16="http://schemas.microsoft.com/office/drawing/2014/main" id="{269818CE-8DC4-0B46-9DF1-8DAC187E663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4" name="Freeform 49">
              <a:extLst>
                <a:ext uri="{FF2B5EF4-FFF2-40B4-BE49-F238E27FC236}">
                  <a16:creationId xmlns:a16="http://schemas.microsoft.com/office/drawing/2014/main" id="{673DF927-E0B9-2A4A-9DD1-A9CC3577D9A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grpSp>
        <p:nvGrpSpPr>
          <p:cNvPr id="55" name="Group 100">
            <a:extLst>
              <a:ext uri="{FF2B5EF4-FFF2-40B4-BE49-F238E27FC236}">
                <a16:creationId xmlns:a16="http://schemas.microsoft.com/office/drawing/2014/main" id="{92F159BE-B5A0-CB46-8580-DDEED67185D3}"/>
              </a:ext>
            </a:extLst>
          </p:cNvPr>
          <p:cNvGrpSpPr>
            <a:grpSpLocks noChangeAspect="1"/>
          </p:cNvGrpSpPr>
          <p:nvPr/>
        </p:nvGrpSpPr>
        <p:grpSpPr bwMode="auto">
          <a:xfrm>
            <a:off x="7784453" y="4070535"/>
            <a:ext cx="495230" cy="495230"/>
            <a:chOff x="7014" y="999"/>
            <a:chExt cx="312" cy="312"/>
          </a:xfrm>
        </p:grpSpPr>
        <p:sp>
          <p:nvSpPr>
            <p:cNvPr id="56" name="AutoShape 99">
              <a:extLst>
                <a:ext uri="{FF2B5EF4-FFF2-40B4-BE49-F238E27FC236}">
                  <a16:creationId xmlns:a16="http://schemas.microsoft.com/office/drawing/2014/main" id="{EA4AC4FC-7AC0-E942-A5E6-C4BE7F298E27}"/>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7" name="Freeform 101">
              <a:extLst>
                <a:ext uri="{FF2B5EF4-FFF2-40B4-BE49-F238E27FC236}">
                  <a16:creationId xmlns:a16="http://schemas.microsoft.com/office/drawing/2014/main" id="{56D421C6-5685-744E-95BD-FF400BC882A5}"/>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8" name="Freeform 102">
              <a:extLst>
                <a:ext uri="{FF2B5EF4-FFF2-40B4-BE49-F238E27FC236}">
                  <a16:creationId xmlns:a16="http://schemas.microsoft.com/office/drawing/2014/main" id="{0ACE67EF-BDDF-7040-9935-784EA34684B8}"/>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9" name="Rectangle 103">
              <a:extLst>
                <a:ext uri="{FF2B5EF4-FFF2-40B4-BE49-F238E27FC236}">
                  <a16:creationId xmlns:a16="http://schemas.microsoft.com/office/drawing/2014/main" id="{DB2962A8-F9B5-C94A-AE64-96EE0C2EDE73}"/>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0" name="Rectangle 104">
              <a:extLst>
                <a:ext uri="{FF2B5EF4-FFF2-40B4-BE49-F238E27FC236}">
                  <a16:creationId xmlns:a16="http://schemas.microsoft.com/office/drawing/2014/main" id="{739E804E-7334-0F45-8903-299EE205B206}"/>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1" name="Freeform 105">
              <a:extLst>
                <a:ext uri="{FF2B5EF4-FFF2-40B4-BE49-F238E27FC236}">
                  <a16:creationId xmlns:a16="http://schemas.microsoft.com/office/drawing/2014/main" id="{EC108B78-C808-EE4A-B564-6D5FE969C1B0}"/>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2" name="Freeform 106">
              <a:extLst>
                <a:ext uri="{FF2B5EF4-FFF2-40B4-BE49-F238E27FC236}">
                  <a16:creationId xmlns:a16="http://schemas.microsoft.com/office/drawing/2014/main" id="{E3366A9F-D526-634C-BA15-0BEE9D395C96}"/>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3" name="Freeform 107">
              <a:extLst>
                <a:ext uri="{FF2B5EF4-FFF2-40B4-BE49-F238E27FC236}">
                  <a16:creationId xmlns:a16="http://schemas.microsoft.com/office/drawing/2014/main" id="{8622F978-4AC3-644B-8FDC-273CB33F0A15}"/>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4" name="Freeform 108">
              <a:extLst>
                <a:ext uri="{FF2B5EF4-FFF2-40B4-BE49-F238E27FC236}">
                  <a16:creationId xmlns:a16="http://schemas.microsoft.com/office/drawing/2014/main" id="{ACF3D5B5-4655-3B40-BAD6-B0C9C5B3B8FB}"/>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5" name="Freeform 109">
              <a:extLst>
                <a:ext uri="{FF2B5EF4-FFF2-40B4-BE49-F238E27FC236}">
                  <a16:creationId xmlns:a16="http://schemas.microsoft.com/office/drawing/2014/main" id="{B0C19F8C-A1DA-624D-A63E-9A8236C8D2B1}"/>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6" name="Freeform 110">
              <a:extLst>
                <a:ext uri="{FF2B5EF4-FFF2-40B4-BE49-F238E27FC236}">
                  <a16:creationId xmlns:a16="http://schemas.microsoft.com/office/drawing/2014/main" id="{3782311C-41C9-8547-BF6C-74576960ACD8}"/>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7" name="Freeform 111">
              <a:extLst>
                <a:ext uri="{FF2B5EF4-FFF2-40B4-BE49-F238E27FC236}">
                  <a16:creationId xmlns:a16="http://schemas.microsoft.com/office/drawing/2014/main" id="{F0AF420A-252F-8844-8D26-74EB46932A98}"/>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8" name="Freeform 112">
              <a:extLst>
                <a:ext uri="{FF2B5EF4-FFF2-40B4-BE49-F238E27FC236}">
                  <a16:creationId xmlns:a16="http://schemas.microsoft.com/office/drawing/2014/main" id="{570C9B63-6E4F-F846-9FC8-75E253B9CBD7}"/>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9" name="Freeform 113">
              <a:extLst>
                <a:ext uri="{FF2B5EF4-FFF2-40B4-BE49-F238E27FC236}">
                  <a16:creationId xmlns:a16="http://schemas.microsoft.com/office/drawing/2014/main" id="{B580CE9C-D717-0843-B1CE-745B44CB0916}"/>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0" name="Freeform 114">
              <a:extLst>
                <a:ext uri="{FF2B5EF4-FFF2-40B4-BE49-F238E27FC236}">
                  <a16:creationId xmlns:a16="http://schemas.microsoft.com/office/drawing/2014/main" id="{33D4BF5F-FDED-EE40-BF1F-C9AE95B1F9BA}"/>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1" name="Rectangle 115">
              <a:extLst>
                <a:ext uri="{FF2B5EF4-FFF2-40B4-BE49-F238E27FC236}">
                  <a16:creationId xmlns:a16="http://schemas.microsoft.com/office/drawing/2014/main" id="{87473417-F86E-064D-9834-874BDBD9E17A}"/>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2" name="Freeform 116">
              <a:extLst>
                <a:ext uri="{FF2B5EF4-FFF2-40B4-BE49-F238E27FC236}">
                  <a16:creationId xmlns:a16="http://schemas.microsoft.com/office/drawing/2014/main" id="{C351F6A8-B9C4-D943-8D2F-1CC16E5C8BCA}"/>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3" name="Freeform 117">
              <a:extLst>
                <a:ext uri="{FF2B5EF4-FFF2-40B4-BE49-F238E27FC236}">
                  <a16:creationId xmlns:a16="http://schemas.microsoft.com/office/drawing/2014/main" id="{186C1C7A-B6AA-684A-B46C-14B75F66D4A4}"/>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4" name="Freeform 118">
              <a:extLst>
                <a:ext uri="{FF2B5EF4-FFF2-40B4-BE49-F238E27FC236}">
                  <a16:creationId xmlns:a16="http://schemas.microsoft.com/office/drawing/2014/main" id="{3EC79FA4-0860-1A40-B4F4-ACC964639608}"/>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5" name="Freeform 119">
              <a:extLst>
                <a:ext uri="{FF2B5EF4-FFF2-40B4-BE49-F238E27FC236}">
                  <a16:creationId xmlns:a16="http://schemas.microsoft.com/office/drawing/2014/main" id="{213677F8-EA43-1A4E-AB10-73F29495B899}"/>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6" name="Rectangle 120">
              <a:extLst>
                <a:ext uri="{FF2B5EF4-FFF2-40B4-BE49-F238E27FC236}">
                  <a16:creationId xmlns:a16="http://schemas.microsoft.com/office/drawing/2014/main" id="{5E80081C-F13C-C346-A2C4-65C9804E98B4}"/>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7" name="Freeform 121">
              <a:extLst>
                <a:ext uri="{FF2B5EF4-FFF2-40B4-BE49-F238E27FC236}">
                  <a16:creationId xmlns:a16="http://schemas.microsoft.com/office/drawing/2014/main" id="{D9B3A010-9FF9-A54F-A95E-01DE45512580}"/>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8" name="Rectangle 122">
              <a:extLst>
                <a:ext uri="{FF2B5EF4-FFF2-40B4-BE49-F238E27FC236}">
                  <a16:creationId xmlns:a16="http://schemas.microsoft.com/office/drawing/2014/main" id="{CDC52B85-D218-B74B-A535-1BF997ACE1CC}"/>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9" name="Rectangle 123">
              <a:extLst>
                <a:ext uri="{FF2B5EF4-FFF2-40B4-BE49-F238E27FC236}">
                  <a16:creationId xmlns:a16="http://schemas.microsoft.com/office/drawing/2014/main" id="{30AEF95E-4187-FB4E-BC3F-0BD3EE86E83F}"/>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80" name="Freeform 124">
              <a:extLst>
                <a:ext uri="{FF2B5EF4-FFF2-40B4-BE49-F238E27FC236}">
                  <a16:creationId xmlns:a16="http://schemas.microsoft.com/office/drawing/2014/main" id="{D18D9566-F835-EC4F-9BE7-40779628CC0E}"/>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81" name="Freeform 125">
              <a:extLst>
                <a:ext uri="{FF2B5EF4-FFF2-40B4-BE49-F238E27FC236}">
                  <a16:creationId xmlns:a16="http://schemas.microsoft.com/office/drawing/2014/main" id="{05413989-F393-9B4D-8043-2D2E31AF0544}"/>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82" name="Freeform 126">
              <a:extLst>
                <a:ext uri="{FF2B5EF4-FFF2-40B4-BE49-F238E27FC236}">
                  <a16:creationId xmlns:a16="http://schemas.microsoft.com/office/drawing/2014/main" id="{405BB36D-DD11-0047-99BE-01794C2B6D36}"/>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83" name="Freeform 127">
              <a:extLst>
                <a:ext uri="{FF2B5EF4-FFF2-40B4-BE49-F238E27FC236}">
                  <a16:creationId xmlns:a16="http://schemas.microsoft.com/office/drawing/2014/main" id="{03B69CBC-8E97-6F40-B1B9-C0863AC904E1}"/>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grpSp>
        <p:nvGrpSpPr>
          <p:cNvPr id="84" name="Group 47">
            <a:extLst>
              <a:ext uri="{FF2B5EF4-FFF2-40B4-BE49-F238E27FC236}">
                <a16:creationId xmlns:a16="http://schemas.microsoft.com/office/drawing/2014/main" id="{72ABF5B5-F8E2-D448-9507-112719FA76B4}"/>
              </a:ext>
            </a:extLst>
          </p:cNvPr>
          <p:cNvGrpSpPr>
            <a:grpSpLocks noChangeAspect="1"/>
          </p:cNvGrpSpPr>
          <p:nvPr/>
        </p:nvGrpSpPr>
        <p:grpSpPr bwMode="auto">
          <a:xfrm>
            <a:off x="10604710" y="4076884"/>
            <a:ext cx="495230" cy="495230"/>
            <a:chOff x="3411" y="999"/>
            <a:chExt cx="312" cy="312"/>
          </a:xfrm>
        </p:grpSpPr>
        <p:sp>
          <p:nvSpPr>
            <p:cNvPr id="85" name="AutoShape 46">
              <a:extLst>
                <a:ext uri="{FF2B5EF4-FFF2-40B4-BE49-F238E27FC236}">
                  <a16:creationId xmlns:a16="http://schemas.microsoft.com/office/drawing/2014/main" id="{6235DFF8-97C4-AF49-AB2E-A36AA2EE06C1}"/>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86" name="Freeform 48">
              <a:extLst>
                <a:ext uri="{FF2B5EF4-FFF2-40B4-BE49-F238E27FC236}">
                  <a16:creationId xmlns:a16="http://schemas.microsoft.com/office/drawing/2014/main" id="{D2411175-5696-0749-8DFA-FF6D1BB34C1B}"/>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87" name="Freeform 49">
              <a:extLst>
                <a:ext uri="{FF2B5EF4-FFF2-40B4-BE49-F238E27FC236}">
                  <a16:creationId xmlns:a16="http://schemas.microsoft.com/office/drawing/2014/main" id="{151A780B-FD18-7947-A833-2CB721A2C0C5}"/>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88" name="Freeform 50">
              <a:extLst>
                <a:ext uri="{FF2B5EF4-FFF2-40B4-BE49-F238E27FC236}">
                  <a16:creationId xmlns:a16="http://schemas.microsoft.com/office/drawing/2014/main" id="{820696F4-E6A3-B148-8509-6472CF3639E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89" name="Freeform 51">
              <a:extLst>
                <a:ext uri="{FF2B5EF4-FFF2-40B4-BE49-F238E27FC236}">
                  <a16:creationId xmlns:a16="http://schemas.microsoft.com/office/drawing/2014/main" id="{FAC17F1D-9B19-0E4C-BAE8-B9B5BB82D70A}"/>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90" name="Freeform 52">
              <a:extLst>
                <a:ext uri="{FF2B5EF4-FFF2-40B4-BE49-F238E27FC236}">
                  <a16:creationId xmlns:a16="http://schemas.microsoft.com/office/drawing/2014/main" id="{C2820AD9-75BA-5640-A262-344ECC903B48}"/>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91" name="Freeform 53">
              <a:extLst>
                <a:ext uri="{FF2B5EF4-FFF2-40B4-BE49-F238E27FC236}">
                  <a16:creationId xmlns:a16="http://schemas.microsoft.com/office/drawing/2014/main" id="{B9D6579B-D4DA-5742-AC57-61D2EBAFC47C}"/>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92" name="Freeform 54">
              <a:extLst>
                <a:ext uri="{FF2B5EF4-FFF2-40B4-BE49-F238E27FC236}">
                  <a16:creationId xmlns:a16="http://schemas.microsoft.com/office/drawing/2014/main" id="{3764BB13-739D-2646-AAED-E86E3337A16D}"/>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93" name="Freeform 55">
              <a:extLst>
                <a:ext uri="{FF2B5EF4-FFF2-40B4-BE49-F238E27FC236}">
                  <a16:creationId xmlns:a16="http://schemas.microsoft.com/office/drawing/2014/main" id="{DD5B0A93-E7D3-854E-9565-A91326C0CF82}"/>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94" name="Freeform 56">
              <a:extLst>
                <a:ext uri="{FF2B5EF4-FFF2-40B4-BE49-F238E27FC236}">
                  <a16:creationId xmlns:a16="http://schemas.microsoft.com/office/drawing/2014/main" id="{B84C0CAA-5F91-F442-8AD0-DD1886E25F47}"/>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95" name="Freeform 57">
              <a:extLst>
                <a:ext uri="{FF2B5EF4-FFF2-40B4-BE49-F238E27FC236}">
                  <a16:creationId xmlns:a16="http://schemas.microsoft.com/office/drawing/2014/main" id="{8446A44A-CE68-1E4A-BAF4-CF30F50DA60A}"/>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grpSp>
        <p:nvGrpSpPr>
          <p:cNvPr id="107" name="Group 331">
            <a:extLst>
              <a:ext uri="{FF2B5EF4-FFF2-40B4-BE49-F238E27FC236}">
                <a16:creationId xmlns:a16="http://schemas.microsoft.com/office/drawing/2014/main" id="{CE75F76F-F37B-E749-85D4-C25F238F0E6F}"/>
              </a:ext>
            </a:extLst>
          </p:cNvPr>
          <p:cNvGrpSpPr>
            <a:grpSpLocks noChangeAspect="1"/>
          </p:cNvGrpSpPr>
          <p:nvPr/>
        </p:nvGrpSpPr>
        <p:grpSpPr bwMode="auto">
          <a:xfrm>
            <a:off x="589044" y="286504"/>
            <a:ext cx="495230" cy="411104"/>
            <a:chOff x="2204" y="2803"/>
            <a:chExt cx="312" cy="259"/>
          </a:xfrm>
        </p:grpSpPr>
        <p:sp>
          <p:nvSpPr>
            <p:cNvPr id="108" name="Freeform 332">
              <a:extLst>
                <a:ext uri="{FF2B5EF4-FFF2-40B4-BE49-F238E27FC236}">
                  <a16:creationId xmlns:a16="http://schemas.microsoft.com/office/drawing/2014/main" id="{AF9E8D5F-9A71-6E4F-B04A-E1E1A9C4455D}"/>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09" name="Freeform 333">
              <a:extLst>
                <a:ext uri="{FF2B5EF4-FFF2-40B4-BE49-F238E27FC236}">
                  <a16:creationId xmlns:a16="http://schemas.microsoft.com/office/drawing/2014/main" id="{4C1F512D-F9B3-4E46-A0C2-63903DECEA57}"/>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10" name="Freeform 334">
              <a:extLst>
                <a:ext uri="{FF2B5EF4-FFF2-40B4-BE49-F238E27FC236}">
                  <a16:creationId xmlns:a16="http://schemas.microsoft.com/office/drawing/2014/main" id="{025143F5-C4E6-4C4A-A4E6-66FCF044A7F8}"/>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11" name="Freeform 335">
              <a:extLst>
                <a:ext uri="{FF2B5EF4-FFF2-40B4-BE49-F238E27FC236}">
                  <a16:creationId xmlns:a16="http://schemas.microsoft.com/office/drawing/2014/main" id="{BB2B6AF1-3445-DD47-AD59-5BB193D94E9E}"/>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12" name="Freeform 336">
              <a:extLst>
                <a:ext uri="{FF2B5EF4-FFF2-40B4-BE49-F238E27FC236}">
                  <a16:creationId xmlns:a16="http://schemas.microsoft.com/office/drawing/2014/main" id="{7FCF6A37-CF69-C74A-9D1A-1A8179FC315E}"/>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13" name="Freeform 337">
              <a:extLst>
                <a:ext uri="{FF2B5EF4-FFF2-40B4-BE49-F238E27FC236}">
                  <a16:creationId xmlns:a16="http://schemas.microsoft.com/office/drawing/2014/main" id="{D5B5746F-F694-674E-96C8-8F5D4D9FEF37}"/>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14" name="Oval 338">
              <a:extLst>
                <a:ext uri="{FF2B5EF4-FFF2-40B4-BE49-F238E27FC236}">
                  <a16:creationId xmlns:a16="http://schemas.microsoft.com/office/drawing/2014/main" id="{84362BF7-CA8A-E545-A2F4-3570FC231CD6}"/>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115" name="Freeform 339">
              <a:extLst>
                <a:ext uri="{FF2B5EF4-FFF2-40B4-BE49-F238E27FC236}">
                  <a16:creationId xmlns:a16="http://schemas.microsoft.com/office/drawing/2014/main" id="{D678AE38-254B-4740-9668-1F9484BB1127}"/>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spTree>
    <p:extLst>
      <p:ext uri="{BB962C8B-B14F-4D97-AF65-F5344CB8AC3E}">
        <p14:creationId xmlns:p14="http://schemas.microsoft.com/office/powerpoint/2010/main" val="35051817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C2F48F8-1CAF-4891-A81C-87381DE4D1F6}"/>
              </a:ext>
            </a:extLst>
          </p:cNvPr>
          <p:cNvSpPr txBox="1"/>
          <p:nvPr/>
        </p:nvSpPr>
        <p:spPr>
          <a:xfrm>
            <a:off x="7357709" y="1993918"/>
            <a:ext cx="1937456" cy="406208"/>
          </a:xfrm>
          <a:prstGeom prst="rect">
            <a:avLst/>
          </a:prstGeom>
          <a:noFill/>
        </p:spPr>
        <p:txBody>
          <a:bodyPr wrap="square" rtlCol="0" anchor="ctr">
            <a:spAutoFit/>
          </a:bodyPr>
          <a:lstStyle/>
          <a:p>
            <a:pPr algn="ctr" defTabSz="914225">
              <a:defRPr/>
            </a:pPr>
            <a:r>
              <a:rPr lang="en-US" sz="2000">
                <a:solidFill>
                  <a:srgbClr val="0078D4"/>
                </a:solidFill>
                <a:latin typeface="Segoe UI Semibold"/>
                <a:cs typeface="Segoe UI Semilight" panose="020B0402040204020203" pitchFamily="34" charset="0"/>
              </a:rPr>
              <a:t>Core (SQL) API</a:t>
            </a:r>
          </a:p>
        </p:txBody>
      </p:sp>
      <p:sp>
        <p:nvSpPr>
          <p:cNvPr id="26" name="TextBox 25">
            <a:extLst>
              <a:ext uri="{FF2B5EF4-FFF2-40B4-BE49-F238E27FC236}">
                <a16:creationId xmlns:a16="http://schemas.microsoft.com/office/drawing/2014/main" id="{4C01F0B7-7A58-42A6-807C-06F538F088F2}"/>
              </a:ext>
            </a:extLst>
          </p:cNvPr>
          <p:cNvSpPr txBox="1"/>
          <p:nvPr/>
        </p:nvSpPr>
        <p:spPr>
          <a:xfrm>
            <a:off x="9577566" y="5232266"/>
            <a:ext cx="1453504" cy="374793"/>
          </a:xfrm>
          <a:prstGeom prst="rect">
            <a:avLst/>
          </a:prstGeom>
          <a:noFill/>
          <a:ln>
            <a:noFill/>
          </a:ln>
        </p:spPr>
        <p:txBody>
          <a:bodyPr wrap="square" rtlCol="0" anchor="ctr">
            <a:spAutoFit/>
          </a:bodyPr>
          <a:lstStyle/>
          <a:p>
            <a:pPr defTabSz="914225">
              <a:defRPr/>
            </a:pPr>
            <a:r>
              <a:rPr lang="en-US" kern="0">
                <a:solidFill>
                  <a:srgbClr val="0078D4"/>
                </a:solidFill>
                <a:latin typeface="Segoe UI Semibold"/>
              </a:rPr>
              <a:t>Table API</a:t>
            </a:r>
          </a:p>
        </p:txBody>
      </p:sp>
      <p:grpSp>
        <p:nvGrpSpPr>
          <p:cNvPr id="27" name="Group 26">
            <a:extLst>
              <a:ext uri="{FF2B5EF4-FFF2-40B4-BE49-F238E27FC236}">
                <a16:creationId xmlns:a16="http://schemas.microsoft.com/office/drawing/2014/main" id="{9EF58F61-2D17-40DD-A655-067AF4CF2E19}"/>
              </a:ext>
            </a:extLst>
          </p:cNvPr>
          <p:cNvGrpSpPr/>
          <p:nvPr/>
        </p:nvGrpSpPr>
        <p:grpSpPr>
          <a:xfrm>
            <a:off x="8617230" y="5020954"/>
            <a:ext cx="894232" cy="797413"/>
            <a:chOff x="8276702" y="3303923"/>
            <a:chExt cx="657427" cy="586247"/>
          </a:xfrm>
        </p:grpSpPr>
        <p:sp>
          <p:nvSpPr>
            <p:cNvPr id="28" name="Hexagon 27">
              <a:extLst>
                <a:ext uri="{FF2B5EF4-FFF2-40B4-BE49-F238E27FC236}">
                  <a16:creationId xmlns:a16="http://schemas.microsoft.com/office/drawing/2014/main" id="{C84223F2-9304-4426-B919-2052A4F7E67E}"/>
                </a:ext>
              </a:extLst>
            </p:cNvPr>
            <p:cNvSpPr/>
            <p:nvPr/>
          </p:nvSpPr>
          <p:spPr bwMode="auto">
            <a:xfrm>
              <a:off x="8276702" y="3303923"/>
              <a:ext cx="657427" cy="586247"/>
            </a:xfrm>
            <a:prstGeom prst="hexagon">
              <a:avLst/>
            </a:pr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4A75D92B-7A1F-42EE-A561-C42CB28E6BD7}"/>
                </a:ext>
              </a:extLst>
            </p:cNvPr>
            <p:cNvGrpSpPr/>
            <p:nvPr/>
          </p:nvGrpSpPr>
          <p:grpSpPr>
            <a:xfrm>
              <a:off x="8435042" y="3437010"/>
              <a:ext cx="340743" cy="339628"/>
              <a:chOff x="9378226" y="3437014"/>
              <a:chExt cx="340743" cy="339628"/>
            </a:xfrm>
          </p:grpSpPr>
          <p:sp>
            <p:nvSpPr>
              <p:cNvPr id="30" name="Freeform: Shape 111">
                <a:extLst>
                  <a:ext uri="{FF2B5EF4-FFF2-40B4-BE49-F238E27FC236}">
                    <a16:creationId xmlns:a16="http://schemas.microsoft.com/office/drawing/2014/main" id="{68FC7FF0-DD92-4420-BE9A-8728FAAED8E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sp>
            <p:nvSpPr>
              <p:cNvPr id="31" name="Freeform: Shape 112">
                <a:extLst>
                  <a:ext uri="{FF2B5EF4-FFF2-40B4-BE49-F238E27FC236}">
                    <a16:creationId xmlns:a16="http://schemas.microsoft.com/office/drawing/2014/main" id="{30E62944-A5D9-4E94-90CA-1FFE5BFBEEE9}"/>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sp>
            <p:nvSpPr>
              <p:cNvPr id="32" name="Freeform: Shape 113">
                <a:extLst>
                  <a:ext uri="{FF2B5EF4-FFF2-40B4-BE49-F238E27FC236}">
                    <a16:creationId xmlns:a16="http://schemas.microsoft.com/office/drawing/2014/main" id="{A8FED457-B7A9-45D8-B6C6-C80AB6DC8C74}"/>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sp>
            <p:nvSpPr>
              <p:cNvPr id="33" name="Freeform: Shape 119">
                <a:extLst>
                  <a:ext uri="{FF2B5EF4-FFF2-40B4-BE49-F238E27FC236}">
                    <a16:creationId xmlns:a16="http://schemas.microsoft.com/office/drawing/2014/main" id="{5CD08233-FC18-4515-9F6D-2976E54DDDF4}"/>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sp>
            <p:nvSpPr>
              <p:cNvPr id="34" name="Freeform: Shape 120">
                <a:extLst>
                  <a:ext uri="{FF2B5EF4-FFF2-40B4-BE49-F238E27FC236}">
                    <a16:creationId xmlns:a16="http://schemas.microsoft.com/office/drawing/2014/main" id="{7D669BB6-9D93-474F-93C4-2D15B680EC5E}"/>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sp>
            <p:nvSpPr>
              <p:cNvPr id="35" name="Freeform: Shape 121">
                <a:extLst>
                  <a:ext uri="{FF2B5EF4-FFF2-40B4-BE49-F238E27FC236}">
                    <a16:creationId xmlns:a16="http://schemas.microsoft.com/office/drawing/2014/main" id="{C876844B-0061-425D-A199-A99D74B45352}"/>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sp>
            <p:nvSpPr>
              <p:cNvPr id="36" name="Freeform: Shape 122">
                <a:extLst>
                  <a:ext uri="{FF2B5EF4-FFF2-40B4-BE49-F238E27FC236}">
                    <a16:creationId xmlns:a16="http://schemas.microsoft.com/office/drawing/2014/main" id="{6465801D-EEFA-4E76-B151-47ED74B930B0}"/>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sp>
            <p:nvSpPr>
              <p:cNvPr id="37" name="Freeform: Shape 123">
                <a:extLst>
                  <a:ext uri="{FF2B5EF4-FFF2-40B4-BE49-F238E27FC236}">
                    <a16:creationId xmlns:a16="http://schemas.microsoft.com/office/drawing/2014/main" id="{F4257E4C-5CCF-4A32-B05E-F5D68E80C847}"/>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sp>
            <p:nvSpPr>
              <p:cNvPr id="38" name="Freeform: Shape 124">
                <a:extLst>
                  <a:ext uri="{FF2B5EF4-FFF2-40B4-BE49-F238E27FC236}">
                    <a16:creationId xmlns:a16="http://schemas.microsoft.com/office/drawing/2014/main" id="{64C12124-524E-4B9D-8522-C6AEFD1D055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sp>
            <p:nvSpPr>
              <p:cNvPr id="39" name="Freeform: Shape 125">
                <a:extLst>
                  <a:ext uri="{FF2B5EF4-FFF2-40B4-BE49-F238E27FC236}">
                    <a16:creationId xmlns:a16="http://schemas.microsoft.com/office/drawing/2014/main" id="{B31E40C3-397C-42E7-A3B9-2B4CA9228009}"/>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2540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cs typeface="Segoe UI" pitchFamily="34" charset="0"/>
                </a:endParaRPr>
              </a:p>
            </p:txBody>
          </p:sp>
        </p:grpSp>
      </p:grpSp>
      <p:sp>
        <p:nvSpPr>
          <p:cNvPr id="22" name="Rectangle 21">
            <a:extLst>
              <a:ext uri="{FF2B5EF4-FFF2-40B4-BE49-F238E27FC236}">
                <a16:creationId xmlns:a16="http://schemas.microsoft.com/office/drawing/2014/main" id="{66761C3E-D8D0-1D49-83BA-275AC3A1607F}"/>
              </a:ext>
            </a:extLst>
          </p:cNvPr>
          <p:cNvSpPr/>
          <p:nvPr/>
        </p:nvSpPr>
        <p:spPr bwMode="auto">
          <a:xfrm>
            <a:off x="863" y="487"/>
            <a:ext cx="6768664"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 Placeholder 2">
            <a:extLst>
              <a:ext uri="{FF2B5EF4-FFF2-40B4-BE49-F238E27FC236}">
                <a16:creationId xmlns:a16="http://schemas.microsoft.com/office/drawing/2014/main" id="{05D7C39C-EEBB-E04E-8231-1B9C24A66B01}"/>
              </a:ext>
            </a:extLst>
          </p:cNvPr>
          <p:cNvSpPr txBox="1">
            <a:spLocks/>
          </p:cNvSpPr>
          <p:nvPr/>
        </p:nvSpPr>
        <p:spPr>
          <a:xfrm>
            <a:off x="568500" y="1543122"/>
            <a:ext cx="6005650" cy="50728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8870" indent="-288870" defTabSz="932563">
              <a:spcAft>
                <a:spcPts val="600"/>
              </a:spcAft>
              <a:buFont typeface="Arial" panose="020B0604020202020204" pitchFamily="34" charset="0"/>
              <a:buChar char="•"/>
            </a:pPr>
            <a:r>
              <a:rPr lang="en-US" sz="2200">
                <a:solidFill>
                  <a:prstClr val="white"/>
                </a:solidFill>
              </a:rPr>
              <a:t>The NoSQL schema flexibility removes the impedance mismatch between application object model and the database.</a:t>
            </a:r>
          </a:p>
          <a:p>
            <a:pPr marL="288870" indent="-288870" defTabSz="932563">
              <a:spcAft>
                <a:spcPts val="600"/>
              </a:spcAft>
              <a:buFont typeface="Arial" panose="020B0604020202020204" pitchFamily="34" charset="0"/>
              <a:buChar char="•"/>
            </a:pPr>
            <a:r>
              <a:rPr lang="en-US" sz="2200">
                <a:solidFill>
                  <a:prstClr val="white"/>
                </a:solidFill>
              </a:rPr>
              <a:t>Deep integration with key Azure services used in cloud-native app development including Azure Synapse Analytics </a:t>
            </a:r>
          </a:p>
          <a:p>
            <a:pPr marL="288870" indent="-288870" defTabSz="932563">
              <a:spcAft>
                <a:spcPts val="600"/>
              </a:spcAft>
              <a:buFont typeface="Arial" panose="020B0604020202020204" pitchFamily="34" charset="0"/>
              <a:buChar char="•"/>
            </a:pPr>
            <a:r>
              <a:rPr lang="en-US" sz="2200">
                <a:solidFill>
                  <a:prstClr val="white"/>
                </a:solidFill>
              </a:rPr>
              <a:t>Multiple APIs to access and query data, including Core (SQL), MongoDB, Cassandra, Gremlin, and Table</a:t>
            </a:r>
          </a:p>
          <a:p>
            <a:pPr marL="288870" indent="-288870" defTabSz="932563">
              <a:spcAft>
                <a:spcPts val="600"/>
              </a:spcAft>
              <a:buFont typeface="Arial" panose="020B0604020202020204" pitchFamily="34" charset="0"/>
              <a:buChar char="•"/>
            </a:pPr>
            <a:r>
              <a:rPr lang="en-US" sz="2200">
                <a:solidFill>
                  <a:prstClr val="white"/>
                </a:solidFill>
              </a:rPr>
              <a:t>Languages of your choice with SDKs for .NET, Java, and Python</a:t>
            </a:r>
          </a:p>
          <a:p>
            <a:pPr marL="288870" indent="-288870" defTabSz="932563">
              <a:spcAft>
                <a:spcPts val="600"/>
              </a:spcAft>
              <a:buFont typeface="Arial" panose="020B0604020202020204" pitchFamily="34" charset="0"/>
              <a:buChar char="•"/>
            </a:pPr>
            <a:r>
              <a:rPr lang="en-US" sz="2200">
                <a:solidFill>
                  <a:prstClr val="white"/>
                </a:solidFill>
              </a:rPr>
              <a:t>Change feed makes it easy to track and manage changes to database containers </a:t>
            </a:r>
          </a:p>
        </p:txBody>
      </p:sp>
      <p:grpSp>
        <p:nvGrpSpPr>
          <p:cNvPr id="43" name="Group 342">
            <a:extLst>
              <a:ext uri="{FF2B5EF4-FFF2-40B4-BE49-F238E27FC236}">
                <a16:creationId xmlns:a16="http://schemas.microsoft.com/office/drawing/2014/main" id="{BCDB52E3-2F0B-FA49-8CE1-F66AFBA42D63}"/>
              </a:ext>
            </a:extLst>
          </p:cNvPr>
          <p:cNvGrpSpPr>
            <a:grpSpLocks noChangeAspect="1"/>
          </p:cNvGrpSpPr>
          <p:nvPr/>
        </p:nvGrpSpPr>
        <p:grpSpPr bwMode="auto">
          <a:xfrm>
            <a:off x="589045" y="233371"/>
            <a:ext cx="506341" cy="495230"/>
            <a:chOff x="2805" y="2777"/>
            <a:chExt cx="319" cy="312"/>
          </a:xfrm>
        </p:grpSpPr>
        <p:sp>
          <p:nvSpPr>
            <p:cNvPr id="44" name="Freeform 343">
              <a:extLst>
                <a:ext uri="{FF2B5EF4-FFF2-40B4-BE49-F238E27FC236}">
                  <a16:creationId xmlns:a16="http://schemas.microsoft.com/office/drawing/2014/main" id="{7334F02A-2901-404F-BD7C-73F82279C947}"/>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45" name="Freeform 344">
              <a:extLst>
                <a:ext uri="{FF2B5EF4-FFF2-40B4-BE49-F238E27FC236}">
                  <a16:creationId xmlns:a16="http://schemas.microsoft.com/office/drawing/2014/main" id="{40671834-27FC-2740-949B-6C6E1F570490}"/>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sp>
        <p:nvSpPr>
          <p:cNvPr id="46" name="Title 1">
            <a:extLst>
              <a:ext uri="{FF2B5EF4-FFF2-40B4-BE49-F238E27FC236}">
                <a16:creationId xmlns:a16="http://schemas.microsoft.com/office/drawing/2014/main" id="{DBB39DBC-B0CD-B343-BAD3-360F3A3DEB28}"/>
              </a:ext>
            </a:extLst>
          </p:cNvPr>
          <p:cNvSpPr>
            <a:spLocks noGrp="1"/>
          </p:cNvSpPr>
          <p:nvPr>
            <p:ph type="title"/>
          </p:nvPr>
        </p:nvSpPr>
        <p:spPr>
          <a:xfrm>
            <a:off x="589045" y="815008"/>
            <a:ext cx="6005649" cy="553982"/>
          </a:xfrm>
        </p:spPr>
        <p:txBody>
          <a:bodyPr/>
          <a:lstStyle/>
          <a:p>
            <a:r>
              <a:rPr lang="en-US">
                <a:solidFill>
                  <a:schemeClr val="accent2"/>
                </a:solidFill>
              </a:rPr>
              <a:t>Simplified app development</a:t>
            </a:r>
          </a:p>
        </p:txBody>
      </p:sp>
      <p:pic>
        <p:nvPicPr>
          <p:cNvPr id="47" name="Picture 46">
            <a:extLst>
              <a:ext uri="{FF2B5EF4-FFF2-40B4-BE49-F238E27FC236}">
                <a16:creationId xmlns:a16="http://schemas.microsoft.com/office/drawing/2014/main" id="{B70575D7-D838-4948-B768-74A3E6DC7547}"/>
              </a:ext>
            </a:extLst>
          </p:cNvPr>
          <p:cNvPicPr>
            <a:picLocks noChangeAspect="1"/>
          </p:cNvPicPr>
          <p:nvPr/>
        </p:nvPicPr>
        <p:blipFill>
          <a:blip r:embed="rId3"/>
          <a:stretch>
            <a:fillRect/>
          </a:stretch>
        </p:blipFill>
        <p:spPr>
          <a:xfrm>
            <a:off x="7591473" y="3137693"/>
            <a:ext cx="1357033" cy="900000"/>
          </a:xfrm>
          <a:prstGeom prst="rect">
            <a:avLst/>
          </a:prstGeom>
        </p:spPr>
      </p:pic>
      <p:pic>
        <p:nvPicPr>
          <p:cNvPr id="48" name="Picture 47">
            <a:extLst>
              <a:ext uri="{FF2B5EF4-FFF2-40B4-BE49-F238E27FC236}">
                <a16:creationId xmlns:a16="http://schemas.microsoft.com/office/drawing/2014/main" id="{FDB64291-75F2-4545-A19A-7B1984BA003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9927440" y="3201577"/>
            <a:ext cx="1666760" cy="653632"/>
          </a:xfrm>
          <a:prstGeom prst="rect">
            <a:avLst/>
          </a:prstGeom>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33B2814-3C62-5D45-AC2B-85CD30647738}"/>
              </a:ext>
            </a:extLst>
          </p:cNvPr>
          <p:cNvSpPr txBox="1"/>
          <p:nvPr/>
        </p:nvSpPr>
        <p:spPr>
          <a:xfrm>
            <a:off x="10054450" y="1993918"/>
            <a:ext cx="1412739" cy="406208"/>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rgbClr val="0078D4"/>
                </a:solidFill>
                <a:effectLst/>
                <a:uLnTx/>
                <a:uFillTx/>
                <a:latin typeface="+mj-lt"/>
                <a:cs typeface="Segoe UI Semilight" panose="020B0402040204020203" pitchFamily="34" charset="0"/>
              </a:defRPr>
            </a:lvl1pPr>
          </a:lstStyle>
          <a:p>
            <a:pPr defTabSz="914225"/>
            <a:r>
              <a:rPr lang="en-US">
                <a:latin typeface="Segoe UI Semibold"/>
              </a:rPr>
              <a:t>MongoDB</a:t>
            </a:r>
          </a:p>
        </p:txBody>
      </p:sp>
    </p:spTree>
    <p:extLst>
      <p:ext uri="{BB962C8B-B14F-4D97-AF65-F5344CB8AC3E}">
        <p14:creationId xmlns:p14="http://schemas.microsoft.com/office/powerpoint/2010/main" val="1044917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451AF09-620F-6A46-B26C-FC7CF6B7F384}"/>
              </a:ext>
            </a:extLst>
          </p:cNvPr>
          <p:cNvGrpSpPr/>
          <p:nvPr/>
        </p:nvGrpSpPr>
        <p:grpSpPr>
          <a:xfrm>
            <a:off x="8001683" y="1876887"/>
            <a:ext cx="3316741" cy="3345363"/>
            <a:chOff x="8419098" y="2297411"/>
            <a:chExt cx="2482920" cy="2504347"/>
          </a:xfrm>
        </p:grpSpPr>
        <p:sp>
          <p:nvSpPr>
            <p:cNvPr id="27" name="Freeform 5">
              <a:extLst>
                <a:ext uri="{FF2B5EF4-FFF2-40B4-BE49-F238E27FC236}">
                  <a16:creationId xmlns:a16="http://schemas.microsoft.com/office/drawing/2014/main" id="{3B19FE4A-A619-4192-B101-8A9E36F73499}"/>
                </a:ext>
              </a:extLst>
            </p:cNvPr>
            <p:cNvSpPr>
              <a:spLocks noEditPoints="1"/>
            </p:cNvSpPr>
            <p:nvPr/>
          </p:nvSpPr>
          <p:spPr bwMode="auto">
            <a:xfrm>
              <a:off x="9950605" y="23343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28" name="Freeform 5">
              <a:extLst>
                <a:ext uri="{FF2B5EF4-FFF2-40B4-BE49-F238E27FC236}">
                  <a16:creationId xmlns:a16="http://schemas.microsoft.com/office/drawing/2014/main" id="{A4A3D1D7-3114-408F-9891-4A308C4D8950}"/>
                </a:ext>
              </a:extLst>
            </p:cNvPr>
            <p:cNvSpPr>
              <a:spLocks noEditPoints="1"/>
            </p:cNvSpPr>
            <p:nvPr/>
          </p:nvSpPr>
          <p:spPr bwMode="auto">
            <a:xfrm>
              <a:off x="8426605" y="29566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29" name="Freeform 5">
              <a:extLst>
                <a:ext uri="{FF2B5EF4-FFF2-40B4-BE49-F238E27FC236}">
                  <a16:creationId xmlns:a16="http://schemas.microsoft.com/office/drawing/2014/main" id="{A9D4FFB5-8998-47FD-AAA5-0014FC1BCB25}"/>
                </a:ext>
              </a:extLst>
            </p:cNvPr>
            <p:cNvSpPr>
              <a:spLocks noEditPoints="1"/>
            </p:cNvSpPr>
            <p:nvPr/>
          </p:nvSpPr>
          <p:spPr bwMode="auto">
            <a:xfrm>
              <a:off x="10687205" y="34265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grpSp>
          <p:nvGrpSpPr>
            <p:cNvPr id="30" name="Group 29">
              <a:extLst>
                <a:ext uri="{FF2B5EF4-FFF2-40B4-BE49-F238E27FC236}">
                  <a16:creationId xmlns:a16="http://schemas.microsoft.com/office/drawing/2014/main" id="{CE1314BC-89B6-403D-BF9E-5A71CEF891A7}"/>
                </a:ext>
              </a:extLst>
            </p:cNvPr>
            <p:cNvGrpSpPr/>
            <p:nvPr/>
          </p:nvGrpSpPr>
          <p:grpSpPr>
            <a:xfrm>
              <a:off x="8419098" y="2388752"/>
              <a:ext cx="2413000" cy="2413006"/>
              <a:chOff x="587828" y="3719272"/>
              <a:chExt cx="1442357" cy="1442360"/>
            </a:xfrm>
          </p:grpSpPr>
          <p:sp>
            <p:nvSpPr>
              <p:cNvPr id="31" name="Oval 30">
                <a:extLst>
                  <a:ext uri="{FF2B5EF4-FFF2-40B4-BE49-F238E27FC236}">
                    <a16:creationId xmlns:a16="http://schemas.microsoft.com/office/drawing/2014/main" id="{003A7CBE-9E98-4C18-A7A2-2B02E7A51EF8}"/>
                  </a:ext>
                </a:extLst>
              </p:cNvPr>
              <p:cNvSpPr/>
              <p:nvPr/>
            </p:nvSpPr>
            <p:spPr bwMode="auto">
              <a:xfrm>
                <a:off x="587828" y="3719275"/>
                <a:ext cx="1442357" cy="1442357"/>
              </a:xfrm>
              <a:prstGeom prst="ellipse">
                <a:avLst/>
              </a:prstGeom>
              <a:solidFill>
                <a:srgbClr val="0078D4"/>
              </a:solidFill>
              <a:ln w="12700" cap="rnd">
                <a:noFill/>
                <a:miter lim="800000"/>
                <a:headEnd/>
                <a:tailEnd/>
              </a:ln>
              <a:effectLst/>
            </p:spPr>
            <p:txBody>
              <a:bodyPr wrap="none" rtlCol="0" anchor="ctr"/>
              <a:lstStyle/>
              <a:p>
                <a:pPr defTabSz="914225">
                  <a:defRPr/>
                </a:pPr>
                <a:endParaRPr lang="en-US" kern="0">
                  <a:solidFill>
                    <a:prstClr val="black"/>
                  </a:solidFill>
                  <a:latin typeface="Arial" charset="0"/>
                  <a:ea typeface="Arial" charset="0"/>
                  <a:cs typeface="Arial" charset="0"/>
                </a:endParaRPr>
              </a:p>
            </p:txBody>
          </p:sp>
          <p:sp>
            <p:nvSpPr>
              <p:cNvPr id="32" name="Freeform: Shape 557">
                <a:extLst>
                  <a:ext uri="{FF2B5EF4-FFF2-40B4-BE49-F238E27FC236}">
                    <a16:creationId xmlns:a16="http://schemas.microsoft.com/office/drawing/2014/main" id="{4887CA63-5BD2-443B-95E4-AA676F3A2F5F}"/>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rgbClr val="50E6FF"/>
              </a:solidFill>
              <a:ln w="9525" cap="flat">
                <a:noFill/>
                <a:prstDash val="solid"/>
                <a:miter/>
              </a:ln>
            </p:spPr>
            <p:txBody>
              <a:bodyPr rtlCol="0" anchor="ctr"/>
              <a:lstStyle/>
              <a:p>
                <a:pPr defTabSz="914225">
                  <a:defRPr/>
                </a:pPr>
                <a:endParaRPr lang="en-US" kern="0">
                  <a:solidFill>
                    <a:prstClr val="black"/>
                  </a:solidFill>
                  <a:latin typeface="Segoe UI"/>
                </a:endParaRPr>
              </a:p>
            </p:txBody>
          </p:sp>
          <p:sp>
            <p:nvSpPr>
              <p:cNvPr id="33" name="Freeform: Shape 558">
                <a:extLst>
                  <a:ext uri="{FF2B5EF4-FFF2-40B4-BE49-F238E27FC236}">
                    <a16:creationId xmlns:a16="http://schemas.microsoft.com/office/drawing/2014/main" id="{1F6C71A5-6B16-4871-86C7-62CE63FE1AEB}"/>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rgbClr val="50E6FF"/>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5">
                  <a:defRPr/>
                </a:pPr>
                <a:endParaRPr lang="en-US" kern="0">
                  <a:solidFill>
                    <a:prstClr val="black"/>
                  </a:solidFill>
                  <a:latin typeface="Arial" charset="0"/>
                  <a:ea typeface="Arial" charset="0"/>
                  <a:cs typeface="Arial" charset="0"/>
                </a:endParaRPr>
              </a:p>
            </p:txBody>
          </p:sp>
        </p:grpSp>
        <p:sp>
          <p:nvSpPr>
            <p:cNvPr id="34" name="Freeform 5">
              <a:extLst>
                <a:ext uri="{FF2B5EF4-FFF2-40B4-BE49-F238E27FC236}">
                  <a16:creationId xmlns:a16="http://schemas.microsoft.com/office/drawing/2014/main" id="{2D2FDB30-DACF-4296-8B48-6DDCF2B3EA5B}"/>
                </a:ext>
              </a:extLst>
            </p:cNvPr>
            <p:cNvSpPr>
              <a:spLocks noEditPoints="1"/>
            </p:cNvSpPr>
            <p:nvPr/>
          </p:nvSpPr>
          <p:spPr bwMode="auto">
            <a:xfrm>
              <a:off x="10369705" y="2512162"/>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35" name="Freeform 5">
              <a:extLst>
                <a:ext uri="{FF2B5EF4-FFF2-40B4-BE49-F238E27FC236}">
                  <a16:creationId xmlns:a16="http://schemas.microsoft.com/office/drawing/2014/main" id="{B9F4B8CE-219C-424B-BFDA-0E8AA5777289}"/>
                </a:ext>
              </a:extLst>
            </p:cNvPr>
            <p:cNvSpPr>
              <a:spLocks noEditPoints="1"/>
            </p:cNvSpPr>
            <p:nvPr/>
          </p:nvSpPr>
          <p:spPr bwMode="auto">
            <a:xfrm>
              <a:off x="8741977" y="26892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36" name="Freeform 5">
              <a:extLst>
                <a:ext uri="{FF2B5EF4-FFF2-40B4-BE49-F238E27FC236}">
                  <a16:creationId xmlns:a16="http://schemas.microsoft.com/office/drawing/2014/main" id="{A0DB6AA3-8B08-4CBB-AD79-655F37588C2E}"/>
                </a:ext>
              </a:extLst>
            </p:cNvPr>
            <p:cNvSpPr>
              <a:spLocks noEditPoints="1"/>
            </p:cNvSpPr>
            <p:nvPr/>
          </p:nvSpPr>
          <p:spPr bwMode="auto">
            <a:xfrm>
              <a:off x="9927128" y="3167213"/>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37" name="Freeform 5">
              <a:extLst>
                <a:ext uri="{FF2B5EF4-FFF2-40B4-BE49-F238E27FC236}">
                  <a16:creationId xmlns:a16="http://schemas.microsoft.com/office/drawing/2014/main" id="{9B9904B3-C60A-4E18-94C6-DB477BDE58D7}"/>
                </a:ext>
              </a:extLst>
            </p:cNvPr>
            <p:cNvSpPr>
              <a:spLocks noEditPoints="1"/>
            </p:cNvSpPr>
            <p:nvPr/>
          </p:nvSpPr>
          <p:spPr bwMode="auto">
            <a:xfrm>
              <a:off x="9953722" y="3908990"/>
              <a:ext cx="161627" cy="2585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38" name="Freeform 5">
              <a:extLst>
                <a:ext uri="{FF2B5EF4-FFF2-40B4-BE49-F238E27FC236}">
                  <a16:creationId xmlns:a16="http://schemas.microsoft.com/office/drawing/2014/main" id="{B40E86B1-7E01-4023-9822-312FDC56619B}"/>
                </a:ext>
              </a:extLst>
            </p:cNvPr>
            <p:cNvSpPr>
              <a:spLocks noEditPoints="1"/>
            </p:cNvSpPr>
            <p:nvPr/>
          </p:nvSpPr>
          <p:spPr bwMode="auto">
            <a:xfrm>
              <a:off x="8550479" y="3565397"/>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39" name="Freeform 5">
              <a:extLst>
                <a:ext uri="{FF2B5EF4-FFF2-40B4-BE49-F238E27FC236}">
                  <a16:creationId xmlns:a16="http://schemas.microsoft.com/office/drawing/2014/main" id="{28610950-65AC-425A-B88A-CAC984447B2B}"/>
                </a:ext>
              </a:extLst>
            </p:cNvPr>
            <p:cNvSpPr>
              <a:spLocks noEditPoints="1"/>
            </p:cNvSpPr>
            <p:nvPr/>
          </p:nvSpPr>
          <p:spPr bwMode="auto">
            <a:xfrm>
              <a:off x="9145464" y="3339010"/>
              <a:ext cx="160203" cy="25624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0" name="Freeform 5">
              <a:extLst>
                <a:ext uri="{FF2B5EF4-FFF2-40B4-BE49-F238E27FC236}">
                  <a16:creationId xmlns:a16="http://schemas.microsoft.com/office/drawing/2014/main" id="{A10DB75C-50D5-4B05-8A43-4DA157C802A6}"/>
                </a:ext>
              </a:extLst>
            </p:cNvPr>
            <p:cNvSpPr>
              <a:spLocks noEditPoints="1"/>
            </p:cNvSpPr>
            <p:nvPr/>
          </p:nvSpPr>
          <p:spPr bwMode="auto">
            <a:xfrm>
              <a:off x="8990831" y="44126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1" name="Freeform 5">
              <a:extLst>
                <a:ext uri="{FF2B5EF4-FFF2-40B4-BE49-F238E27FC236}">
                  <a16:creationId xmlns:a16="http://schemas.microsoft.com/office/drawing/2014/main" id="{70468DB1-D89D-464E-80A2-7C8F3B210E4B}"/>
                </a:ext>
              </a:extLst>
            </p:cNvPr>
            <p:cNvSpPr>
              <a:spLocks noEditPoints="1"/>
            </p:cNvSpPr>
            <p:nvPr/>
          </p:nvSpPr>
          <p:spPr bwMode="auto">
            <a:xfrm>
              <a:off x="10470867" y="3908990"/>
              <a:ext cx="134744" cy="2155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2" name="Freeform 5">
              <a:extLst>
                <a:ext uri="{FF2B5EF4-FFF2-40B4-BE49-F238E27FC236}">
                  <a16:creationId xmlns:a16="http://schemas.microsoft.com/office/drawing/2014/main" id="{766CC729-5672-4B35-AD6C-8CD05CA87943}"/>
                </a:ext>
              </a:extLst>
            </p:cNvPr>
            <p:cNvSpPr>
              <a:spLocks noEditPoints="1"/>
            </p:cNvSpPr>
            <p:nvPr/>
          </p:nvSpPr>
          <p:spPr bwMode="auto">
            <a:xfrm>
              <a:off x="9781877" y="2700631"/>
              <a:ext cx="171846" cy="27486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3" name="Freeform 5">
              <a:extLst>
                <a:ext uri="{FF2B5EF4-FFF2-40B4-BE49-F238E27FC236}">
                  <a16:creationId xmlns:a16="http://schemas.microsoft.com/office/drawing/2014/main" id="{94AA7244-A049-4AAE-A3DA-8854D7194F19}"/>
                </a:ext>
              </a:extLst>
            </p:cNvPr>
            <p:cNvSpPr>
              <a:spLocks noEditPoints="1"/>
            </p:cNvSpPr>
            <p:nvPr/>
          </p:nvSpPr>
          <p:spPr bwMode="auto">
            <a:xfrm>
              <a:off x="8987219" y="3865404"/>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4" name="Freeform 5">
              <a:extLst>
                <a:ext uri="{FF2B5EF4-FFF2-40B4-BE49-F238E27FC236}">
                  <a16:creationId xmlns:a16="http://schemas.microsoft.com/office/drawing/2014/main" id="{90AD083E-65A3-4596-BCFB-F5F715FA3F71}"/>
                </a:ext>
              </a:extLst>
            </p:cNvPr>
            <p:cNvSpPr>
              <a:spLocks noEditPoints="1"/>
            </p:cNvSpPr>
            <p:nvPr/>
          </p:nvSpPr>
          <p:spPr bwMode="auto">
            <a:xfrm>
              <a:off x="10282619" y="4355261"/>
              <a:ext cx="133591" cy="21367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5" name="Freeform 5">
              <a:extLst>
                <a:ext uri="{FF2B5EF4-FFF2-40B4-BE49-F238E27FC236}">
                  <a16:creationId xmlns:a16="http://schemas.microsoft.com/office/drawing/2014/main" id="{DE95CE94-0CB1-4F69-8827-CE09B0D7B06A}"/>
                </a:ext>
              </a:extLst>
            </p:cNvPr>
            <p:cNvSpPr>
              <a:spLocks noEditPoints="1"/>
            </p:cNvSpPr>
            <p:nvPr/>
          </p:nvSpPr>
          <p:spPr bwMode="auto">
            <a:xfrm>
              <a:off x="9220948" y="2297411"/>
              <a:ext cx="214813" cy="34359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6" name="Freeform 5">
              <a:extLst>
                <a:ext uri="{FF2B5EF4-FFF2-40B4-BE49-F238E27FC236}">
                  <a16:creationId xmlns:a16="http://schemas.microsoft.com/office/drawing/2014/main" id="{7E0F3814-58CD-4FE2-A2D4-93EE77A5BB5A}"/>
                </a:ext>
              </a:extLst>
            </p:cNvPr>
            <p:cNvSpPr>
              <a:spLocks noEditPoints="1"/>
            </p:cNvSpPr>
            <p:nvPr/>
          </p:nvSpPr>
          <p:spPr bwMode="auto">
            <a:xfrm>
              <a:off x="9346431" y="29902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7" name="Freeform 5">
              <a:extLst>
                <a:ext uri="{FF2B5EF4-FFF2-40B4-BE49-F238E27FC236}">
                  <a16:creationId xmlns:a16="http://schemas.microsoft.com/office/drawing/2014/main" id="{2F2EAECF-AA83-4775-80C4-58752D56D62A}"/>
                </a:ext>
              </a:extLst>
            </p:cNvPr>
            <p:cNvSpPr>
              <a:spLocks noEditPoints="1"/>
            </p:cNvSpPr>
            <p:nvPr/>
          </p:nvSpPr>
          <p:spPr bwMode="auto">
            <a:xfrm>
              <a:off x="9994131" y="4488873"/>
              <a:ext cx="110911" cy="17740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1"/>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grpSp>
      <p:sp>
        <p:nvSpPr>
          <p:cNvPr id="25" name="Rectangle 24">
            <a:extLst>
              <a:ext uri="{FF2B5EF4-FFF2-40B4-BE49-F238E27FC236}">
                <a16:creationId xmlns:a16="http://schemas.microsoft.com/office/drawing/2014/main" id="{BDD3C919-441F-F14F-85EE-35283941D980}"/>
              </a:ext>
            </a:extLst>
          </p:cNvPr>
          <p:cNvSpPr/>
          <p:nvPr/>
        </p:nvSpPr>
        <p:spPr bwMode="auto">
          <a:xfrm>
            <a:off x="863" y="487"/>
            <a:ext cx="6768664"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 Placeholder 2">
            <a:extLst>
              <a:ext uri="{FF2B5EF4-FFF2-40B4-BE49-F238E27FC236}">
                <a16:creationId xmlns:a16="http://schemas.microsoft.com/office/drawing/2014/main" id="{A2755DD5-07D7-CD4E-B1A3-3325FC2E7D3A}"/>
              </a:ext>
            </a:extLst>
          </p:cNvPr>
          <p:cNvSpPr txBox="1">
            <a:spLocks/>
          </p:cNvSpPr>
          <p:nvPr/>
        </p:nvSpPr>
        <p:spPr>
          <a:xfrm>
            <a:off x="582901" y="1740888"/>
            <a:ext cx="5363472" cy="42967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8870" indent="-288870" defTabSz="932563">
              <a:spcAft>
                <a:spcPts val="600"/>
              </a:spcAft>
              <a:buFont typeface="Arial" panose="020B0604020202020204" pitchFamily="34" charset="0"/>
              <a:buChar char="•"/>
            </a:pPr>
            <a:r>
              <a:rPr lang="en-US" sz="2200">
                <a:solidFill>
                  <a:prstClr val="white"/>
                </a:solidFill>
              </a:rPr>
              <a:t>Azure Cosmos DB offers a comprehensive suite of SLAs including industry-leading 99.999% availability worldwide</a:t>
            </a:r>
          </a:p>
          <a:p>
            <a:pPr marL="288870" indent="-288870" defTabSz="932563">
              <a:spcAft>
                <a:spcPts val="600"/>
              </a:spcAft>
              <a:buFont typeface="Arial" panose="020B0604020202020204" pitchFamily="34" charset="0"/>
              <a:buChar char="•"/>
            </a:pPr>
            <a:r>
              <a:rPr lang="en-US" sz="2200">
                <a:solidFill>
                  <a:prstClr val="white"/>
                </a:solidFill>
              </a:rPr>
              <a:t>Azure Cosmos DB delivers zero downtime with 0 RPO</a:t>
            </a:r>
          </a:p>
          <a:p>
            <a:pPr marL="288870" indent="-288870" defTabSz="932563">
              <a:spcAft>
                <a:spcPts val="600"/>
              </a:spcAft>
              <a:buFont typeface="Arial" panose="020B0604020202020204" pitchFamily="34" charset="0"/>
              <a:buChar char="•"/>
            </a:pPr>
            <a:r>
              <a:rPr lang="en-US" sz="2200">
                <a:solidFill>
                  <a:prstClr val="white"/>
                </a:solidFill>
              </a:rPr>
              <a:t>Turnkey multi-master writes enabled by a click of a button</a:t>
            </a:r>
          </a:p>
          <a:p>
            <a:pPr marL="288870" indent="-288870" defTabSz="932563">
              <a:spcAft>
                <a:spcPts val="600"/>
              </a:spcAft>
              <a:buFont typeface="Arial" panose="020B0604020202020204" pitchFamily="34" charset="0"/>
              <a:buChar char="•"/>
            </a:pPr>
            <a:r>
              <a:rPr lang="en-US" sz="2200">
                <a:solidFill>
                  <a:prstClr val="white"/>
                </a:solidFill>
              </a:rPr>
              <a:t>Enjoy enterprise-grade end-to-end encryption and self-managed keys</a:t>
            </a:r>
          </a:p>
          <a:p>
            <a:pPr marL="288870" indent="-288870" defTabSz="932563">
              <a:spcAft>
                <a:spcPts val="600"/>
              </a:spcAft>
              <a:buFont typeface="Arial" panose="020B0604020202020204" pitchFamily="34" charset="0"/>
              <a:buChar char="•"/>
            </a:pPr>
            <a:r>
              <a:rPr lang="en-US" sz="2200">
                <a:solidFill>
                  <a:prstClr val="white"/>
                </a:solidFill>
              </a:rPr>
              <a:t>Role-based access control keeps your data safe and offers fine-tuned control</a:t>
            </a:r>
          </a:p>
        </p:txBody>
      </p:sp>
      <p:sp>
        <p:nvSpPr>
          <p:cNvPr id="53" name="Title 1">
            <a:extLst>
              <a:ext uri="{FF2B5EF4-FFF2-40B4-BE49-F238E27FC236}">
                <a16:creationId xmlns:a16="http://schemas.microsoft.com/office/drawing/2014/main" id="{14D088B4-B0F7-2E4B-B558-8404B4B00AD5}"/>
              </a:ext>
            </a:extLst>
          </p:cNvPr>
          <p:cNvSpPr txBox="1">
            <a:spLocks/>
          </p:cNvSpPr>
          <p:nvPr/>
        </p:nvSpPr>
        <p:spPr>
          <a:xfrm>
            <a:off x="589045" y="815008"/>
            <a:ext cx="600564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a:solidFill>
                  <a:srgbClr val="50E6FF"/>
                </a:solidFill>
                <a:latin typeface="Segoe UI Semibold"/>
              </a:rPr>
              <a:t>Mission-critical ready </a:t>
            </a:r>
          </a:p>
        </p:txBody>
      </p:sp>
      <p:grpSp>
        <p:nvGrpSpPr>
          <p:cNvPr id="54" name="Group 163">
            <a:extLst>
              <a:ext uri="{FF2B5EF4-FFF2-40B4-BE49-F238E27FC236}">
                <a16:creationId xmlns:a16="http://schemas.microsoft.com/office/drawing/2014/main" id="{62352C71-5162-9A45-AF03-FC08251D910B}"/>
              </a:ext>
            </a:extLst>
          </p:cNvPr>
          <p:cNvGrpSpPr>
            <a:grpSpLocks noChangeAspect="1"/>
          </p:cNvGrpSpPr>
          <p:nvPr/>
        </p:nvGrpSpPr>
        <p:grpSpPr bwMode="auto">
          <a:xfrm>
            <a:off x="668256" y="220365"/>
            <a:ext cx="357137" cy="495230"/>
            <a:chOff x="1057" y="2781"/>
            <a:chExt cx="225" cy="312"/>
          </a:xfrm>
        </p:grpSpPr>
        <p:sp>
          <p:nvSpPr>
            <p:cNvPr id="55" name="AutoShape 162">
              <a:extLst>
                <a:ext uri="{FF2B5EF4-FFF2-40B4-BE49-F238E27FC236}">
                  <a16:creationId xmlns:a16="http://schemas.microsoft.com/office/drawing/2014/main" id="{43A02169-EAF4-084B-A705-0A207B14D32A}"/>
                </a:ext>
              </a:extLst>
            </p:cNvPr>
            <p:cNvSpPr>
              <a:spLocks noChangeAspect="1" noChangeArrowheads="1" noTextEdit="1"/>
            </p:cNvSpPr>
            <p:nvPr/>
          </p:nvSpPr>
          <p:spPr bwMode="auto">
            <a:xfrm>
              <a:off x="1057" y="2781"/>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6" name="Oval 164">
              <a:extLst>
                <a:ext uri="{FF2B5EF4-FFF2-40B4-BE49-F238E27FC236}">
                  <a16:creationId xmlns:a16="http://schemas.microsoft.com/office/drawing/2014/main" id="{6E9B1939-17B8-9049-BD2D-F146902CB1F3}"/>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7" name="Freeform 165">
              <a:extLst>
                <a:ext uri="{FF2B5EF4-FFF2-40B4-BE49-F238E27FC236}">
                  <a16:creationId xmlns:a16="http://schemas.microsoft.com/office/drawing/2014/main" id="{7A2DBF1E-E375-6D42-AC3E-6880846CA5E1}"/>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8" name="Freeform 166">
              <a:extLst>
                <a:ext uri="{FF2B5EF4-FFF2-40B4-BE49-F238E27FC236}">
                  <a16:creationId xmlns:a16="http://schemas.microsoft.com/office/drawing/2014/main" id="{19CEB441-4210-0247-8E37-4D3AE32E13C5}"/>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59" name="Freeform 167">
              <a:extLst>
                <a:ext uri="{FF2B5EF4-FFF2-40B4-BE49-F238E27FC236}">
                  <a16:creationId xmlns:a16="http://schemas.microsoft.com/office/drawing/2014/main" id="{80D5B54D-A24F-2F45-B335-DD1F9FD37852}"/>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spTree>
    <p:extLst>
      <p:ext uri="{BB962C8B-B14F-4D97-AF65-F5344CB8AC3E}">
        <p14:creationId xmlns:p14="http://schemas.microsoft.com/office/powerpoint/2010/main" val="527494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83">
            <a:extLst>
              <a:ext uri="{FF2B5EF4-FFF2-40B4-BE49-F238E27FC236}">
                <a16:creationId xmlns:a16="http://schemas.microsoft.com/office/drawing/2014/main" id="{333458E4-6441-49FB-9449-D314C115151C}"/>
              </a:ext>
            </a:extLst>
          </p:cNvPr>
          <p:cNvSpPr/>
          <p:nvPr/>
        </p:nvSpPr>
        <p:spPr>
          <a:xfrm>
            <a:off x="7429851" y="1923818"/>
            <a:ext cx="2275557" cy="23858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14225">
              <a:defRPr/>
            </a:pPr>
            <a:endParaRPr lang="en-US" kern="0">
              <a:solidFill>
                <a:prstClr val="white"/>
              </a:solidFill>
              <a:latin typeface="Segoe UI"/>
            </a:endParaRPr>
          </a:p>
        </p:txBody>
      </p:sp>
      <p:sp>
        <p:nvSpPr>
          <p:cNvPr id="10" name="Freeform: Shape 83">
            <a:extLst>
              <a:ext uri="{FF2B5EF4-FFF2-40B4-BE49-F238E27FC236}">
                <a16:creationId xmlns:a16="http://schemas.microsoft.com/office/drawing/2014/main" id="{502666BA-7C0B-4E9F-8569-34B9CC124FD4}"/>
              </a:ext>
            </a:extLst>
          </p:cNvPr>
          <p:cNvSpPr/>
          <p:nvPr/>
        </p:nvSpPr>
        <p:spPr>
          <a:xfrm>
            <a:off x="7430311" y="3207764"/>
            <a:ext cx="4053896" cy="1513135"/>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2700" cap="sq" cmpd="sng" algn="ctr">
            <a:solidFill>
              <a:schemeClr val="tx1"/>
            </a:solidFill>
            <a:prstDash val="dash"/>
            <a:round/>
            <a:headEnd type="none" w="med" len="med"/>
            <a:tailEnd type="triangle" w="med" len="med"/>
          </a:ln>
          <a:effectLst/>
        </p:spPr>
        <p:txBody>
          <a:bodyPr rtlCol="0" anchor="ctr"/>
          <a:lstStyle/>
          <a:p>
            <a:pPr algn="ctr" defTabSz="914225">
              <a:defRPr/>
            </a:pPr>
            <a:endParaRPr lang="en-US" kern="0">
              <a:solidFill>
                <a:prstClr val="white"/>
              </a:solidFill>
              <a:latin typeface="Segoe UI"/>
            </a:endParaRPr>
          </a:p>
        </p:txBody>
      </p:sp>
      <p:sp>
        <p:nvSpPr>
          <p:cNvPr id="14" name="Freeform: Shape 13">
            <a:extLst>
              <a:ext uri="{FF2B5EF4-FFF2-40B4-BE49-F238E27FC236}">
                <a16:creationId xmlns:a16="http://schemas.microsoft.com/office/drawing/2014/main" id="{D2AC1B99-69FC-4522-ADF9-32FC3AA590E8}"/>
              </a:ext>
            </a:extLst>
          </p:cNvPr>
          <p:cNvSpPr/>
          <p:nvPr/>
        </p:nvSpPr>
        <p:spPr bwMode="auto">
          <a:xfrm>
            <a:off x="9476021" y="1572760"/>
            <a:ext cx="477554" cy="241498"/>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361FBBA4-17FF-4829-B7DF-10E6C7958652}"/>
              </a:ext>
            </a:extLst>
          </p:cNvPr>
          <p:cNvSpPr/>
          <p:nvPr/>
        </p:nvSpPr>
        <p:spPr bwMode="auto">
          <a:xfrm>
            <a:off x="11335302" y="2903795"/>
            <a:ext cx="477554" cy="241498"/>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922B724-41A3-E94D-9BE7-0D6955E4FDD3}"/>
              </a:ext>
            </a:extLst>
          </p:cNvPr>
          <p:cNvSpPr/>
          <p:nvPr/>
        </p:nvSpPr>
        <p:spPr bwMode="auto">
          <a:xfrm>
            <a:off x="863" y="487"/>
            <a:ext cx="6768664"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 Placeholder 2">
            <a:extLst>
              <a:ext uri="{FF2B5EF4-FFF2-40B4-BE49-F238E27FC236}">
                <a16:creationId xmlns:a16="http://schemas.microsoft.com/office/drawing/2014/main" id="{C614D430-92A3-D644-BA19-CA0530657ABC}"/>
              </a:ext>
            </a:extLst>
          </p:cNvPr>
          <p:cNvSpPr txBox="1">
            <a:spLocks/>
          </p:cNvSpPr>
          <p:nvPr/>
        </p:nvSpPr>
        <p:spPr>
          <a:xfrm>
            <a:off x="589044" y="2121672"/>
            <a:ext cx="5912066" cy="37449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8870" indent="-288870" defTabSz="932563">
              <a:spcAft>
                <a:spcPts val="600"/>
              </a:spcAft>
              <a:buFont typeface="Arial" panose="020B0604020202020204" pitchFamily="34" charset="0"/>
              <a:buChar char="•"/>
            </a:pPr>
            <a:r>
              <a:rPr lang="en-US" sz="2200">
                <a:solidFill>
                  <a:prstClr val="white"/>
                </a:solidFill>
              </a:rPr>
              <a:t>Fully managed database service automatically handles all maintenance and updates </a:t>
            </a:r>
          </a:p>
          <a:p>
            <a:pPr marL="288870" indent="-288870" defTabSz="932563">
              <a:spcAft>
                <a:spcPts val="600"/>
              </a:spcAft>
              <a:buFont typeface="Arial" panose="020B0604020202020204" pitchFamily="34" charset="0"/>
              <a:buChar char="•"/>
            </a:pPr>
            <a:r>
              <a:rPr lang="en-US" sz="2200">
                <a:solidFill>
                  <a:prstClr val="white"/>
                </a:solidFill>
              </a:rPr>
              <a:t>Cost-effective serverless database operations model responds to app patterns and is ideally suited for small, spiky workloads with moderate performance requirements</a:t>
            </a:r>
          </a:p>
          <a:p>
            <a:pPr marL="288870" indent="-288870" defTabSz="932563">
              <a:spcAft>
                <a:spcPts val="600"/>
              </a:spcAft>
              <a:buFont typeface="Arial" panose="020B0604020202020204" pitchFamily="34" charset="0"/>
              <a:buChar char="•"/>
            </a:pPr>
            <a:r>
              <a:rPr lang="en-US" sz="2200" err="1">
                <a:solidFill>
                  <a:prstClr val="white"/>
                </a:solidFill>
              </a:rPr>
              <a:t>Autoscale</a:t>
            </a:r>
            <a:r>
              <a:rPr lang="en-US" sz="2200">
                <a:solidFill>
                  <a:prstClr val="white"/>
                </a:solidFill>
              </a:rPr>
              <a:t> provisioned throughput offers high-performance guarantees for critical workloads while eliminating the need for direct throughput management</a:t>
            </a:r>
          </a:p>
        </p:txBody>
      </p:sp>
      <p:sp>
        <p:nvSpPr>
          <p:cNvPr id="54" name="Title 1">
            <a:extLst>
              <a:ext uri="{FF2B5EF4-FFF2-40B4-BE49-F238E27FC236}">
                <a16:creationId xmlns:a16="http://schemas.microsoft.com/office/drawing/2014/main" id="{DA81DDBF-1CAE-4A41-953F-E27458998979}"/>
              </a:ext>
            </a:extLst>
          </p:cNvPr>
          <p:cNvSpPr txBox="1">
            <a:spLocks/>
          </p:cNvSpPr>
          <p:nvPr/>
        </p:nvSpPr>
        <p:spPr>
          <a:xfrm>
            <a:off x="589045" y="815008"/>
            <a:ext cx="600564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a:solidFill>
                  <a:srgbClr val="50E6FF"/>
                </a:solidFill>
                <a:latin typeface="Segoe UI Semibold"/>
              </a:rPr>
              <a:t>Fully managed service </a:t>
            </a:r>
          </a:p>
        </p:txBody>
      </p:sp>
      <p:grpSp>
        <p:nvGrpSpPr>
          <p:cNvPr id="64" name="Group 235">
            <a:extLst>
              <a:ext uri="{FF2B5EF4-FFF2-40B4-BE49-F238E27FC236}">
                <a16:creationId xmlns:a16="http://schemas.microsoft.com/office/drawing/2014/main" id="{DA34744D-EF3B-E642-BD7F-3EA783678835}"/>
              </a:ext>
            </a:extLst>
          </p:cNvPr>
          <p:cNvGrpSpPr>
            <a:grpSpLocks noChangeAspect="1"/>
          </p:cNvGrpSpPr>
          <p:nvPr/>
        </p:nvGrpSpPr>
        <p:grpSpPr bwMode="auto">
          <a:xfrm>
            <a:off x="622224" y="220364"/>
            <a:ext cx="449200" cy="495230"/>
            <a:chOff x="5822" y="2781"/>
            <a:chExt cx="283" cy="312"/>
          </a:xfrm>
        </p:grpSpPr>
        <p:sp>
          <p:nvSpPr>
            <p:cNvPr id="65" name="AutoShape 234">
              <a:extLst>
                <a:ext uri="{FF2B5EF4-FFF2-40B4-BE49-F238E27FC236}">
                  <a16:creationId xmlns:a16="http://schemas.microsoft.com/office/drawing/2014/main" id="{D93902F1-B366-0F43-BA89-102F2BC7243C}"/>
                </a:ext>
              </a:extLst>
            </p:cNvPr>
            <p:cNvSpPr>
              <a:spLocks noChangeAspect="1" noChangeArrowheads="1" noTextEdit="1"/>
            </p:cNvSpPr>
            <p:nvPr/>
          </p:nvSpPr>
          <p:spPr bwMode="auto">
            <a:xfrm>
              <a:off x="5822" y="2781"/>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6" name="Rectangle 236">
              <a:extLst>
                <a:ext uri="{FF2B5EF4-FFF2-40B4-BE49-F238E27FC236}">
                  <a16:creationId xmlns:a16="http://schemas.microsoft.com/office/drawing/2014/main" id="{0F940115-0945-CB41-A41A-98DD4B809A0C}"/>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7" name="Rectangle 237">
              <a:extLst>
                <a:ext uri="{FF2B5EF4-FFF2-40B4-BE49-F238E27FC236}">
                  <a16:creationId xmlns:a16="http://schemas.microsoft.com/office/drawing/2014/main" id="{2F1E6417-73B2-1246-A373-BC02D70E00A5}"/>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8" name="Rectangle 238">
              <a:extLst>
                <a:ext uri="{FF2B5EF4-FFF2-40B4-BE49-F238E27FC236}">
                  <a16:creationId xmlns:a16="http://schemas.microsoft.com/office/drawing/2014/main" id="{B9886B37-E91A-9446-835A-93D92C5D6025}"/>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69" name="Oval 239">
              <a:extLst>
                <a:ext uri="{FF2B5EF4-FFF2-40B4-BE49-F238E27FC236}">
                  <a16:creationId xmlns:a16="http://schemas.microsoft.com/office/drawing/2014/main" id="{52DE2BE3-2118-0641-A277-C0CB29E5AA18}"/>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0" name="Oval 240">
              <a:extLst>
                <a:ext uri="{FF2B5EF4-FFF2-40B4-BE49-F238E27FC236}">
                  <a16:creationId xmlns:a16="http://schemas.microsoft.com/office/drawing/2014/main" id="{A30A7462-05FB-FD4D-B7A2-0C3F510E47AA}"/>
                </a:ext>
              </a:extLst>
            </p:cNvPr>
            <p:cNvSpPr>
              <a:spLocks noChangeArrowheads="1"/>
            </p:cNvSpPr>
            <p:nvPr/>
          </p:nvSpPr>
          <p:spPr bwMode="auto">
            <a:xfrm>
              <a:off x="5934" y="2979"/>
              <a:ext cx="59" cy="59"/>
            </a:xfrm>
            <a:prstGeom prst="ellipse">
              <a:avLst/>
            </a:pr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sp>
          <p:nvSpPr>
            <p:cNvPr id="71" name="Oval 241">
              <a:extLst>
                <a:ext uri="{FF2B5EF4-FFF2-40B4-BE49-F238E27FC236}">
                  <a16:creationId xmlns:a16="http://schemas.microsoft.com/office/drawing/2014/main" id="{D1B0377B-B5D3-8F44-97EA-99A829C06C30}"/>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grpSp>
        <p:nvGrpSpPr>
          <p:cNvPr id="73" name="Group 72">
            <a:extLst>
              <a:ext uri="{FF2B5EF4-FFF2-40B4-BE49-F238E27FC236}">
                <a16:creationId xmlns:a16="http://schemas.microsoft.com/office/drawing/2014/main" id="{4FA98AF3-3540-824C-BEA3-B7C62B0BD7CD}"/>
              </a:ext>
            </a:extLst>
          </p:cNvPr>
          <p:cNvGrpSpPr/>
          <p:nvPr/>
        </p:nvGrpSpPr>
        <p:grpSpPr>
          <a:xfrm>
            <a:off x="8903224" y="4194852"/>
            <a:ext cx="568723" cy="445932"/>
            <a:chOff x="9206058" y="5213486"/>
            <a:chExt cx="568804" cy="445995"/>
          </a:xfrm>
        </p:grpSpPr>
        <p:sp>
          <p:nvSpPr>
            <p:cNvPr id="72" name="Freeform 5">
              <a:extLst>
                <a:ext uri="{FF2B5EF4-FFF2-40B4-BE49-F238E27FC236}">
                  <a16:creationId xmlns:a16="http://schemas.microsoft.com/office/drawing/2014/main" id="{71003320-AB94-124F-A716-8E294FA625AC}"/>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nvGrpSpPr>
            <p:cNvPr id="29" name="Group 28">
              <a:extLst>
                <a:ext uri="{FF2B5EF4-FFF2-40B4-BE49-F238E27FC236}">
                  <a16:creationId xmlns:a16="http://schemas.microsoft.com/office/drawing/2014/main" id="{BCB58C8F-614D-461D-AD39-64E29B2C1FB6}"/>
                </a:ext>
              </a:extLst>
            </p:cNvPr>
            <p:cNvGrpSpPr/>
            <p:nvPr/>
          </p:nvGrpSpPr>
          <p:grpSpPr>
            <a:xfrm rot="5400000">
              <a:off x="9376265" y="5257690"/>
              <a:ext cx="219148" cy="274777"/>
              <a:chOff x="13906501" y="3886200"/>
              <a:chExt cx="619125" cy="776287"/>
            </a:xfrm>
          </p:grpSpPr>
          <p:sp>
            <p:nvSpPr>
              <p:cNvPr id="30" name="Freeform 17">
                <a:extLst>
                  <a:ext uri="{FF2B5EF4-FFF2-40B4-BE49-F238E27FC236}">
                    <a16:creationId xmlns:a16="http://schemas.microsoft.com/office/drawing/2014/main" id="{EE41B100-CE85-4C93-8EEE-F4E01C385E8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Freeform 18">
                <a:extLst>
                  <a:ext uri="{FF2B5EF4-FFF2-40B4-BE49-F238E27FC236}">
                    <a16:creationId xmlns:a16="http://schemas.microsoft.com/office/drawing/2014/main" id="{3CA8BA4D-B983-4059-B6E7-19BBF6650CA4}"/>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Line 19">
                <a:extLst>
                  <a:ext uri="{FF2B5EF4-FFF2-40B4-BE49-F238E27FC236}">
                    <a16:creationId xmlns:a16="http://schemas.microsoft.com/office/drawing/2014/main" id="{BCF2CCDA-E536-4457-8B36-05CC43E71623}"/>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Freeform 20">
                <a:extLst>
                  <a:ext uri="{FF2B5EF4-FFF2-40B4-BE49-F238E27FC236}">
                    <a16:creationId xmlns:a16="http://schemas.microsoft.com/office/drawing/2014/main" id="{4B958471-8183-43ED-9DC8-39098E367CA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4" name="Line 21">
                <a:extLst>
                  <a:ext uri="{FF2B5EF4-FFF2-40B4-BE49-F238E27FC236}">
                    <a16:creationId xmlns:a16="http://schemas.microsoft.com/office/drawing/2014/main" id="{80159F80-2EEE-4ACA-A51B-42308E6F3987}"/>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5" name="Freeform 22">
                <a:extLst>
                  <a:ext uri="{FF2B5EF4-FFF2-40B4-BE49-F238E27FC236}">
                    <a16:creationId xmlns:a16="http://schemas.microsoft.com/office/drawing/2014/main" id="{AFA2DBEB-AC44-4BE2-8639-1F5D9F32A8A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6" name="Line 23">
                <a:extLst>
                  <a:ext uri="{FF2B5EF4-FFF2-40B4-BE49-F238E27FC236}">
                    <a16:creationId xmlns:a16="http://schemas.microsoft.com/office/drawing/2014/main" id="{6DEB7996-5345-49A4-89F4-7F28188E9339}"/>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grpSp>
        <p:nvGrpSpPr>
          <p:cNvPr id="74" name="Group 73">
            <a:extLst>
              <a:ext uri="{FF2B5EF4-FFF2-40B4-BE49-F238E27FC236}">
                <a16:creationId xmlns:a16="http://schemas.microsoft.com/office/drawing/2014/main" id="{1A46C9DA-D06C-C94E-AED1-005D409216F6}"/>
              </a:ext>
            </a:extLst>
          </p:cNvPr>
          <p:cNvGrpSpPr/>
          <p:nvPr/>
        </p:nvGrpSpPr>
        <p:grpSpPr>
          <a:xfrm>
            <a:off x="7249162" y="4613601"/>
            <a:ext cx="427727" cy="335377"/>
            <a:chOff x="9206058" y="5213486"/>
            <a:chExt cx="568804" cy="445995"/>
          </a:xfrm>
        </p:grpSpPr>
        <p:sp>
          <p:nvSpPr>
            <p:cNvPr id="75" name="Freeform 5">
              <a:extLst>
                <a:ext uri="{FF2B5EF4-FFF2-40B4-BE49-F238E27FC236}">
                  <a16:creationId xmlns:a16="http://schemas.microsoft.com/office/drawing/2014/main" id="{690D65E0-5B56-F44E-8C4F-4B7359D973DA}"/>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nvGrpSpPr>
            <p:cNvPr id="76" name="Group 75">
              <a:extLst>
                <a:ext uri="{FF2B5EF4-FFF2-40B4-BE49-F238E27FC236}">
                  <a16:creationId xmlns:a16="http://schemas.microsoft.com/office/drawing/2014/main" id="{69BD2EEF-4C95-9444-98F3-55C4848A80E0}"/>
                </a:ext>
              </a:extLst>
            </p:cNvPr>
            <p:cNvGrpSpPr/>
            <p:nvPr/>
          </p:nvGrpSpPr>
          <p:grpSpPr>
            <a:xfrm rot="5400000">
              <a:off x="9376265" y="5257690"/>
              <a:ext cx="219148" cy="274777"/>
              <a:chOff x="13906501" y="3886200"/>
              <a:chExt cx="619125" cy="776287"/>
            </a:xfrm>
          </p:grpSpPr>
          <p:sp>
            <p:nvSpPr>
              <p:cNvPr id="77" name="Freeform 17">
                <a:extLst>
                  <a:ext uri="{FF2B5EF4-FFF2-40B4-BE49-F238E27FC236}">
                    <a16:creationId xmlns:a16="http://schemas.microsoft.com/office/drawing/2014/main" id="{8C44345E-4D46-0941-A16A-86706C94B92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78" name="Freeform 18">
                <a:extLst>
                  <a:ext uri="{FF2B5EF4-FFF2-40B4-BE49-F238E27FC236}">
                    <a16:creationId xmlns:a16="http://schemas.microsoft.com/office/drawing/2014/main" id="{F88C10A8-5B74-8047-AF7D-115DCE6AE17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79" name="Line 19">
                <a:extLst>
                  <a:ext uri="{FF2B5EF4-FFF2-40B4-BE49-F238E27FC236}">
                    <a16:creationId xmlns:a16="http://schemas.microsoft.com/office/drawing/2014/main" id="{BECBA717-2322-FE4A-A6A2-3E937AF378AA}"/>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0">
                <a:extLst>
                  <a:ext uri="{FF2B5EF4-FFF2-40B4-BE49-F238E27FC236}">
                    <a16:creationId xmlns:a16="http://schemas.microsoft.com/office/drawing/2014/main" id="{6A18E64E-20CE-3847-8558-C5FD8444FA99}"/>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1" name="Line 21">
                <a:extLst>
                  <a:ext uri="{FF2B5EF4-FFF2-40B4-BE49-F238E27FC236}">
                    <a16:creationId xmlns:a16="http://schemas.microsoft.com/office/drawing/2014/main" id="{EA4CB944-BAD8-5744-B2AE-ACD3AB297C5D}"/>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2" name="Freeform 22">
                <a:extLst>
                  <a:ext uri="{FF2B5EF4-FFF2-40B4-BE49-F238E27FC236}">
                    <a16:creationId xmlns:a16="http://schemas.microsoft.com/office/drawing/2014/main" id="{BDB2B7BA-06C2-124C-AE27-9C3D50706DF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3" name="Line 23">
                <a:extLst>
                  <a:ext uri="{FF2B5EF4-FFF2-40B4-BE49-F238E27FC236}">
                    <a16:creationId xmlns:a16="http://schemas.microsoft.com/office/drawing/2014/main" id="{9F21A9A5-FB8C-5043-B9BD-31A34E953C3E}"/>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grpSp>
        <p:nvGrpSpPr>
          <p:cNvPr id="84" name="Group 83">
            <a:extLst>
              <a:ext uri="{FF2B5EF4-FFF2-40B4-BE49-F238E27FC236}">
                <a16:creationId xmlns:a16="http://schemas.microsoft.com/office/drawing/2014/main" id="{34AAE703-69BB-454F-83A6-D4DAC12049E1}"/>
              </a:ext>
            </a:extLst>
          </p:cNvPr>
          <p:cNvGrpSpPr/>
          <p:nvPr/>
        </p:nvGrpSpPr>
        <p:grpSpPr>
          <a:xfrm>
            <a:off x="10560536" y="3352592"/>
            <a:ext cx="731098" cy="573251"/>
            <a:chOff x="9206058" y="5213486"/>
            <a:chExt cx="568804" cy="445995"/>
          </a:xfrm>
        </p:grpSpPr>
        <p:sp>
          <p:nvSpPr>
            <p:cNvPr id="85" name="Freeform 5">
              <a:extLst>
                <a:ext uri="{FF2B5EF4-FFF2-40B4-BE49-F238E27FC236}">
                  <a16:creationId xmlns:a16="http://schemas.microsoft.com/office/drawing/2014/main" id="{28B399F0-6490-B849-BEAA-48DBC9AACBCE}"/>
                </a:ext>
              </a:extLst>
            </p:cNvPr>
            <p:cNvSpPr>
              <a:spLocks/>
            </p:cNvSpPr>
            <p:nvPr/>
          </p:nvSpPr>
          <p:spPr bwMode="auto">
            <a:xfrm>
              <a:off x="9206058" y="5213486"/>
              <a:ext cx="568804" cy="44599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a:solidFill>
                  <a:prstClr val="black"/>
                </a:solidFill>
                <a:latin typeface="Segoe UI"/>
              </a:endParaRPr>
            </a:p>
          </p:txBody>
        </p:sp>
        <p:grpSp>
          <p:nvGrpSpPr>
            <p:cNvPr id="86" name="Group 85">
              <a:extLst>
                <a:ext uri="{FF2B5EF4-FFF2-40B4-BE49-F238E27FC236}">
                  <a16:creationId xmlns:a16="http://schemas.microsoft.com/office/drawing/2014/main" id="{AE56CEB8-85CB-0D42-9728-E1EF9AE4149D}"/>
                </a:ext>
              </a:extLst>
            </p:cNvPr>
            <p:cNvGrpSpPr/>
            <p:nvPr/>
          </p:nvGrpSpPr>
          <p:grpSpPr>
            <a:xfrm rot="5400000">
              <a:off x="9376265" y="5257690"/>
              <a:ext cx="219148" cy="274777"/>
              <a:chOff x="13906501" y="3886200"/>
              <a:chExt cx="619125" cy="776287"/>
            </a:xfrm>
          </p:grpSpPr>
          <p:sp>
            <p:nvSpPr>
              <p:cNvPr id="87" name="Freeform 17">
                <a:extLst>
                  <a:ext uri="{FF2B5EF4-FFF2-40B4-BE49-F238E27FC236}">
                    <a16:creationId xmlns:a16="http://schemas.microsoft.com/office/drawing/2014/main" id="{FA870EA7-715C-614F-AAAE-4781F4FD7AD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8" name="Freeform 18">
                <a:extLst>
                  <a:ext uri="{FF2B5EF4-FFF2-40B4-BE49-F238E27FC236}">
                    <a16:creationId xmlns:a16="http://schemas.microsoft.com/office/drawing/2014/main" id="{E59E265E-455A-7F47-8CC0-2180D2241E5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9" name="Line 19">
                <a:extLst>
                  <a:ext uri="{FF2B5EF4-FFF2-40B4-BE49-F238E27FC236}">
                    <a16:creationId xmlns:a16="http://schemas.microsoft.com/office/drawing/2014/main" id="{084064E7-DB8D-794B-9E7F-EFC1312A4470}"/>
                  </a:ext>
                </a:extLst>
              </p:cNvPr>
              <p:cNvSpPr>
                <a:spLocks noChangeShapeType="1"/>
              </p:cNvSpPr>
              <p:nvPr/>
            </p:nvSpPr>
            <p:spPr bwMode="auto">
              <a:xfrm>
                <a:off x="14216063" y="4221163"/>
                <a:ext cx="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90" name="Freeform 20">
                <a:extLst>
                  <a:ext uri="{FF2B5EF4-FFF2-40B4-BE49-F238E27FC236}">
                    <a16:creationId xmlns:a16="http://schemas.microsoft.com/office/drawing/2014/main" id="{7670752B-6322-BD4D-A7D8-EE98ACC69EB4}"/>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91" name="Line 21">
                <a:extLst>
                  <a:ext uri="{FF2B5EF4-FFF2-40B4-BE49-F238E27FC236}">
                    <a16:creationId xmlns:a16="http://schemas.microsoft.com/office/drawing/2014/main" id="{4005BBAA-DEF3-CB42-909B-2BA0EB8E184C}"/>
                  </a:ext>
                </a:extLst>
              </p:cNvPr>
              <p:cNvSpPr>
                <a:spLocks noChangeShapeType="1"/>
              </p:cNvSpPr>
              <p:nvPr/>
            </p:nvSpPr>
            <p:spPr bwMode="auto">
              <a:xfrm>
                <a:off x="14216063" y="3967163"/>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92" name="Freeform 22">
                <a:extLst>
                  <a:ext uri="{FF2B5EF4-FFF2-40B4-BE49-F238E27FC236}">
                    <a16:creationId xmlns:a16="http://schemas.microsoft.com/office/drawing/2014/main" id="{09E9C0C1-032D-964D-BD0D-9808A1AD70EF}"/>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93" name="Line 23">
                <a:extLst>
                  <a:ext uri="{FF2B5EF4-FFF2-40B4-BE49-F238E27FC236}">
                    <a16:creationId xmlns:a16="http://schemas.microsoft.com/office/drawing/2014/main" id="{64895FBB-BDA3-C642-A9FB-4E42D3E8B564}"/>
                  </a:ext>
                </a:extLst>
              </p:cNvPr>
              <p:cNvSpPr>
                <a:spLocks noChangeShapeType="1"/>
              </p:cNvSpPr>
              <p:nvPr/>
            </p:nvSpPr>
            <p:spPr bwMode="auto">
              <a:xfrm flipH="1">
                <a:off x="14177963" y="4581525"/>
                <a:ext cx="3810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94" name="Freeform 182">
            <a:extLst>
              <a:ext uri="{FF2B5EF4-FFF2-40B4-BE49-F238E27FC236}">
                <a16:creationId xmlns:a16="http://schemas.microsoft.com/office/drawing/2014/main" id="{C6117DB4-206D-7449-9AC4-16BEE1173017}"/>
              </a:ext>
            </a:extLst>
          </p:cNvPr>
          <p:cNvSpPr/>
          <p:nvPr/>
        </p:nvSpPr>
        <p:spPr bwMode="auto">
          <a:xfrm>
            <a:off x="7316996" y="4067696"/>
            <a:ext cx="296836" cy="3807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Freeform 182">
            <a:extLst>
              <a:ext uri="{FF2B5EF4-FFF2-40B4-BE49-F238E27FC236}">
                <a16:creationId xmlns:a16="http://schemas.microsoft.com/office/drawing/2014/main" id="{0FE3FC87-BB53-B24F-820D-3DD24DA5B643}"/>
              </a:ext>
            </a:extLst>
          </p:cNvPr>
          <p:cNvSpPr/>
          <p:nvPr/>
        </p:nvSpPr>
        <p:spPr bwMode="auto">
          <a:xfrm>
            <a:off x="8462121" y="3338453"/>
            <a:ext cx="358990" cy="46042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182">
            <a:extLst>
              <a:ext uri="{FF2B5EF4-FFF2-40B4-BE49-F238E27FC236}">
                <a16:creationId xmlns:a16="http://schemas.microsoft.com/office/drawing/2014/main" id="{4D882924-0390-474A-BEF8-FA77FE626BFC}"/>
              </a:ext>
            </a:extLst>
          </p:cNvPr>
          <p:cNvSpPr/>
          <p:nvPr/>
        </p:nvSpPr>
        <p:spPr bwMode="auto">
          <a:xfrm>
            <a:off x="9059745" y="2210572"/>
            <a:ext cx="540503" cy="69322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955466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636D5-70F6-4430-9AB4-58351904A860}"/>
              </a:ext>
            </a:extLst>
          </p:cNvPr>
          <p:cNvSpPr>
            <a:spLocks noGrp="1"/>
          </p:cNvSpPr>
          <p:nvPr>
            <p:ph type="title"/>
          </p:nvPr>
        </p:nvSpPr>
        <p:spPr>
          <a:xfrm>
            <a:off x="586739" y="274829"/>
            <a:ext cx="11018520" cy="430887"/>
          </a:xfrm>
        </p:spPr>
        <p:txBody>
          <a:bodyPr>
            <a:normAutofit fontScale="90000"/>
          </a:bodyPr>
          <a:lstStyle/>
          <a:p>
            <a:r>
              <a:rPr lang="en-US" b="1" dirty="0">
                <a:latin typeface="Segoe UI Semilight" panose="020B0402040204020203" pitchFamily="34" charset="0"/>
                <a:cs typeface="Segoe UI Semilight" panose="020B0402040204020203" pitchFamily="34" charset="0"/>
              </a:rPr>
              <a:t>What is Cosmos DB : Database for Modern Applications</a:t>
            </a:r>
          </a:p>
        </p:txBody>
      </p:sp>
      <p:sp>
        <p:nvSpPr>
          <p:cNvPr id="3" name="TextBox 2">
            <a:extLst>
              <a:ext uri="{FF2B5EF4-FFF2-40B4-BE49-F238E27FC236}">
                <a16:creationId xmlns:a16="http://schemas.microsoft.com/office/drawing/2014/main" id="{6C0579D5-4F6A-464E-BECB-6A2B641AEEE4}"/>
              </a:ext>
            </a:extLst>
          </p:cNvPr>
          <p:cNvSpPr txBox="1"/>
          <p:nvPr/>
        </p:nvSpPr>
        <p:spPr>
          <a:xfrm>
            <a:off x="417870" y="830827"/>
            <a:ext cx="11187389" cy="587545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Today : Operational Needs​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High throughput ingestion of both batch &amp; streaming feeds with real-time indexing​</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Global distribution with active-active setup​</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Apps to perform real-time CRUD &amp; queries using developer friendly NoSQL APIs​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No downtime elastic scaling of database​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SLAs for latency/availability/consistency/throughput</a:t>
            </a:r>
            <a:r>
              <a:rPr kumimoji="0" lang="en-US" sz="1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Cosmos DB =  Above +</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Globally distributed</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Multiple Model</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Multi Master</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Lowest Latency for read/write</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Developer friendly</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Auto Indexed ;  </a:t>
            </a:r>
            <a:r>
              <a:rPr kumimoji="0" lang="en-US" sz="1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AutoScale</a:t>
            </a: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Ring Zero </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NoSQL LOB Apps</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Enterprise </a:t>
            </a:r>
            <a:r>
              <a:rPr lang="en-US" dirty="0">
                <a:gradFill>
                  <a:gsLst>
                    <a:gs pos="2917">
                      <a:srgbClr val="000000"/>
                    </a:gs>
                    <a:gs pos="30000">
                      <a:srgbClr val="000000"/>
                    </a:gs>
                  </a:gsLst>
                  <a:lin ang="5400000" scaled="0"/>
                </a:gradFill>
                <a:latin typeface="Segoe UI Semilight" panose="020B0402040204020203" pitchFamily="34" charset="0"/>
                <a:cs typeface="Segoe UI Semilight" panose="020B0402040204020203" pitchFamily="34" charset="0"/>
              </a:rPr>
              <a:t>Grade Security principals</a:t>
            </a: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2917">
                      <a:srgbClr val="000000"/>
                    </a:gs>
                    <a:gs pos="30000">
                      <a:srgbClr val="000000"/>
                    </a:gs>
                  </a:gsLst>
                  <a:lin ang="5400000" scaled="0"/>
                </a:gradFill>
                <a:latin typeface="Segoe UI Semilight" panose="020B0402040204020203" pitchFamily="34" charset="0"/>
                <a:cs typeface="Segoe UI Semilight" panose="020B0402040204020203" pitchFamily="34" charset="0"/>
              </a:rPr>
              <a:t>Data Security including BYOK</a:t>
            </a: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5D194679-B3B9-4463-9DBE-247615268AD9}"/>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14965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Use Cases and Customer References</a:t>
            </a: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7595077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269241" y="1091296"/>
            <a:ext cx="11588462" cy="1334895"/>
          </a:xfrm>
        </p:spPr>
        <p:txBody>
          <a:bodyPr/>
          <a:lstStyle/>
          <a:p>
            <a:pPr marL="0" indent="0">
              <a:buNone/>
            </a:pPr>
            <a:r>
              <a:rPr lang="en-US" sz="1600" spc="50"/>
              <a:t>Azure Cosmos DB was built to support modern app patterns and use cases.</a:t>
            </a:r>
          </a:p>
          <a:p>
            <a:pPr marL="0" indent="0">
              <a:spcBef>
                <a:spcPts val="1000"/>
              </a:spcBef>
              <a:buNone/>
            </a:pPr>
            <a:r>
              <a:rPr lang="en-US" sz="1600" spc="50"/>
              <a:t>It enables industry-leading organizations to unlock the value of data, and respond to global customers and changing business dynamics in real-time.</a:t>
            </a:r>
          </a:p>
        </p:txBody>
      </p:sp>
      <p:sp>
        <p:nvSpPr>
          <p:cNvPr id="2" name="Title 1"/>
          <p:cNvSpPr>
            <a:spLocks noGrp="1"/>
          </p:cNvSpPr>
          <p:nvPr>
            <p:ph type="title"/>
          </p:nvPr>
        </p:nvSpPr>
        <p:spPr>
          <a:xfrm>
            <a:off x="269240" y="339389"/>
            <a:ext cx="11655840" cy="899665"/>
          </a:xfrm>
        </p:spPr>
        <p:txBody>
          <a:bodyPr>
            <a:noAutofit/>
          </a:bodyPr>
          <a:lstStyle/>
          <a:p>
            <a:pPr algn="l">
              <a:spcBef>
                <a:spcPts val="1000"/>
              </a:spcBef>
            </a:pPr>
            <a:r>
              <a:rPr lang="en-US"/>
              <a:t>Powering global solutions -  Use Cases</a:t>
            </a:r>
            <a:endParaRPr lang="en-US" sz="2400">
              <a:solidFill>
                <a:schemeClr val="accent1"/>
              </a:solidFill>
            </a:endParaRPr>
          </a:p>
        </p:txBody>
      </p:sp>
      <p:grpSp>
        <p:nvGrpSpPr>
          <p:cNvPr id="4" name="Group 3"/>
          <p:cNvGrpSpPr/>
          <p:nvPr/>
        </p:nvGrpSpPr>
        <p:grpSpPr>
          <a:xfrm>
            <a:off x="269239" y="2586561"/>
            <a:ext cx="1792849" cy="3790603"/>
            <a:chOff x="269239" y="2586561"/>
            <a:chExt cx="1792849"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Data distributed and available globally </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14" name="globe_4">
              <a:extLst>
                <a:ext uri="{FF2B5EF4-FFF2-40B4-BE49-F238E27FC236}">
                  <a16:creationId xmlns:a16="http://schemas.microsoft.com/office/drawing/2014/main" id="{B2994CA9-887C-4872-A759-0E4589D05F08}"/>
                </a:ext>
              </a:extLst>
            </p:cNvPr>
            <p:cNvSpPr>
              <a:spLocks noChangeAspect="1" noEditPoints="1"/>
            </p:cNvSpPr>
            <p:nvPr/>
          </p:nvSpPr>
          <p:spPr bwMode="auto">
            <a:xfrm>
              <a:off x="789908" y="3087941"/>
              <a:ext cx="751510" cy="76094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3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Puts data where your users are</a:t>
              </a:r>
            </a:p>
          </p:txBody>
        </p:sp>
      </p:grpSp>
      <p:grpSp>
        <p:nvGrpSpPr>
          <p:cNvPr id="12" name="Group 11"/>
          <p:cNvGrpSpPr/>
          <p:nvPr/>
        </p:nvGrpSpPr>
        <p:grpSpPr>
          <a:xfrm>
            <a:off x="2241374" y="2586561"/>
            <a:ext cx="1882491" cy="3790603"/>
            <a:chOff x="2241374" y="2586561"/>
            <a:chExt cx="1882491" cy="3790603"/>
          </a:xfrm>
        </p:grpSpPr>
        <p:sp>
          <p:nvSpPr>
            <p:cNvPr id="7" name="Freeform: Shape 6">
              <a:extLst>
                <a:ext uri="{FF2B5EF4-FFF2-40B4-BE49-F238E27FC236}">
                  <a16:creationId xmlns:a16="http://schemas.microsoft.com/office/drawing/2014/main" id="{7962018F-8E8A-4F6F-8456-9A50EA413A78}"/>
                </a:ext>
              </a:extLst>
            </p:cNvPr>
            <p:cNvSpPr/>
            <p:nvPr/>
          </p:nvSpPr>
          <p:spPr>
            <a:xfrm>
              <a:off x="224137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Build real-time customer experiences</a:t>
              </a:r>
            </a:p>
            <a:p>
              <a:pPr marL="0" lvl="1" defTabSz="762000">
                <a:lnSpc>
                  <a:spcPct val="107000"/>
                </a:lnSpc>
                <a:spcAft>
                  <a:spcPts val="600"/>
                </a:spcAft>
                <a:buClr>
                  <a:schemeClr val="tx2"/>
                </a:buClr>
                <a:buSzPct val="90000"/>
              </a:pPr>
              <a:endParaRPr lang="en-US" sz="1200" b="1">
                <a:solidFill>
                  <a:schemeClr val="tx2"/>
                </a:solidFill>
                <a:latin typeface="Segoe UI Semibold" charset="0"/>
                <a:ea typeface="Segoe UI Semibold" charset="0"/>
                <a:cs typeface="Segoe UI Semibold" charset="0"/>
              </a:endParaRPr>
            </a:p>
          </p:txBody>
        </p:sp>
        <p:grpSp>
          <p:nvGrpSpPr>
            <p:cNvPr id="19" name="Group 14">
              <a:extLst>
                <a:ext uri="{FF2B5EF4-FFF2-40B4-BE49-F238E27FC236}">
                  <a16:creationId xmlns:a16="http://schemas.microsoft.com/office/drawing/2014/main" id="{6E7FC586-57B9-4BD8-B987-E24CC1982F15}"/>
                </a:ext>
              </a:extLst>
            </p:cNvPr>
            <p:cNvGrpSpPr>
              <a:grpSpLocks noChangeAspect="1"/>
            </p:cNvGrpSpPr>
            <p:nvPr/>
          </p:nvGrpSpPr>
          <p:grpSpPr bwMode="auto">
            <a:xfrm>
              <a:off x="2656686" y="3188655"/>
              <a:ext cx="962224" cy="559514"/>
              <a:chOff x="-491" y="1145"/>
              <a:chExt cx="270" cy="157"/>
            </a:xfrm>
          </p:grpSpPr>
          <p:sp>
            <p:nvSpPr>
              <p:cNvPr id="20" name="Oval 15">
                <a:extLst>
                  <a:ext uri="{FF2B5EF4-FFF2-40B4-BE49-F238E27FC236}">
                    <a16:creationId xmlns:a16="http://schemas.microsoft.com/office/drawing/2014/main" id="{442BAB8D-F662-4F4E-A25F-EAA826EB2EBE}"/>
                  </a:ext>
                </a:extLst>
              </p:cNvPr>
              <p:cNvSpPr>
                <a:spLocks noChangeArrowheads="1"/>
              </p:cNvSpPr>
              <p:nvPr/>
            </p:nvSpPr>
            <p:spPr bwMode="auto">
              <a:xfrm>
                <a:off x="-472" y="1145"/>
                <a:ext cx="89" cy="9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C1DEB8C-008D-46EA-9A18-CE37F78A1583}"/>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 name="Freeform 17">
                <a:extLst>
                  <a:ext uri="{FF2B5EF4-FFF2-40B4-BE49-F238E27FC236}">
                    <a16:creationId xmlns:a16="http://schemas.microsoft.com/office/drawing/2014/main" id="{92985FEE-3D79-473C-AA8D-D9560B73CE6A}"/>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Line 18">
                <a:extLst>
                  <a:ext uri="{FF2B5EF4-FFF2-40B4-BE49-F238E27FC236}">
                    <a16:creationId xmlns:a16="http://schemas.microsoft.com/office/drawing/2014/main" id="{BB2D7685-3699-475E-96EA-68AB00A8229C}"/>
                  </a:ext>
                </a:extLst>
              </p:cNvPr>
              <p:cNvSpPr>
                <a:spLocks noChangeShapeType="1"/>
              </p:cNvSpPr>
              <p:nvPr/>
            </p:nvSpPr>
            <p:spPr bwMode="auto">
              <a:xfrm flipV="1">
                <a:off x="-339" y="1261"/>
                <a:ext cx="0" cy="32"/>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 name="Freeform 19">
                <a:extLst>
                  <a:ext uri="{FF2B5EF4-FFF2-40B4-BE49-F238E27FC236}">
                    <a16:creationId xmlns:a16="http://schemas.microsoft.com/office/drawing/2014/main" id="{CD775DE6-C508-4C3A-8D03-160F72FE4B5D}"/>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Line 20">
                <a:extLst>
                  <a:ext uri="{FF2B5EF4-FFF2-40B4-BE49-F238E27FC236}">
                    <a16:creationId xmlns:a16="http://schemas.microsoft.com/office/drawing/2014/main" id="{92CB56BD-138C-45F3-93DB-E97EE0DD81B9}"/>
                  </a:ext>
                </a:extLst>
              </p:cNvPr>
              <p:cNvSpPr>
                <a:spLocks noChangeShapeType="1"/>
              </p:cNvSpPr>
              <p:nvPr/>
            </p:nvSpPr>
            <p:spPr bwMode="auto">
              <a:xfrm flipH="1">
                <a:off x="-367" y="1293"/>
                <a:ext cx="6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Line 21">
                <a:extLst>
                  <a:ext uri="{FF2B5EF4-FFF2-40B4-BE49-F238E27FC236}">
                    <a16:creationId xmlns:a16="http://schemas.microsoft.com/office/drawing/2014/main" id="{BE9E1E27-A9BA-4281-82A8-5AA49D2FE92B}"/>
                  </a:ext>
                </a:extLst>
              </p:cNvPr>
              <p:cNvSpPr>
                <a:spLocks noChangeShapeType="1"/>
              </p:cNvSpPr>
              <p:nvPr/>
            </p:nvSpPr>
            <p:spPr bwMode="auto">
              <a:xfrm flipH="1">
                <a:off x="-265" y="1219"/>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Line 22">
                <a:extLst>
                  <a:ext uri="{FF2B5EF4-FFF2-40B4-BE49-F238E27FC236}">
                    <a16:creationId xmlns:a16="http://schemas.microsoft.com/office/drawing/2014/main" id="{35EDA2B3-5654-4EE0-88C8-C2227E29A459}"/>
                  </a:ext>
                </a:extLst>
              </p:cNvPr>
              <p:cNvSpPr>
                <a:spLocks noChangeShapeType="1"/>
              </p:cNvSpPr>
              <p:nvPr/>
            </p:nvSpPr>
            <p:spPr bwMode="auto">
              <a:xfrm flipH="1">
                <a:off x="-265" y="1248"/>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23">
                <a:extLst>
                  <a:ext uri="{FF2B5EF4-FFF2-40B4-BE49-F238E27FC236}">
                    <a16:creationId xmlns:a16="http://schemas.microsoft.com/office/drawing/2014/main" id="{4F22E176-692F-42BB-9361-CA532DB61B20}"/>
                  </a:ext>
                </a:extLst>
              </p:cNvPr>
              <p:cNvSpPr>
                <a:spLocks noChangeShapeType="1"/>
              </p:cNvSpPr>
              <p:nvPr/>
            </p:nvSpPr>
            <p:spPr bwMode="auto">
              <a:xfrm>
                <a:off x="-358" y="1195"/>
                <a:ext cx="19" cy="3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24">
                <a:extLst>
                  <a:ext uri="{FF2B5EF4-FFF2-40B4-BE49-F238E27FC236}">
                    <a16:creationId xmlns:a16="http://schemas.microsoft.com/office/drawing/2014/main" id="{863023F6-8F2F-4CD8-B600-FBA9AF56DCBB}"/>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6">
              <a:extLst>
                <a:ext uri="{FF2B5EF4-FFF2-40B4-BE49-F238E27FC236}">
                  <a16:creationId xmlns:a16="http://schemas.microsoft.com/office/drawing/2014/main" id="{7962018F-8E8A-4F6F-8456-9A50EA413A78}"/>
                </a:ext>
              </a:extLst>
            </p:cNvPr>
            <p:cNvSpPr/>
            <p:nvPr/>
          </p:nvSpPr>
          <p:spPr>
            <a:xfrm>
              <a:off x="2246520" y="5232624"/>
              <a:ext cx="1877345"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a:solidFill>
                    <a:schemeClr val="tx1"/>
                  </a:solidFill>
                </a:rPr>
                <a:t>Enable latency-sensitive </a:t>
              </a:r>
              <a:r>
                <a:rPr lang="en-US" sz="1200" kern="1200">
                  <a:solidFill>
                    <a:schemeClr val="tx1"/>
                  </a:solidFill>
                </a:rPr>
                <a:t>personalization, bidding, and fraud detection. </a:t>
              </a:r>
            </a:p>
          </p:txBody>
        </p:sp>
      </p:grpSp>
      <p:grpSp>
        <p:nvGrpSpPr>
          <p:cNvPr id="15" name="Group 14"/>
          <p:cNvGrpSpPr/>
          <p:nvPr/>
        </p:nvGrpSpPr>
        <p:grpSpPr>
          <a:xfrm>
            <a:off x="4213509" y="2586561"/>
            <a:ext cx="1792849" cy="3790603"/>
            <a:chOff x="4213509" y="2586561"/>
            <a:chExt cx="1792849" cy="3790603"/>
          </a:xfrm>
        </p:grpSpPr>
        <p:sp>
          <p:nvSpPr>
            <p:cNvPr id="8" name="Freeform: Shape 7">
              <a:extLst>
                <a:ext uri="{FF2B5EF4-FFF2-40B4-BE49-F238E27FC236}">
                  <a16:creationId xmlns:a16="http://schemas.microsoft.com/office/drawing/2014/main" id="{54FF628B-6CC3-462E-AF13-3E1490D9B525}"/>
                </a:ext>
              </a:extLst>
            </p:cNvPr>
            <p:cNvSpPr/>
            <p:nvPr/>
          </p:nvSpPr>
          <p:spPr>
            <a:xfrm>
              <a:off x="421350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Ideal for gaming, </a:t>
              </a:r>
              <a:br>
                <a:rPr lang="en-US" sz="1200" b="1">
                  <a:solidFill>
                    <a:schemeClr val="tx2"/>
                  </a:solidFill>
                  <a:latin typeface="Segoe UI Semibold" charset="0"/>
                  <a:ea typeface="Segoe UI Semibold" charset="0"/>
                  <a:cs typeface="Segoe UI Semibold" charset="0"/>
                </a:rPr>
              </a:br>
              <a:r>
                <a:rPr lang="en-US" sz="1200" b="1">
                  <a:solidFill>
                    <a:schemeClr val="tx2"/>
                  </a:solidFill>
                  <a:latin typeface="Segoe UI Semibold" charset="0"/>
                  <a:ea typeface="Segoe UI Semibold" charset="0"/>
                  <a:cs typeface="Segoe UI Semibold" charset="0"/>
                </a:rPr>
                <a:t>IoT   &amp; eCommerce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DC3D2208-E485-4BEB-8F2E-D5D3318E4E77}"/>
                </a:ext>
              </a:extLst>
            </p:cNvPr>
            <p:cNvGrpSpPr/>
            <p:nvPr/>
          </p:nvGrpSpPr>
          <p:grpSpPr>
            <a:xfrm>
              <a:off x="4690226" y="3223339"/>
              <a:ext cx="839414" cy="490146"/>
              <a:chOff x="8167676" y="757688"/>
              <a:chExt cx="366650" cy="214092"/>
            </a:xfrm>
          </p:grpSpPr>
          <p:sp>
            <p:nvSpPr>
              <p:cNvPr id="16" name="Freeform 77">
                <a:extLst>
                  <a:ext uri="{FF2B5EF4-FFF2-40B4-BE49-F238E27FC236}">
                    <a16:creationId xmlns:a16="http://schemas.microsoft.com/office/drawing/2014/main" id="{8AEB0D30-F563-4E6B-81CD-0821477D1C71}"/>
                  </a:ext>
                </a:extLst>
              </p:cNvPr>
              <p:cNvSpPr>
                <a:spLocks/>
              </p:cNvSpPr>
              <p:nvPr/>
            </p:nvSpPr>
            <p:spPr bwMode="auto">
              <a:xfrm>
                <a:off x="8167676" y="757688"/>
                <a:ext cx="366650" cy="21409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78">
                <a:extLst>
                  <a:ext uri="{FF2B5EF4-FFF2-40B4-BE49-F238E27FC236}">
                    <a16:creationId xmlns:a16="http://schemas.microsoft.com/office/drawing/2014/main" id="{D38254AC-422B-4951-AF56-1C283EBB368B}"/>
                  </a:ext>
                </a:extLst>
              </p:cNvPr>
              <p:cNvSpPr>
                <a:spLocks/>
              </p:cNvSpPr>
              <p:nvPr/>
            </p:nvSpPr>
            <p:spPr bwMode="auto">
              <a:xfrm>
                <a:off x="8342027" y="810249"/>
                <a:ext cx="17948" cy="19230"/>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 name="Freeform: Shape 7">
              <a:extLst>
                <a:ext uri="{FF2B5EF4-FFF2-40B4-BE49-F238E27FC236}">
                  <a16:creationId xmlns:a16="http://schemas.microsoft.com/office/drawing/2014/main" id="{54FF628B-6CC3-462E-AF13-3E1490D9B525}"/>
                </a:ext>
              </a:extLst>
            </p:cNvPr>
            <p:cNvSpPr/>
            <p:nvPr/>
          </p:nvSpPr>
          <p:spPr>
            <a:xfrm>
              <a:off x="421350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Predictable and fast service, even during traffic spikes</a:t>
              </a:r>
            </a:p>
          </p:txBody>
        </p:sp>
      </p:grpSp>
      <p:grpSp>
        <p:nvGrpSpPr>
          <p:cNvPr id="57" name="Group 56"/>
          <p:cNvGrpSpPr/>
          <p:nvPr/>
        </p:nvGrpSpPr>
        <p:grpSpPr>
          <a:xfrm>
            <a:off x="6185644" y="2586561"/>
            <a:ext cx="1792849" cy="3790603"/>
            <a:chOff x="6185644" y="2586561"/>
            <a:chExt cx="1792849"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618564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Simplified development with </a:t>
              </a:r>
              <a:r>
                <a:rPr lang="en-US" sz="1200" b="1" err="1">
                  <a:solidFill>
                    <a:schemeClr val="tx2"/>
                  </a:solidFill>
                  <a:latin typeface="Segoe UI Semibold" charset="0"/>
                  <a:ea typeface="Segoe UI Semibold" charset="0"/>
                  <a:cs typeface="Segoe UI Semibold" charset="0"/>
                </a:rPr>
                <a:t>serverless</a:t>
              </a:r>
              <a:r>
                <a:rPr lang="en-US" sz="1200" b="1">
                  <a:solidFill>
                    <a:schemeClr val="tx2"/>
                  </a:solidFill>
                  <a:latin typeface="Segoe UI Semibold" charset="0"/>
                  <a:ea typeface="Segoe UI Semibold" charset="0"/>
                  <a:cs typeface="Segoe UI Semibold" charset="0"/>
                </a:rPr>
                <a:t> architecture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30" name="Freeform 9">
              <a:extLst>
                <a:ext uri="{FF2B5EF4-FFF2-40B4-BE49-F238E27FC236}">
                  <a16:creationId xmlns:a16="http://schemas.microsoft.com/office/drawing/2014/main" id="{CFF4DBFD-F5C2-47C7-8B21-BC72890C3E05}"/>
                </a:ext>
              </a:extLst>
            </p:cNvPr>
            <p:cNvSpPr>
              <a:spLocks noEditPoints="1"/>
            </p:cNvSpPr>
            <p:nvPr/>
          </p:nvSpPr>
          <p:spPr bwMode="auto">
            <a:xfrm>
              <a:off x="6686072" y="3151530"/>
              <a:ext cx="791992" cy="633764"/>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Shape 8">
              <a:extLst>
                <a:ext uri="{FF2B5EF4-FFF2-40B4-BE49-F238E27FC236}">
                  <a16:creationId xmlns:a16="http://schemas.microsoft.com/office/drawing/2014/main" id="{244CDC8F-E742-4A60-A101-D7F2F8D9210B}"/>
                </a:ext>
              </a:extLst>
            </p:cNvPr>
            <p:cNvSpPr/>
            <p:nvPr/>
          </p:nvSpPr>
          <p:spPr>
            <a:xfrm>
              <a:off x="6185644"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Fully-managed event-driven micro-services with elastic computing power</a:t>
              </a:r>
            </a:p>
          </p:txBody>
        </p:sp>
      </p:grpSp>
      <p:grpSp>
        <p:nvGrpSpPr>
          <p:cNvPr id="58" name="Group 57"/>
          <p:cNvGrpSpPr/>
          <p:nvPr/>
        </p:nvGrpSpPr>
        <p:grpSpPr>
          <a:xfrm>
            <a:off x="8157778" y="2586561"/>
            <a:ext cx="1792850" cy="4045020"/>
            <a:chOff x="8157778" y="2586561"/>
            <a:chExt cx="1792850" cy="4045020"/>
          </a:xfrm>
        </p:grpSpPr>
        <p:sp>
          <p:nvSpPr>
            <p:cNvPr id="10" name="Freeform: Shape 9">
              <a:extLst>
                <a:ext uri="{FF2B5EF4-FFF2-40B4-BE49-F238E27FC236}">
                  <a16:creationId xmlns:a16="http://schemas.microsoft.com/office/drawing/2014/main" id="{60CF00A9-F41C-44A8-B87B-53E6FCA8FC56}"/>
                </a:ext>
              </a:extLst>
            </p:cNvPr>
            <p:cNvSpPr/>
            <p:nvPr/>
          </p:nvSpPr>
          <p:spPr>
            <a:xfrm>
              <a:off x="815777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Run Spark analytics on  </a:t>
              </a:r>
            </a:p>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operational Or</a:t>
              </a:r>
            </a:p>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analytical store co-located in Cosmos DB</a:t>
              </a:r>
            </a:p>
            <a:p>
              <a:pPr marL="0" lvl="1" defTabSz="762000">
                <a:lnSpc>
                  <a:spcPct val="107000"/>
                </a:lnSpc>
                <a:spcAft>
                  <a:spcPts val="600"/>
                </a:spcAft>
                <a:buClr>
                  <a:schemeClr val="tx2"/>
                </a:buClr>
                <a:buSzPct val="90000"/>
              </a:pPr>
              <a:endParaRPr lang="en-US" sz="1400" b="1" spc="100">
                <a:solidFill>
                  <a:schemeClr val="tx2"/>
                </a:solidFill>
                <a:latin typeface="Segoe UI Semibold" charset="0"/>
                <a:cs typeface="Segoe UI Semibold" charset="0"/>
              </a:endParaRPr>
            </a:p>
          </p:txBody>
        </p:sp>
        <p:grpSp>
          <p:nvGrpSpPr>
            <p:cNvPr id="31" name="Group 20">
              <a:extLst>
                <a:ext uri="{FF2B5EF4-FFF2-40B4-BE49-F238E27FC236}">
                  <a16:creationId xmlns:a16="http://schemas.microsoft.com/office/drawing/2014/main" id="{3ACDCA2C-15E2-477F-8C62-5983B596CF4B}"/>
                </a:ext>
              </a:extLst>
            </p:cNvPr>
            <p:cNvGrpSpPr>
              <a:grpSpLocks noChangeAspect="1"/>
            </p:cNvGrpSpPr>
            <p:nvPr/>
          </p:nvGrpSpPr>
          <p:grpSpPr bwMode="auto">
            <a:xfrm>
              <a:off x="8619553" y="3087941"/>
              <a:ext cx="869300" cy="760942"/>
              <a:chOff x="3764" y="3313"/>
              <a:chExt cx="353" cy="309"/>
            </a:xfrm>
          </p:grpSpPr>
          <p:sp>
            <p:nvSpPr>
              <p:cNvPr id="32" name="Freeform 21">
                <a:extLst>
                  <a:ext uri="{FF2B5EF4-FFF2-40B4-BE49-F238E27FC236}">
                    <a16:creationId xmlns:a16="http://schemas.microsoft.com/office/drawing/2014/main" id="{31F9AAC9-4F42-494D-BEDD-4DC8F472B304}"/>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B12D88E7-15D5-4972-B91B-270D153D4DB9}"/>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0A8130A9-84A1-434F-8851-C8D3CE2ABCF3}"/>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a:extLst>
                  <a:ext uri="{FF2B5EF4-FFF2-40B4-BE49-F238E27FC236}">
                    <a16:creationId xmlns:a16="http://schemas.microsoft.com/office/drawing/2014/main" id="{478A3F31-93C9-40CB-8B94-BD3FF24D49B3}"/>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a:extLst>
                  <a:ext uri="{FF2B5EF4-FFF2-40B4-BE49-F238E27FC236}">
                    <a16:creationId xmlns:a16="http://schemas.microsoft.com/office/drawing/2014/main" id="{5BF7C355-6E84-437A-9A3B-574CAF35EE0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a:extLst>
                  <a:ext uri="{FF2B5EF4-FFF2-40B4-BE49-F238E27FC236}">
                    <a16:creationId xmlns:a16="http://schemas.microsoft.com/office/drawing/2014/main" id="{0C6FAE8F-C93F-4EFC-B90F-B371FFF83CA3}"/>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a:extLst>
                  <a:ext uri="{FF2B5EF4-FFF2-40B4-BE49-F238E27FC236}">
                    <a16:creationId xmlns:a16="http://schemas.microsoft.com/office/drawing/2014/main" id="{AACF19A9-BAF4-4A4D-9B09-A661E0B378F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8">
                <a:extLst>
                  <a:ext uri="{FF2B5EF4-FFF2-40B4-BE49-F238E27FC236}">
                    <a16:creationId xmlns:a16="http://schemas.microsoft.com/office/drawing/2014/main" id="{452868A2-B3DC-4221-BB35-E7FFEDCDF7B5}"/>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a:extLst>
                  <a:ext uri="{FF2B5EF4-FFF2-40B4-BE49-F238E27FC236}">
                    <a16:creationId xmlns:a16="http://schemas.microsoft.com/office/drawing/2014/main" id="{D45511C1-3503-4015-88CD-3DDDFE875E25}"/>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a:extLst>
                  <a:ext uri="{FF2B5EF4-FFF2-40B4-BE49-F238E27FC236}">
                    <a16:creationId xmlns:a16="http://schemas.microsoft.com/office/drawing/2014/main" id="{968CADB9-14CF-4880-8CF3-BD0203D7E83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a:extLst>
                  <a:ext uri="{FF2B5EF4-FFF2-40B4-BE49-F238E27FC236}">
                    <a16:creationId xmlns:a16="http://schemas.microsoft.com/office/drawing/2014/main" id="{FCD2D771-CB1D-45CB-8F8D-E86D94C4E13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2">
                <a:extLst>
                  <a:ext uri="{FF2B5EF4-FFF2-40B4-BE49-F238E27FC236}">
                    <a16:creationId xmlns:a16="http://schemas.microsoft.com/office/drawing/2014/main" id="{573A7D34-C1A1-4EF9-B664-39D69848DDF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3">
                <a:extLst>
                  <a:ext uri="{FF2B5EF4-FFF2-40B4-BE49-F238E27FC236}">
                    <a16:creationId xmlns:a16="http://schemas.microsoft.com/office/drawing/2014/main" id="{CE1DE657-887B-4080-8B46-98A583B3361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4">
                <a:extLst>
                  <a:ext uri="{FF2B5EF4-FFF2-40B4-BE49-F238E27FC236}">
                    <a16:creationId xmlns:a16="http://schemas.microsoft.com/office/drawing/2014/main" id="{96DF371E-195F-477A-A1D3-60165E066FF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5">
                <a:extLst>
                  <a:ext uri="{FF2B5EF4-FFF2-40B4-BE49-F238E27FC236}">
                    <a16:creationId xmlns:a16="http://schemas.microsoft.com/office/drawing/2014/main" id="{66B18735-AB20-4385-A683-8CA5A3D306D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a:extLst>
                  <a:ext uri="{FF2B5EF4-FFF2-40B4-BE49-F238E27FC236}">
                    <a16:creationId xmlns:a16="http://schemas.microsoft.com/office/drawing/2014/main" id="{5EB80F5E-8981-417F-B272-FA38ABE47B9A}"/>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a:extLst>
                  <a:ext uri="{FF2B5EF4-FFF2-40B4-BE49-F238E27FC236}">
                    <a16:creationId xmlns:a16="http://schemas.microsoft.com/office/drawing/2014/main" id="{1DC7AFCE-E252-44BE-B7AC-E34D99E592A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a:extLst>
                  <a:ext uri="{FF2B5EF4-FFF2-40B4-BE49-F238E27FC236}">
                    <a16:creationId xmlns:a16="http://schemas.microsoft.com/office/drawing/2014/main" id="{9D61DC27-A771-4493-8199-80EA3BE4A26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Shape 9">
              <a:extLst>
                <a:ext uri="{FF2B5EF4-FFF2-40B4-BE49-F238E27FC236}">
                  <a16:creationId xmlns:a16="http://schemas.microsoft.com/office/drawing/2014/main" id="{60CF00A9-F41C-44A8-B87B-53E6FCA8FC56}"/>
                </a:ext>
              </a:extLst>
            </p:cNvPr>
            <p:cNvSpPr/>
            <p:nvPr/>
          </p:nvSpPr>
          <p:spPr>
            <a:xfrm>
              <a:off x="8157778" y="5698943"/>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Accelerate insights from fast, global data</a:t>
              </a:r>
            </a:p>
          </p:txBody>
        </p:sp>
      </p:grpSp>
      <p:grpSp>
        <p:nvGrpSpPr>
          <p:cNvPr id="59" name="Group 58"/>
          <p:cNvGrpSpPr/>
          <p:nvPr/>
        </p:nvGrpSpPr>
        <p:grpSpPr>
          <a:xfrm>
            <a:off x="10129913" y="2586561"/>
            <a:ext cx="1792849" cy="3790603"/>
            <a:chOff x="10129913" y="2586561"/>
            <a:chExt cx="1792849" cy="3790603"/>
          </a:xfrm>
        </p:grpSpPr>
        <p:sp>
          <p:nvSpPr>
            <p:cNvPr id="11" name="Freeform: Shape 10">
              <a:extLst>
                <a:ext uri="{FF2B5EF4-FFF2-40B4-BE49-F238E27FC236}">
                  <a16:creationId xmlns:a16="http://schemas.microsoft.com/office/drawing/2014/main" id="{4CF1A333-7D84-4005-A0BF-7FF133D2C8FD}"/>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Lift and shift      NoSQL data</a:t>
              </a:r>
            </a:p>
          </p:txBody>
        </p:sp>
        <p:sp>
          <p:nvSpPr>
            <p:cNvPr id="51" name="Freeform 13">
              <a:extLst>
                <a:ext uri="{FF2B5EF4-FFF2-40B4-BE49-F238E27FC236}">
                  <a16:creationId xmlns:a16="http://schemas.microsoft.com/office/drawing/2014/main" id="{B3989629-8E36-44C7-8FA6-E3FCF2FAFE0D}"/>
                </a:ext>
              </a:extLst>
            </p:cNvPr>
            <p:cNvSpPr>
              <a:spLocks noEditPoints="1"/>
            </p:cNvSpPr>
            <p:nvPr/>
          </p:nvSpPr>
          <p:spPr bwMode="auto">
            <a:xfrm>
              <a:off x="10658980" y="3127295"/>
              <a:ext cx="734714" cy="68223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Freeform: Shape 10">
              <a:extLst>
                <a:ext uri="{FF2B5EF4-FFF2-40B4-BE49-F238E27FC236}">
                  <a16:creationId xmlns:a16="http://schemas.microsoft.com/office/drawing/2014/main" id="{4CF1A333-7D84-4005-A0BF-7FF133D2C8FD}"/>
                </a:ext>
              </a:extLst>
            </p:cNvPr>
            <p:cNvSpPr/>
            <p:nvPr/>
          </p:nvSpPr>
          <p:spPr>
            <a:xfrm>
              <a:off x="10129913"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Lift and shift MongoDB and Cassandra workloads</a:t>
              </a:r>
            </a:p>
          </p:txBody>
        </p:sp>
        <p:cxnSp>
          <p:nvCxnSpPr>
            <p:cNvPr id="5" name="Straight Connector 4"/>
            <p:cNvCxnSpPr/>
            <p:nvPr/>
          </p:nvCxnSpPr>
          <p:spPr>
            <a:xfrm flipV="1">
              <a:off x="10658980" y="3223339"/>
              <a:ext cx="0" cy="532339"/>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2841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43D2-6EA2-4609-A62B-98D46407169C}"/>
              </a:ext>
            </a:extLst>
          </p:cNvPr>
          <p:cNvSpPr>
            <a:spLocks noGrp="1"/>
          </p:cNvSpPr>
          <p:nvPr>
            <p:ph type="title"/>
          </p:nvPr>
        </p:nvSpPr>
        <p:spPr/>
        <p:txBody>
          <a:bodyPr/>
          <a:lstStyle/>
          <a:p>
            <a:r>
              <a:rPr lang="en-CA" cap="none" dirty="0"/>
              <a:t>Top use cases for Azure Cosmos DB</a:t>
            </a:r>
            <a:endParaRPr lang="en-US" cap="none" dirty="0"/>
          </a:p>
        </p:txBody>
      </p:sp>
      <p:graphicFrame>
        <p:nvGraphicFramePr>
          <p:cNvPr id="3" name="Table 3">
            <a:extLst>
              <a:ext uri="{FF2B5EF4-FFF2-40B4-BE49-F238E27FC236}">
                <a16:creationId xmlns:a16="http://schemas.microsoft.com/office/drawing/2014/main" id="{B4ACA762-D080-4BBC-8F06-E9ACD143BAAE}"/>
              </a:ext>
            </a:extLst>
          </p:cNvPr>
          <p:cNvGraphicFramePr>
            <a:graphicFrameLocks noGrp="1"/>
          </p:cNvGraphicFramePr>
          <p:nvPr/>
        </p:nvGraphicFramePr>
        <p:xfrm>
          <a:off x="418769" y="837689"/>
          <a:ext cx="11354461" cy="5388261"/>
        </p:xfrm>
        <a:graphic>
          <a:graphicData uri="http://schemas.openxmlformats.org/drawingml/2006/table">
            <a:tbl>
              <a:tblPr firstRow="1" bandRow="1">
                <a:tableStyleId>{5C22544A-7EE6-4342-B048-85BDC9FD1C3A}</a:tableStyleId>
              </a:tblPr>
              <a:tblGrid>
                <a:gridCol w="1182925">
                  <a:extLst>
                    <a:ext uri="{9D8B030D-6E8A-4147-A177-3AD203B41FA5}">
                      <a16:colId xmlns:a16="http://schemas.microsoft.com/office/drawing/2014/main" val="111838140"/>
                    </a:ext>
                  </a:extLst>
                </a:gridCol>
                <a:gridCol w="2172069">
                  <a:extLst>
                    <a:ext uri="{9D8B030D-6E8A-4147-A177-3AD203B41FA5}">
                      <a16:colId xmlns:a16="http://schemas.microsoft.com/office/drawing/2014/main" val="3235850603"/>
                    </a:ext>
                  </a:extLst>
                </a:gridCol>
                <a:gridCol w="2142541">
                  <a:extLst>
                    <a:ext uri="{9D8B030D-6E8A-4147-A177-3AD203B41FA5}">
                      <a16:colId xmlns:a16="http://schemas.microsoft.com/office/drawing/2014/main" val="2787615258"/>
                    </a:ext>
                  </a:extLst>
                </a:gridCol>
                <a:gridCol w="2215493">
                  <a:extLst>
                    <a:ext uri="{9D8B030D-6E8A-4147-A177-3AD203B41FA5}">
                      <a16:colId xmlns:a16="http://schemas.microsoft.com/office/drawing/2014/main" val="1713418522"/>
                    </a:ext>
                  </a:extLst>
                </a:gridCol>
                <a:gridCol w="2297144">
                  <a:extLst>
                    <a:ext uri="{9D8B030D-6E8A-4147-A177-3AD203B41FA5}">
                      <a16:colId xmlns:a16="http://schemas.microsoft.com/office/drawing/2014/main" val="2909549485"/>
                    </a:ext>
                  </a:extLst>
                </a:gridCol>
                <a:gridCol w="1344289">
                  <a:extLst>
                    <a:ext uri="{9D8B030D-6E8A-4147-A177-3AD203B41FA5}">
                      <a16:colId xmlns:a16="http://schemas.microsoft.com/office/drawing/2014/main" val="2956134516"/>
                    </a:ext>
                  </a:extLst>
                </a:gridCol>
              </a:tblGrid>
              <a:tr h="298101">
                <a:tc>
                  <a:txBody>
                    <a:bodyPr/>
                    <a:lstStyle/>
                    <a:p>
                      <a:r>
                        <a:rPr lang="en-CA" sz="1000"/>
                        <a:t>Use Case</a:t>
                      </a:r>
                      <a:endParaRPr lang="en-US" sz="1000"/>
                    </a:p>
                  </a:txBody>
                  <a:tcPr/>
                </a:tc>
                <a:tc>
                  <a:txBody>
                    <a:bodyPr/>
                    <a:lstStyle/>
                    <a:p>
                      <a:r>
                        <a:rPr lang="en-CA" sz="1000"/>
                        <a:t>Use Case Details</a:t>
                      </a:r>
                      <a:endParaRPr lang="en-US" sz="1000"/>
                    </a:p>
                  </a:txBody>
                  <a:tcPr/>
                </a:tc>
                <a:tc>
                  <a:txBody>
                    <a:bodyPr/>
                    <a:lstStyle/>
                    <a:p>
                      <a:r>
                        <a:rPr lang="en-CA" sz="1000" dirty="0"/>
                        <a:t>Why Azure Cosmos DB?</a:t>
                      </a:r>
                      <a:endParaRPr lang="en-US" sz="1000" dirty="0"/>
                    </a:p>
                  </a:txBody>
                  <a:tcPr/>
                </a:tc>
                <a:tc>
                  <a:txBody>
                    <a:bodyPr/>
                    <a:lstStyle/>
                    <a:p>
                      <a:r>
                        <a:rPr lang="en-CA" sz="1000"/>
                        <a:t>Alternatives</a:t>
                      </a:r>
                      <a:endParaRPr lang="en-US" sz="1000"/>
                    </a:p>
                  </a:txBody>
                  <a:tcPr/>
                </a:tc>
                <a:tc>
                  <a:txBody>
                    <a:bodyPr/>
                    <a:lstStyle/>
                    <a:p>
                      <a:r>
                        <a:rPr lang="en-CA" sz="1000"/>
                        <a:t>Optimization Tips</a:t>
                      </a:r>
                      <a:endParaRPr lang="en-US" sz="1000"/>
                    </a:p>
                  </a:txBody>
                  <a:tcPr/>
                </a:tc>
                <a:tc>
                  <a:txBody>
                    <a:bodyPr/>
                    <a:lstStyle/>
                    <a:p>
                      <a:r>
                        <a:rPr lang="en-CA" sz="1000"/>
                        <a:t>Customer Examples</a:t>
                      </a:r>
                      <a:endParaRPr lang="en-US" sz="1000"/>
                    </a:p>
                  </a:txBody>
                  <a:tcPr/>
                </a:tc>
                <a:extLst>
                  <a:ext uri="{0D108BD9-81ED-4DB2-BD59-A6C34878D82A}">
                    <a16:rowId xmlns:a16="http://schemas.microsoft.com/office/drawing/2014/main" val="1155912445"/>
                  </a:ext>
                </a:extLst>
              </a:tr>
              <a:tr h="907229">
                <a:tc>
                  <a:txBody>
                    <a:bodyPr/>
                    <a:lstStyle/>
                    <a:p>
                      <a:r>
                        <a:rPr lang="en-CA" sz="1000" b="1"/>
                        <a:t>Real-time telemetry</a:t>
                      </a:r>
                      <a:endParaRPr lang="en-US" sz="1000" b="1"/>
                    </a:p>
                  </a:txBody>
                  <a:tcPr/>
                </a:tc>
                <a:tc>
                  <a:txBody>
                    <a:bodyPr/>
                    <a:lstStyle/>
                    <a:p>
                      <a:pPr marL="228600" indent="-228600">
                        <a:buAutoNum type="arabicPeriod"/>
                      </a:pPr>
                      <a:r>
                        <a:rPr lang="en-CA" sz="1000" b="1" dirty="0"/>
                        <a:t>IoT</a:t>
                      </a:r>
                    </a:p>
                    <a:p>
                      <a:pPr marL="228600" indent="-228600">
                        <a:buFont typeface="Arial" panose="020B0604020202020204" pitchFamily="34" charset="0"/>
                        <a:buChar char="•"/>
                      </a:pPr>
                      <a:r>
                        <a:rPr lang="en-CA" sz="1000" dirty="0"/>
                        <a:t>Logistics (track assets/inventory)</a:t>
                      </a:r>
                    </a:p>
                    <a:p>
                      <a:pPr marL="228600" indent="-228600">
                        <a:buFont typeface="Arial" panose="020B0604020202020204" pitchFamily="34" charset="0"/>
                        <a:buChar char="•"/>
                      </a:pPr>
                      <a:r>
                        <a:rPr lang="en-CA" sz="1000" dirty="0"/>
                        <a:t>Smart cars (telematics)</a:t>
                      </a:r>
                    </a:p>
                    <a:p>
                      <a:pPr marL="228600" indent="-228600">
                        <a:buFont typeface="Arial" panose="020B0604020202020204" pitchFamily="34" charset="0"/>
                        <a:buChar char="•"/>
                      </a:pPr>
                      <a:r>
                        <a:rPr lang="en-CA" sz="1000" dirty="0"/>
                        <a:t>Smart Cities</a:t>
                      </a:r>
                    </a:p>
                    <a:p>
                      <a:pPr marL="228600" indent="-228600">
                        <a:buFont typeface="Arial" panose="020B0604020202020204" pitchFamily="34" charset="0"/>
                        <a:buChar char="•"/>
                      </a:pPr>
                      <a:r>
                        <a:rPr lang="en-CA" sz="1000" dirty="0"/>
                        <a:t>Smart Buildings </a:t>
                      </a:r>
                    </a:p>
                    <a:p>
                      <a:pPr marL="0" indent="0">
                        <a:buFont typeface="Arial" panose="020B0604020202020204" pitchFamily="34" charset="0"/>
                        <a:buNone/>
                      </a:pPr>
                      <a:r>
                        <a:rPr lang="en-CA" sz="1000" dirty="0"/>
                        <a:t>2. </a:t>
                      </a:r>
                      <a:r>
                        <a:rPr lang="en-CA" sz="1000" b="1" dirty="0"/>
                        <a:t>User/Customer</a:t>
                      </a:r>
                    </a:p>
                    <a:p>
                      <a:pPr marL="171450" indent="-171450">
                        <a:buFont typeface="Arial" panose="020B0604020202020204" pitchFamily="34" charset="0"/>
                        <a:buChar char="•"/>
                      </a:pPr>
                      <a:r>
                        <a:rPr lang="en-CA" sz="1000" dirty="0"/>
                        <a:t>Track digital actions (clicks; app events)</a:t>
                      </a:r>
                      <a:endParaRPr lang="en-US" sz="1000" dirty="0"/>
                    </a:p>
                  </a:txBody>
                  <a:tcPr/>
                </a:tc>
                <a:tc>
                  <a:txBody>
                    <a:bodyPr/>
                    <a:lstStyle/>
                    <a:p>
                      <a:pPr marL="171450" indent="-171450">
                        <a:buFont typeface="Wingdings" panose="05000000000000000000" pitchFamily="2" charset="2"/>
                        <a:buChar char="ü"/>
                      </a:pPr>
                      <a:r>
                        <a:rPr lang="en-CA" sz="1000" dirty="0"/>
                        <a:t>Elastic, </a:t>
                      </a:r>
                      <a:r>
                        <a:rPr lang="en-CA" sz="1000" b="1" dirty="0"/>
                        <a:t>unlimited throughput </a:t>
                      </a:r>
                      <a:r>
                        <a:rPr lang="en-CA" sz="1000" dirty="0"/>
                        <a:t>(scale)</a:t>
                      </a:r>
                    </a:p>
                    <a:p>
                      <a:pPr marL="171450" indent="-171450">
                        <a:buFont typeface="Wingdings" panose="05000000000000000000" pitchFamily="2" charset="2"/>
                        <a:buChar char="ü"/>
                      </a:pPr>
                      <a:r>
                        <a:rPr lang="en-CA" sz="1000" dirty="0"/>
                        <a:t>Can easily </a:t>
                      </a:r>
                      <a:r>
                        <a:rPr lang="en-CA" sz="1000" b="1" dirty="0"/>
                        <a:t>ingest large volumes</a:t>
                      </a:r>
                      <a:r>
                        <a:rPr lang="en-CA" sz="1000" dirty="0"/>
                        <a:t> of data from write-heavy scenarios</a:t>
                      </a:r>
                    </a:p>
                    <a:p>
                      <a:pPr marL="171450" indent="-171450">
                        <a:buFont typeface="Wingdings" panose="05000000000000000000" pitchFamily="2" charset="2"/>
                        <a:buChar char="ü"/>
                      </a:pPr>
                      <a:r>
                        <a:rPr lang="en-CA" sz="1000" b="1" dirty="0"/>
                        <a:t>Real-time queries </a:t>
                      </a:r>
                      <a:r>
                        <a:rPr lang="en-CA" sz="1000" dirty="0"/>
                        <a:t>backed by &lt;10 </a:t>
                      </a:r>
                      <a:r>
                        <a:rPr lang="en-CA" sz="1000" dirty="0" err="1"/>
                        <a:t>ms</a:t>
                      </a:r>
                      <a:r>
                        <a:rPr lang="en-CA" sz="1000" dirty="0"/>
                        <a:t> low-latency SLA</a:t>
                      </a:r>
                    </a:p>
                    <a:p>
                      <a:pPr marL="171450" indent="-171450">
                        <a:buFont typeface="Wingdings" panose="05000000000000000000" pitchFamily="2" charset="2"/>
                        <a:buChar char="ü"/>
                      </a:pPr>
                      <a:r>
                        <a:rPr lang="en-CA" sz="1000" b="1" dirty="0"/>
                        <a:t>Auto-indexing</a:t>
                      </a:r>
                      <a:r>
                        <a:rPr lang="en-CA" sz="1000" dirty="0"/>
                        <a:t> of semi-structured data</a:t>
                      </a:r>
                      <a:endParaRPr lang="en-US" sz="1000" dirty="0"/>
                    </a:p>
                  </a:txBody>
                  <a:tcPr/>
                </a:tc>
                <a:tc>
                  <a:txBody>
                    <a:bodyPr/>
                    <a:lstStyle/>
                    <a:p>
                      <a:pPr marL="228600" indent="-228600">
                        <a:buFont typeface="Arial" panose="020B0604020202020204" pitchFamily="34" charset="0"/>
                        <a:buChar char="•"/>
                      </a:pPr>
                      <a:r>
                        <a:rPr lang="en-CA" sz="1000"/>
                        <a:t>Time-consuming and complex connection, integration, and management bundle of OSS tech (e.g., Redis, Cassandra, </a:t>
                      </a:r>
                      <a:r>
                        <a:rPr lang="en-CA" sz="1000" err="1"/>
                        <a:t>etc</a:t>
                      </a:r>
                      <a:r>
                        <a:rPr lang="en-CA" sz="1000"/>
                        <a:t>)</a:t>
                      </a:r>
                    </a:p>
                    <a:p>
                      <a:pPr marL="228600" indent="-228600">
                        <a:buFont typeface="Arial" panose="020B0604020202020204" pitchFamily="34" charset="0"/>
                        <a:buChar char="•"/>
                      </a:pPr>
                      <a:r>
                        <a:rPr lang="en-CA" sz="1000"/>
                        <a:t>Maintain performance by actively managing, over-allocating, and over-paying for cluster  </a:t>
                      </a:r>
                      <a:endParaRPr lang="en-US" sz="1000"/>
                    </a:p>
                  </a:txBody>
                  <a:tcPr/>
                </a:tc>
                <a:tc>
                  <a:txBody>
                    <a:bodyPr/>
                    <a:lstStyle/>
                    <a:p>
                      <a:pPr marL="228600" indent="-228600">
                        <a:buAutoNum type="arabicPeriod"/>
                      </a:pPr>
                      <a:r>
                        <a:rPr lang="en-CA" sz="1000"/>
                        <a:t>Use Device ID or User ID as partition key</a:t>
                      </a:r>
                    </a:p>
                    <a:p>
                      <a:pPr marL="228600" indent="-228600">
                        <a:buAutoNum type="arabicPeriod"/>
                      </a:pPr>
                      <a:r>
                        <a:rPr lang="en-CA" sz="1000"/>
                        <a:t>Customize index policy (vs auto-index all data)</a:t>
                      </a:r>
                    </a:p>
                    <a:p>
                      <a:pPr marL="228600" indent="-228600">
                        <a:buAutoNum type="arabicPeriod"/>
                      </a:pPr>
                      <a:r>
                        <a:rPr lang="en-CA" sz="1000"/>
                        <a:t>Materialize View design pattern to optimize aggregates</a:t>
                      </a:r>
                    </a:p>
                    <a:p>
                      <a:pPr marL="228600" indent="-228600">
                        <a:buAutoNum type="arabicPeriod"/>
                      </a:pPr>
                      <a:r>
                        <a:rPr lang="en-CA" sz="1000"/>
                        <a:t>Use local region for read/write data in SDK connection policy</a:t>
                      </a:r>
                      <a:endParaRPr lang="en-US" sz="1000"/>
                    </a:p>
                  </a:txBody>
                  <a:tcPr/>
                </a:tc>
                <a:tc>
                  <a:txBody>
                    <a:bodyPr/>
                    <a:lstStyle/>
                    <a:p>
                      <a:pPr marL="171450" indent="-171450">
                        <a:lnSpc>
                          <a:spcPct val="150000"/>
                        </a:lnSpc>
                        <a:buFont typeface="Arial" panose="020B0604020202020204" pitchFamily="34" charset="0"/>
                        <a:buChar char="•"/>
                      </a:pPr>
                      <a:r>
                        <a:rPr lang="en-CA" sz="1000" dirty="0" err="1">
                          <a:hlinkClick r:id="rId2"/>
                        </a:rPr>
                        <a:t>Teijen</a:t>
                      </a:r>
                      <a:r>
                        <a:rPr lang="en-CA" sz="1000" dirty="0"/>
                        <a:t> </a:t>
                      </a:r>
                    </a:p>
                    <a:p>
                      <a:pPr marL="171450" indent="-171450">
                        <a:lnSpc>
                          <a:spcPct val="150000"/>
                        </a:lnSpc>
                        <a:buFont typeface="Arial" panose="020B0604020202020204" pitchFamily="34" charset="0"/>
                        <a:buChar char="•"/>
                      </a:pPr>
                      <a:r>
                        <a:rPr lang="en-CA" sz="1000" dirty="0">
                          <a:hlinkClick r:id="rId3"/>
                        </a:rPr>
                        <a:t>Mercedes Benz</a:t>
                      </a:r>
                      <a:endParaRPr lang="en-CA" sz="1000" dirty="0"/>
                    </a:p>
                    <a:p>
                      <a:pPr marL="171450" indent="-171450">
                        <a:lnSpc>
                          <a:spcPct val="150000"/>
                        </a:lnSpc>
                        <a:buFont typeface="Arial" panose="020B0604020202020204" pitchFamily="34" charset="0"/>
                        <a:buChar char="•"/>
                      </a:pPr>
                      <a:r>
                        <a:rPr lang="en-CA" sz="1000" dirty="0">
                          <a:hlinkClick r:id="rId4"/>
                        </a:rPr>
                        <a:t>Johnson Controls</a:t>
                      </a:r>
                      <a:endParaRPr lang="en-CA" sz="1000" dirty="0"/>
                    </a:p>
                    <a:p>
                      <a:pPr marL="171450" indent="-171450">
                        <a:lnSpc>
                          <a:spcPct val="150000"/>
                        </a:lnSpc>
                        <a:buFont typeface="Arial" panose="020B0604020202020204" pitchFamily="34" charset="0"/>
                        <a:buChar char="•"/>
                      </a:pPr>
                      <a:r>
                        <a:rPr lang="en-CA" sz="1000" dirty="0">
                          <a:hlinkClick r:id="rId5"/>
                        </a:rPr>
                        <a:t>Exxon Mobil</a:t>
                      </a:r>
                      <a:r>
                        <a:rPr lang="en-CA" sz="1000" dirty="0"/>
                        <a:t> </a:t>
                      </a:r>
                    </a:p>
                    <a:p>
                      <a:pPr marL="171450" indent="-171450">
                        <a:lnSpc>
                          <a:spcPct val="150000"/>
                        </a:lnSpc>
                        <a:buFont typeface="Arial" panose="020B0604020202020204" pitchFamily="34" charset="0"/>
                        <a:buChar char="•"/>
                      </a:pPr>
                      <a:r>
                        <a:rPr lang="en-CA" sz="1000" dirty="0" err="1">
                          <a:hlinkClick r:id="rId6"/>
                        </a:rPr>
                        <a:t>SitePro</a:t>
                      </a:r>
                      <a:endParaRPr lang="en-US" sz="1000" dirty="0"/>
                    </a:p>
                  </a:txBody>
                  <a:tcPr/>
                </a:tc>
                <a:extLst>
                  <a:ext uri="{0D108BD9-81ED-4DB2-BD59-A6C34878D82A}">
                    <a16:rowId xmlns:a16="http://schemas.microsoft.com/office/drawing/2014/main" val="2613589909"/>
                  </a:ext>
                </a:extLst>
              </a:tr>
              <a:tr h="907229">
                <a:tc>
                  <a:txBody>
                    <a:bodyPr/>
                    <a:lstStyle/>
                    <a:p>
                      <a:r>
                        <a:rPr lang="en-CA" sz="1000" b="1" dirty="0"/>
                        <a:t>Real-time recommendations and 360-degree customer view</a:t>
                      </a:r>
                      <a:endParaRPr lang="en-US" sz="1000" b="1" dirty="0"/>
                    </a:p>
                  </a:txBody>
                  <a:tcPr/>
                </a:tc>
                <a:tc>
                  <a:txBody>
                    <a:bodyPr/>
                    <a:lstStyle/>
                    <a:p>
                      <a:r>
                        <a:rPr lang="en-CA" sz="1000" dirty="0"/>
                        <a:t>Rapid response recommendations to enhance user experience (e.g., Netflix recommendations; e-commerce product suggestions)</a:t>
                      </a:r>
                      <a:endParaRPr lang="en-US" sz="1000" dirty="0"/>
                    </a:p>
                  </a:txBody>
                  <a:tcPr/>
                </a:tc>
                <a:tc>
                  <a:txBody>
                    <a:bodyPr/>
                    <a:lstStyle/>
                    <a:p>
                      <a:pPr marL="171450" indent="-171450">
                        <a:buFont typeface="Wingdings" panose="05000000000000000000" pitchFamily="2" charset="2"/>
                        <a:buChar char="ü"/>
                      </a:pPr>
                      <a:r>
                        <a:rPr lang="en-CA" sz="1000" b="1" dirty="0"/>
                        <a:t>Spark integration </a:t>
                      </a:r>
                      <a:r>
                        <a:rPr lang="en-CA" sz="1000" dirty="0"/>
                        <a:t>offers ML and big data processing </a:t>
                      </a:r>
                    </a:p>
                    <a:p>
                      <a:pPr marL="171450" indent="-171450">
                        <a:buFont typeface="Wingdings" panose="05000000000000000000" pitchFamily="2" charset="2"/>
                        <a:buChar char="ü"/>
                      </a:pPr>
                      <a:r>
                        <a:rPr lang="en-CA" sz="1000" b="1" dirty="0"/>
                        <a:t>&lt;10 </a:t>
                      </a:r>
                      <a:r>
                        <a:rPr lang="en-CA" sz="1000" b="1" dirty="0" err="1"/>
                        <a:t>ms</a:t>
                      </a:r>
                      <a:r>
                        <a:rPr lang="en-CA" sz="1000" b="1" dirty="0"/>
                        <a:t> low-latency SLA</a:t>
                      </a:r>
                      <a:endParaRPr lang="en-US" sz="1000" b="1" dirty="0"/>
                    </a:p>
                  </a:txBody>
                  <a:tcPr/>
                </a:tc>
                <a:tc>
                  <a:txBody>
                    <a:bodyPr/>
                    <a:lstStyle/>
                    <a:p>
                      <a:pPr marL="228600" indent="-228600">
                        <a:buFont typeface="Arial" panose="020B0604020202020204" pitchFamily="34" charset="0"/>
                        <a:buChar char="•"/>
                      </a:pPr>
                      <a:r>
                        <a:rPr lang="en-CA" sz="1000"/>
                        <a:t>Build and maintain custom solutions; manage data integration (POS, CRM, etc.)</a:t>
                      </a:r>
                    </a:p>
                    <a:p>
                      <a:pPr marL="228600" indent="-228600">
                        <a:buFont typeface="Arial" panose="020B0604020202020204" pitchFamily="34" charset="0"/>
                        <a:buChar char="•"/>
                      </a:pPr>
                      <a:r>
                        <a:rPr lang="en-CA" sz="1000"/>
                        <a:t>Static, non-responsive, or delayed recommendations based on stale data</a:t>
                      </a:r>
                    </a:p>
                    <a:p>
                      <a:pPr marL="228600" indent="-228600">
                        <a:buFont typeface="Arial" panose="020B0604020202020204" pitchFamily="34" charset="0"/>
                        <a:buChar char="•"/>
                      </a:pPr>
                      <a:r>
                        <a:rPr lang="en-CA" sz="1000"/>
                        <a:t>Limited personalization (e.g., missing location, daypart, etc.)</a:t>
                      </a:r>
                      <a:endParaRPr lang="en-US" sz="1000"/>
                    </a:p>
                  </a:txBody>
                  <a:tcPr/>
                </a:tc>
                <a:tc>
                  <a:txBody>
                    <a:bodyPr/>
                    <a:lstStyle/>
                    <a:p>
                      <a:pPr marL="228600" indent="-228600">
                        <a:buAutoNum type="arabicPeriod"/>
                      </a:pPr>
                      <a:r>
                        <a:rPr lang="en-CA" sz="1000"/>
                        <a:t>Custom configuration for Spark connector (e.g., batch size)</a:t>
                      </a:r>
                    </a:p>
                    <a:p>
                      <a:pPr marL="228600" indent="-228600">
                        <a:buAutoNum type="arabicPeriod"/>
                      </a:pPr>
                      <a:r>
                        <a:rPr lang="en-CA" sz="1000"/>
                        <a:t>Scale up RU/s for batch processing then immediately scale down for steady-state</a:t>
                      </a:r>
                    </a:p>
                    <a:p>
                      <a:pPr marL="228600" indent="-228600">
                        <a:buAutoNum type="arabicPeriod"/>
                      </a:pPr>
                      <a:r>
                        <a:rPr lang="en-CA" sz="1000"/>
                        <a:t>Use Product ID or User ID as partition key</a:t>
                      </a:r>
                      <a:endParaRPr lang="en-US" sz="1000"/>
                    </a:p>
                  </a:txBody>
                  <a:tcPr/>
                </a:tc>
                <a:tc>
                  <a:txBody>
                    <a:bodyPr/>
                    <a:lstStyle/>
                    <a:p>
                      <a:pPr marL="171450" indent="-171450">
                        <a:lnSpc>
                          <a:spcPct val="150000"/>
                        </a:lnSpc>
                        <a:buFont typeface="Arial" panose="020B0604020202020204" pitchFamily="34" charset="0"/>
                        <a:buChar char="•"/>
                      </a:pPr>
                      <a:r>
                        <a:rPr lang="en-CA" sz="1000" dirty="0">
                          <a:hlinkClick r:id="rId7"/>
                        </a:rPr>
                        <a:t>ASOS</a:t>
                      </a:r>
                      <a:endParaRPr lang="en-CA" sz="1000" dirty="0"/>
                    </a:p>
                    <a:p>
                      <a:pPr marL="171450" indent="-171450">
                        <a:lnSpc>
                          <a:spcPct val="150000"/>
                        </a:lnSpc>
                        <a:buFont typeface="Arial" panose="020B0604020202020204" pitchFamily="34" charset="0"/>
                        <a:buChar char="•"/>
                      </a:pPr>
                      <a:r>
                        <a:rPr lang="en-CA" sz="1000" dirty="0">
                          <a:hlinkClick r:id="rId8"/>
                        </a:rPr>
                        <a:t>Siemens </a:t>
                      </a:r>
                      <a:r>
                        <a:rPr lang="en-CA" sz="1000" dirty="0" err="1">
                          <a:hlinkClick r:id="rId8"/>
                        </a:rPr>
                        <a:t>Healthineers</a:t>
                      </a:r>
                      <a:endParaRPr lang="en-CA" sz="1000" dirty="0"/>
                    </a:p>
                    <a:p>
                      <a:pPr marL="171450" indent="-171450">
                        <a:lnSpc>
                          <a:spcPct val="150000"/>
                        </a:lnSpc>
                        <a:buFont typeface="Arial" panose="020B0604020202020204" pitchFamily="34" charset="0"/>
                        <a:buChar char="•"/>
                      </a:pPr>
                      <a:r>
                        <a:rPr lang="en-CA" sz="1000" dirty="0" err="1">
                          <a:hlinkClick r:id="rId9"/>
                        </a:rPr>
                        <a:t>PureFacts</a:t>
                      </a:r>
                      <a:endParaRPr lang="en-US" sz="1000" dirty="0"/>
                    </a:p>
                  </a:txBody>
                  <a:tcPr/>
                </a:tc>
                <a:extLst>
                  <a:ext uri="{0D108BD9-81ED-4DB2-BD59-A6C34878D82A}">
                    <a16:rowId xmlns:a16="http://schemas.microsoft.com/office/drawing/2014/main" val="1464769468"/>
                  </a:ext>
                </a:extLst>
              </a:tr>
              <a:tr h="907229">
                <a:tc>
                  <a:txBody>
                    <a:bodyPr/>
                    <a:lstStyle/>
                    <a:p>
                      <a:r>
                        <a:rPr lang="en-CA" sz="1000" b="1" dirty="0"/>
                        <a:t>Mission-critical or geo-distributed applications</a:t>
                      </a:r>
                      <a:endParaRPr lang="en-US" sz="1000" b="1" dirty="0"/>
                    </a:p>
                  </a:txBody>
                  <a:tcPr/>
                </a:tc>
                <a:tc>
                  <a:txBody>
                    <a:bodyPr/>
                    <a:lstStyle/>
                    <a:p>
                      <a:r>
                        <a:rPr lang="en-CA" sz="1000"/>
                        <a:t>Deliver consistent real-time, always-on user experience anywhere in the world</a:t>
                      </a:r>
                    </a:p>
                    <a:p>
                      <a:pPr marL="171450" indent="-171450">
                        <a:buFont typeface="Arial" panose="020B0604020202020204" pitchFamily="34" charset="0"/>
                        <a:buChar char="•"/>
                      </a:pPr>
                      <a:r>
                        <a:rPr lang="en-CA" sz="1000"/>
                        <a:t>Shopping cart/checkout</a:t>
                      </a:r>
                    </a:p>
                    <a:p>
                      <a:pPr marL="171450" indent="-171450">
                        <a:buFont typeface="Arial" panose="020B0604020202020204" pitchFamily="34" charset="0"/>
                        <a:buChar char="•"/>
                      </a:pPr>
                      <a:r>
                        <a:rPr lang="en-CA" sz="1000"/>
                        <a:t>IoT device registry</a:t>
                      </a:r>
                      <a:endParaRPr lang="en-US" sz="1000"/>
                    </a:p>
                  </a:txBody>
                  <a:tcPr/>
                </a:tc>
                <a:tc>
                  <a:txBody>
                    <a:bodyPr/>
                    <a:lstStyle/>
                    <a:p>
                      <a:pPr marL="171450" indent="-171450">
                        <a:buFont typeface="Wingdings" panose="05000000000000000000" pitchFamily="2" charset="2"/>
                        <a:buChar char="ü"/>
                      </a:pPr>
                      <a:r>
                        <a:rPr lang="en-CA" sz="1000" dirty="0"/>
                        <a:t>One-click, fully-managed </a:t>
                      </a:r>
                      <a:r>
                        <a:rPr lang="en-CA" sz="1000" b="1" dirty="0"/>
                        <a:t>data replication/distribution </a:t>
                      </a:r>
                      <a:r>
                        <a:rPr lang="en-CA" sz="1000" dirty="0"/>
                        <a:t>around the word</a:t>
                      </a:r>
                    </a:p>
                    <a:p>
                      <a:pPr marL="171450" indent="-171450">
                        <a:buFont typeface="Wingdings" panose="05000000000000000000" pitchFamily="2" charset="2"/>
                        <a:buChar char="ü"/>
                      </a:pPr>
                      <a:r>
                        <a:rPr lang="en-CA" sz="1000" b="1" dirty="0"/>
                        <a:t>&lt;10 </a:t>
                      </a:r>
                      <a:r>
                        <a:rPr lang="en-CA" sz="1000" b="1" dirty="0" err="1"/>
                        <a:t>ms</a:t>
                      </a:r>
                      <a:r>
                        <a:rPr lang="en-CA" sz="1000" b="1" dirty="0"/>
                        <a:t> low-latency </a:t>
                      </a:r>
                      <a:r>
                        <a:rPr lang="en-CA" sz="1000" dirty="0"/>
                        <a:t>SLA</a:t>
                      </a:r>
                    </a:p>
                    <a:p>
                      <a:pPr marL="171450" indent="-171450">
                        <a:buFont typeface="Wingdings" panose="05000000000000000000" pitchFamily="2" charset="2"/>
                        <a:buChar char="ü"/>
                      </a:pPr>
                      <a:r>
                        <a:rPr lang="en-CA" sz="1000" b="1" dirty="0"/>
                        <a:t>99.999% high-availability </a:t>
                      </a:r>
                      <a:r>
                        <a:rPr lang="en-CA" sz="1000" dirty="0"/>
                        <a:t>SLA</a:t>
                      </a:r>
                    </a:p>
                    <a:p>
                      <a:pPr marL="171450" indent="-171450">
                        <a:buFont typeface="Wingdings" panose="05000000000000000000" pitchFamily="2" charset="2"/>
                        <a:buChar char="ü"/>
                      </a:pPr>
                      <a:r>
                        <a:rPr lang="en-CA" sz="1000" dirty="0"/>
                        <a:t>Available in </a:t>
                      </a:r>
                      <a:r>
                        <a:rPr lang="en-CA" sz="1000" b="1" dirty="0"/>
                        <a:t>all Azure regions</a:t>
                      </a:r>
                      <a:endParaRPr lang="en-US" sz="1000" b="1" dirty="0"/>
                    </a:p>
                  </a:txBody>
                  <a:tcPr/>
                </a:tc>
                <a:tc>
                  <a:txBody>
                    <a:bodyPr/>
                    <a:lstStyle/>
                    <a:p>
                      <a:pPr marL="171450" indent="-171450">
                        <a:buFont typeface="Arial" panose="020B0604020202020204" pitchFamily="34" charset="0"/>
                        <a:buChar char="•"/>
                      </a:pPr>
                      <a:r>
                        <a:rPr lang="en-CA" sz="1000" dirty="0"/>
                        <a:t>Set up and maintain infrastructure, networks, and databases globally</a:t>
                      </a:r>
                    </a:p>
                    <a:p>
                      <a:pPr marL="171450" indent="-171450">
                        <a:buFont typeface="Arial" panose="020B0604020202020204" pitchFamily="34" charset="0"/>
                        <a:buChar char="•"/>
                      </a:pPr>
                      <a:r>
                        <a:rPr lang="en-CA" sz="1000" dirty="0"/>
                        <a:t>Manage data replication manually</a:t>
                      </a:r>
                    </a:p>
                    <a:p>
                      <a:pPr marL="171450" indent="-171450">
                        <a:buFont typeface="Arial" panose="020B0604020202020204" pitchFamily="34" charset="0"/>
                        <a:buChar char="•"/>
                      </a:pPr>
                      <a:r>
                        <a:rPr lang="en-CA" sz="1000" dirty="0"/>
                        <a:t>Time, complexity, and cost to scale capacity and reach</a:t>
                      </a:r>
                      <a:endParaRPr lang="en-US" sz="1000" dirty="0"/>
                    </a:p>
                  </a:txBody>
                  <a:tcPr/>
                </a:tc>
                <a:tc>
                  <a:txBody>
                    <a:bodyPr/>
                    <a:lstStyle/>
                    <a:p>
                      <a:pPr marL="228600" indent="-228600">
                        <a:buAutoNum type="arabicPeriod"/>
                      </a:pPr>
                      <a:r>
                        <a:rPr lang="en-CA" sz="1000"/>
                        <a:t>Use Session or Bounded Staleness pre-configured data consistency </a:t>
                      </a:r>
                    </a:p>
                    <a:p>
                      <a:pPr marL="228600" marR="0" lvl="0" indent="-228600" algn="l" defTabSz="914367" rtl="0" eaLnBrk="1" fontAlgn="auto" latinLnBrk="0" hangingPunct="1">
                        <a:lnSpc>
                          <a:spcPct val="100000"/>
                        </a:lnSpc>
                        <a:spcBef>
                          <a:spcPts val="0"/>
                        </a:spcBef>
                        <a:spcAft>
                          <a:spcPts val="0"/>
                        </a:spcAft>
                        <a:buClrTx/>
                        <a:buSzTx/>
                        <a:buFontTx/>
                        <a:buAutoNum type="arabicPeriod"/>
                        <a:tabLst/>
                        <a:defRPr/>
                      </a:pPr>
                      <a:r>
                        <a:rPr lang="en-CA" sz="1000"/>
                        <a:t>Use local region for read/write data in SDK connection policy</a:t>
                      </a:r>
                      <a:endParaRPr lang="en-US" sz="1000"/>
                    </a:p>
                    <a:p>
                      <a:pPr marL="228600" indent="-228600">
                        <a:buAutoNum type="arabicPeriod"/>
                      </a:pPr>
                      <a:r>
                        <a:rPr lang="en-US" sz="1000"/>
                        <a:t>Use multi-master writes/replication in production (not dev/test)</a:t>
                      </a:r>
                    </a:p>
                  </a:txBody>
                  <a:tcPr/>
                </a:tc>
                <a:tc>
                  <a:txBody>
                    <a:bodyPr/>
                    <a:lstStyle/>
                    <a:p>
                      <a:pPr marL="171450" indent="-171450">
                        <a:lnSpc>
                          <a:spcPct val="150000"/>
                        </a:lnSpc>
                        <a:buFont typeface="Arial" panose="020B0604020202020204" pitchFamily="34" charset="0"/>
                        <a:buChar char="•"/>
                      </a:pPr>
                      <a:r>
                        <a:rPr lang="en-CA" sz="1000" dirty="0"/>
                        <a:t>Walmart/</a:t>
                      </a:r>
                      <a:r>
                        <a:rPr lang="en-CA" sz="1000" dirty="0">
                          <a:hlinkClick r:id="rId10"/>
                        </a:rPr>
                        <a:t>Jet.com</a:t>
                      </a:r>
                      <a:endParaRPr lang="en-CA" sz="1000" dirty="0"/>
                    </a:p>
                    <a:p>
                      <a:pPr marL="171450" indent="-171450">
                        <a:lnSpc>
                          <a:spcPct val="150000"/>
                        </a:lnSpc>
                        <a:buFont typeface="Arial" panose="020B0604020202020204" pitchFamily="34" charset="0"/>
                        <a:buChar char="•"/>
                      </a:pPr>
                      <a:r>
                        <a:rPr lang="en-CA" sz="1000" dirty="0"/>
                        <a:t>Citrix</a:t>
                      </a:r>
                    </a:p>
                    <a:p>
                      <a:pPr marL="171450" indent="-171450">
                        <a:lnSpc>
                          <a:spcPct val="150000"/>
                        </a:lnSpc>
                        <a:buFont typeface="Arial" panose="020B0604020202020204" pitchFamily="34" charset="0"/>
                        <a:buChar char="•"/>
                      </a:pPr>
                      <a:r>
                        <a:rPr lang="en-CA" sz="1000" dirty="0">
                          <a:hlinkClick r:id="rId11"/>
                        </a:rPr>
                        <a:t>Chipotle Mexican Grill</a:t>
                      </a:r>
                      <a:endParaRPr lang="en-US" sz="1000" dirty="0"/>
                    </a:p>
                  </a:txBody>
                  <a:tcPr/>
                </a:tc>
                <a:extLst>
                  <a:ext uri="{0D108BD9-81ED-4DB2-BD59-A6C34878D82A}">
                    <a16:rowId xmlns:a16="http://schemas.microsoft.com/office/drawing/2014/main" val="2015326241"/>
                  </a:ext>
                </a:extLst>
              </a:tr>
              <a:tr h="907229">
                <a:tc>
                  <a:txBody>
                    <a:bodyPr/>
                    <a:lstStyle/>
                    <a:p>
                      <a:r>
                        <a:rPr lang="en-CA" sz="1000" b="1"/>
                        <a:t>NoSQL migration</a:t>
                      </a:r>
                      <a:endParaRPr lang="en-US" sz="1000" b="1"/>
                    </a:p>
                  </a:txBody>
                  <a:tcPr/>
                </a:tc>
                <a:tc>
                  <a:txBody>
                    <a:bodyPr/>
                    <a:lstStyle/>
                    <a:p>
                      <a:r>
                        <a:rPr lang="en-CA" sz="1000"/>
                        <a:t>Move from self-managed NoSQL (e.g., MongoDB, Cassandra) to PaaS solution and stop managing clusters.</a:t>
                      </a:r>
                      <a:endParaRPr lang="en-US" sz="1000"/>
                    </a:p>
                  </a:txBody>
                  <a:tcPr/>
                </a:tc>
                <a:tc>
                  <a:txBody>
                    <a:bodyPr/>
                    <a:lstStyle/>
                    <a:p>
                      <a:pPr marL="171450" indent="-171450">
                        <a:buFont typeface="Wingdings" panose="05000000000000000000" pitchFamily="2" charset="2"/>
                        <a:buChar char="ü"/>
                      </a:pPr>
                      <a:r>
                        <a:rPr lang="en-CA" sz="1000" b="1" dirty="0"/>
                        <a:t>Full PaaS offering</a:t>
                      </a:r>
                      <a:r>
                        <a:rPr lang="en-CA" sz="1000" dirty="0"/>
                        <a:t> that handles all database/cluster management</a:t>
                      </a:r>
                    </a:p>
                    <a:p>
                      <a:pPr marL="171450" indent="-171450">
                        <a:buFont typeface="Wingdings" panose="05000000000000000000" pitchFamily="2" charset="2"/>
                        <a:buChar char="ü"/>
                      </a:pPr>
                      <a:r>
                        <a:rPr lang="en-US" sz="1000" b="1" dirty="0"/>
                        <a:t>APIs</a:t>
                      </a:r>
                      <a:r>
                        <a:rPr lang="en-US" sz="1000" dirty="0"/>
                        <a:t> for MongoDB, Cassandra, and other NoSQL enable migration with minimal code changes</a:t>
                      </a:r>
                    </a:p>
                  </a:txBody>
                  <a:tcPr/>
                </a:tc>
                <a:tc>
                  <a:txBody>
                    <a:bodyPr/>
                    <a:lstStyle/>
                    <a:p>
                      <a:pPr marL="171450" indent="-171450">
                        <a:buFont typeface="Arial" panose="020B0604020202020204" pitchFamily="34" charset="0"/>
                        <a:buChar char="•"/>
                      </a:pPr>
                      <a:r>
                        <a:rPr lang="en-CA" sz="1000" dirty="0"/>
                        <a:t>Create, manage, and tune clusters</a:t>
                      </a:r>
                    </a:p>
                    <a:p>
                      <a:pPr marL="171450" indent="-171450">
                        <a:buFont typeface="Arial" panose="020B0604020202020204" pitchFamily="34" charset="0"/>
                        <a:buChar char="•"/>
                      </a:pPr>
                      <a:r>
                        <a:rPr lang="en-US" sz="1000" dirty="0"/>
                        <a:t>Manage upgrades, patching, </a:t>
                      </a:r>
                      <a:r>
                        <a:rPr lang="en-US" sz="1000" dirty="0" err="1"/>
                        <a:t>etc</a:t>
                      </a:r>
                      <a:endParaRPr lang="en-US" sz="1000" dirty="0"/>
                    </a:p>
                    <a:p>
                      <a:pPr marL="171450" indent="-171450">
                        <a:buFont typeface="Arial" panose="020B0604020202020204" pitchFamily="34" charset="0"/>
                        <a:buChar char="•"/>
                      </a:pPr>
                      <a:r>
                        <a:rPr lang="en-US" sz="1000" dirty="0"/>
                        <a:t>24-7 internal team for monitoring, site reliability, and performance optimization</a:t>
                      </a:r>
                    </a:p>
                  </a:txBody>
                  <a:tcPr/>
                </a:tc>
                <a:tc>
                  <a:txBody>
                    <a:bodyPr/>
                    <a:lstStyle/>
                    <a:p>
                      <a:pPr marL="228600" indent="-228600">
                        <a:buAutoNum type="arabicPeriod"/>
                      </a:pPr>
                      <a:r>
                        <a:rPr lang="en-CA" sz="1000"/>
                        <a:t>Use Azure Data Migration Service to migrate to API for MongoDB</a:t>
                      </a:r>
                    </a:p>
                    <a:p>
                      <a:pPr marL="228600" indent="-228600">
                        <a:buAutoNum type="arabicPeriod"/>
                      </a:pPr>
                      <a:r>
                        <a:rPr lang="en-CA" sz="1000"/>
                        <a:t>Use Azure Data Factory to migrate to SQL (core) API</a:t>
                      </a:r>
                    </a:p>
                    <a:p>
                      <a:pPr marL="228600" indent="-228600">
                        <a:buAutoNum type="arabicPeriod"/>
                      </a:pPr>
                      <a:r>
                        <a:rPr lang="en-CA" sz="1000"/>
                        <a:t>Use </a:t>
                      </a:r>
                      <a:r>
                        <a:rPr lang="en-CA" sz="1000" err="1"/>
                        <a:t>Striim</a:t>
                      </a:r>
                      <a:r>
                        <a:rPr lang="en-CA" sz="1000"/>
                        <a:t> (or other </a:t>
                      </a:r>
                      <a:r>
                        <a:rPr lang="en-CA" sz="1000">
                          <a:hlinkClick r:id="rId12"/>
                        </a:rPr>
                        <a:t>preferred partner</a:t>
                      </a:r>
                      <a:r>
                        <a:rPr lang="en-CA" sz="1000"/>
                        <a:t>) for any migration</a:t>
                      </a:r>
                    </a:p>
                    <a:p>
                      <a:pPr marL="228600" indent="-228600">
                        <a:buAutoNum type="arabicPeriod"/>
                      </a:pPr>
                      <a:endParaRPr lang="en-US" sz="1000"/>
                    </a:p>
                  </a:txBody>
                  <a:tcPr/>
                </a:tc>
                <a:tc>
                  <a:txBody>
                    <a:bodyPr/>
                    <a:lstStyle/>
                    <a:p>
                      <a:pPr marL="171450" indent="-171450">
                        <a:lnSpc>
                          <a:spcPct val="150000"/>
                        </a:lnSpc>
                        <a:buFont typeface="Arial" panose="020B0604020202020204" pitchFamily="34" charset="0"/>
                        <a:buChar char="•"/>
                      </a:pPr>
                      <a:r>
                        <a:rPr lang="en-CA" sz="1000" dirty="0">
                          <a:hlinkClick r:id="rId13"/>
                        </a:rPr>
                        <a:t>Bentley Systems</a:t>
                      </a:r>
                      <a:endParaRPr lang="en-CA" sz="1000" dirty="0"/>
                    </a:p>
                    <a:p>
                      <a:pPr marL="171450" indent="-171450">
                        <a:lnSpc>
                          <a:spcPct val="150000"/>
                        </a:lnSpc>
                        <a:buFont typeface="Arial" panose="020B0604020202020204" pitchFamily="34" charset="0"/>
                        <a:buChar char="•"/>
                      </a:pPr>
                      <a:r>
                        <a:rPr lang="en-CA" sz="1000" dirty="0">
                          <a:hlinkClick r:id="rId14"/>
                        </a:rPr>
                        <a:t>Symantec</a:t>
                      </a:r>
                      <a:r>
                        <a:rPr lang="en-CA" sz="1000" dirty="0"/>
                        <a:t> (Norton)</a:t>
                      </a:r>
                      <a:endParaRPr lang="en-US" sz="1000" dirty="0"/>
                    </a:p>
                  </a:txBody>
                  <a:tcPr/>
                </a:tc>
                <a:extLst>
                  <a:ext uri="{0D108BD9-81ED-4DB2-BD59-A6C34878D82A}">
                    <a16:rowId xmlns:a16="http://schemas.microsoft.com/office/drawing/2014/main" val="3199166130"/>
                  </a:ext>
                </a:extLst>
              </a:tr>
            </a:tbl>
          </a:graphicData>
        </a:graphic>
      </p:graphicFrame>
    </p:spTree>
    <p:extLst>
      <p:ext uri="{BB962C8B-B14F-4D97-AF65-F5344CB8AC3E}">
        <p14:creationId xmlns:p14="http://schemas.microsoft.com/office/powerpoint/2010/main" val="32492850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7318" y="2139702"/>
            <a:ext cx="5134143" cy="2831544"/>
          </a:xfrm>
        </p:spPr>
        <p:txBody>
          <a:bodyPr/>
          <a:lstStyle/>
          <a:p>
            <a:pPr lvl="0">
              <a:lnSpc>
                <a:spcPct val="100000"/>
              </a:lnSpc>
              <a:spcAft>
                <a:spcPts val="1200"/>
              </a:spcAft>
            </a:pPr>
            <a:r>
              <a:rPr lang="en-US" sz="1600" b="1" dirty="0">
                <a:solidFill>
                  <a:schemeClr val="tx2"/>
                </a:solidFill>
                <a:latin typeface="Segoe UI Semibold" panose="020B0502040204020203" pitchFamily="34" charset="0"/>
                <a:cs typeface="Segoe UI Semibold" panose="020B0502040204020203" pitchFamily="34" charset="0"/>
              </a:rPr>
              <a:t>Stay agile by analyzing and predicting your needs and actions before they occur.</a:t>
            </a:r>
          </a:p>
          <a:p>
            <a:pPr marL="0" lvl="1">
              <a:lnSpc>
                <a:spcPct val="100000"/>
              </a:lnSpc>
              <a:spcAft>
                <a:spcPts val="1200"/>
              </a:spcAft>
              <a:buClr>
                <a:srgbClr val="0078D4"/>
              </a:buClr>
              <a:buSzPct val="100000"/>
            </a:pPr>
            <a:r>
              <a:rPr lang="en-US" sz="1600" dirty="0">
                <a:solidFill>
                  <a:schemeClr val="tx1"/>
                </a:solidFill>
                <a:latin typeface="Segoe UI Semilight" panose="020B0402040204020203" pitchFamily="34" charset="0"/>
                <a:cs typeface="Segoe UI Semilight" panose="020B0402040204020203" pitchFamily="34" charset="0"/>
              </a:rPr>
              <a:t>Machine learning models generate real-time recommendations across physical processes and digital click streams</a:t>
            </a:r>
          </a:p>
          <a:p>
            <a:pPr marL="0" lvl="1">
              <a:lnSpc>
                <a:spcPct val="100000"/>
              </a:lnSpc>
              <a:spcAft>
                <a:spcPts val="1200"/>
              </a:spcAft>
              <a:buClr>
                <a:srgbClr val="0078D4"/>
              </a:buClr>
              <a:buSzPct val="100000"/>
            </a:pPr>
            <a:r>
              <a:rPr lang="en-US" sz="1600" dirty="0">
                <a:solidFill>
                  <a:schemeClr val="tx1"/>
                </a:solidFill>
                <a:latin typeface="Segoe UI Semilight" panose="020B0402040204020203" pitchFamily="34" charset="0"/>
                <a:cs typeface="Segoe UI Semilight" panose="020B0402040204020203" pitchFamily="34" charset="0"/>
              </a:rPr>
              <a:t>High volumes of IoT data can be analyzed in milliseconds</a:t>
            </a:r>
          </a:p>
          <a:p>
            <a:pPr marL="0" lvl="1">
              <a:lnSpc>
                <a:spcPct val="100000"/>
              </a:lnSpc>
              <a:spcAft>
                <a:spcPts val="1200"/>
              </a:spcAft>
              <a:buClr>
                <a:srgbClr val="0078D4"/>
              </a:buClr>
              <a:buSzPct val="100000"/>
            </a:pPr>
            <a:r>
              <a:rPr lang="en-US" sz="1600" dirty="0">
                <a:solidFill>
                  <a:schemeClr val="tx1"/>
                </a:solidFill>
                <a:latin typeface="Segoe UI Semilight" panose="020B0402040204020203" pitchFamily="34" charset="0"/>
                <a:cs typeface="Segoe UI Semilight" panose="020B0402040204020203" pitchFamily="34" charset="0"/>
              </a:rPr>
              <a:t>Low-latency ensures high app performance and instant efficiency insights worldwide</a:t>
            </a:r>
          </a:p>
          <a:p>
            <a:pPr marL="0" lvl="1">
              <a:lnSpc>
                <a:spcPct val="100000"/>
              </a:lnSpc>
              <a:spcAft>
                <a:spcPts val="1200"/>
              </a:spcAft>
              <a:buClr>
                <a:srgbClr val="0078D4"/>
              </a:buClr>
              <a:buSzPct val="100000"/>
            </a:pPr>
            <a:r>
              <a:rPr lang="en-US" sz="1600" dirty="0">
                <a:solidFill>
                  <a:schemeClr val="tx1"/>
                </a:solidFill>
                <a:latin typeface="Segoe UI Semilight" panose="020B0402040204020203" pitchFamily="34" charset="0"/>
                <a:cs typeface="Segoe UI Semilight" panose="020B0402040204020203" pitchFamily="34" charset="0"/>
              </a:rPr>
              <a:t>Tunable data consistency models for rapid insight</a:t>
            </a:r>
          </a:p>
        </p:txBody>
      </p:sp>
      <p:sp>
        <p:nvSpPr>
          <p:cNvPr id="2" name="Title 1"/>
          <p:cNvSpPr>
            <a:spLocks noGrp="1"/>
          </p:cNvSpPr>
          <p:nvPr>
            <p:ph type="title"/>
          </p:nvPr>
        </p:nvSpPr>
        <p:spPr/>
        <p:txBody>
          <a:bodyPr/>
          <a:lstStyle/>
          <a:p>
            <a:pPr>
              <a:lnSpc>
                <a:spcPct val="100000"/>
              </a:lnSpc>
            </a:pPr>
            <a:r>
              <a:rPr lang="en-US" sz="2800" dirty="0">
                <a:solidFill>
                  <a:schemeClr val="tx2"/>
                </a:solidFill>
                <a:latin typeface="Segoe UI Semilight" panose="020B0402040204020203" pitchFamily="34" charset="0"/>
                <a:cs typeface="Segoe UI Semilight" panose="020B0402040204020203" pitchFamily="34" charset="0"/>
              </a:rPr>
              <a:t>REAL-TIME TELEMETRY (IoT and user actions)</a:t>
            </a:r>
          </a:p>
        </p:txBody>
      </p:sp>
      <p:sp>
        <p:nvSpPr>
          <p:cNvPr id="6" name="TextBox 5">
            <a:extLst>
              <a:ext uri="{FF2B5EF4-FFF2-40B4-BE49-F238E27FC236}">
                <a16:creationId xmlns:a16="http://schemas.microsoft.com/office/drawing/2014/main" id="{47E66EC0-DE1A-0C49-94E0-F9CE9FCEF294}"/>
              </a:ext>
            </a:extLst>
          </p:cNvPr>
          <p:cNvSpPr txBox="1"/>
          <p:nvPr/>
        </p:nvSpPr>
        <p:spPr>
          <a:xfrm>
            <a:off x="7192796" y="2257849"/>
            <a:ext cx="1100103"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Azure </a:t>
            </a:r>
            <a:r>
              <a:rPr kumimoji="0" lang="en-US" sz="9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Iot</a:t>
            </a: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 Hub</a:t>
            </a:r>
          </a:p>
        </p:txBody>
      </p:sp>
      <p:sp>
        <p:nvSpPr>
          <p:cNvPr id="7" name="TextBox 6">
            <a:extLst>
              <a:ext uri="{FF2B5EF4-FFF2-40B4-BE49-F238E27FC236}">
                <a16:creationId xmlns:a16="http://schemas.microsoft.com/office/drawing/2014/main" id="{8E664F09-8E70-1744-B212-90B8567F5448}"/>
              </a:ext>
            </a:extLst>
          </p:cNvPr>
          <p:cNvSpPr txBox="1"/>
          <p:nvPr/>
        </p:nvSpPr>
        <p:spPr>
          <a:xfrm>
            <a:off x="8212948" y="2257849"/>
            <a:ext cx="1422000" cy="369332"/>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Azure Databricks Spark (Structured Streaming)</a:t>
            </a:r>
          </a:p>
        </p:txBody>
      </p:sp>
      <p:sp>
        <p:nvSpPr>
          <p:cNvPr id="8" name="TextBox 7">
            <a:extLst>
              <a:ext uri="{FF2B5EF4-FFF2-40B4-BE49-F238E27FC236}">
                <a16:creationId xmlns:a16="http://schemas.microsoft.com/office/drawing/2014/main" id="{C9866ADE-140D-1B4F-9034-853D825A3181}"/>
              </a:ext>
            </a:extLst>
          </p:cNvPr>
          <p:cNvSpPr txBox="1"/>
          <p:nvPr/>
        </p:nvSpPr>
        <p:spPr>
          <a:xfrm>
            <a:off x="9411025" y="2257849"/>
            <a:ext cx="1422000" cy="50783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Azure Cosmos DB</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(Hot)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(TTL = 90 days)</a:t>
            </a:r>
          </a:p>
        </p:txBody>
      </p:sp>
      <p:sp>
        <p:nvSpPr>
          <p:cNvPr id="9" name="TextBox 8">
            <a:extLst>
              <a:ext uri="{FF2B5EF4-FFF2-40B4-BE49-F238E27FC236}">
                <a16:creationId xmlns:a16="http://schemas.microsoft.com/office/drawing/2014/main" id="{D258B79D-663C-AF42-8692-AA66C9354C2D}"/>
              </a:ext>
            </a:extLst>
          </p:cNvPr>
          <p:cNvSpPr txBox="1"/>
          <p:nvPr/>
        </p:nvSpPr>
        <p:spPr>
          <a:xfrm>
            <a:off x="10549499" y="2257849"/>
            <a:ext cx="1422000" cy="369332"/>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Azure API App</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(user facing app)</a:t>
            </a:r>
          </a:p>
        </p:txBody>
      </p:sp>
      <p:sp>
        <p:nvSpPr>
          <p:cNvPr id="10" name="TextBox 9">
            <a:extLst>
              <a:ext uri="{FF2B5EF4-FFF2-40B4-BE49-F238E27FC236}">
                <a16:creationId xmlns:a16="http://schemas.microsoft.com/office/drawing/2014/main" id="{01D9B101-5817-F540-9E1B-4FF6F2F93423}"/>
              </a:ext>
            </a:extLst>
          </p:cNvPr>
          <p:cNvSpPr txBox="1"/>
          <p:nvPr/>
        </p:nvSpPr>
        <p:spPr>
          <a:xfrm>
            <a:off x="8294039" y="3429000"/>
            <a:ext cx="1422000" cy="50783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Azure Function</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(triggered via Cosmos DB change feed)</a:t>
            </a:r>
          </a:p>
        </p:txBody>
      </p:sp>
      <p:sp>
        <p:nvSpPr>
          <p:cNvPr id="11" name="TextBox 10">
            <a:extLst>
              <a:ext uri="{FF2B5EF4-FFF2-40B4-BE49-F238E27FC236}">
                <a16:creationId xmlns:a16="http://schemas.microsoft.com/office/drawing/2014/main" id="{9EEB27FD-B1C1-C849-9319-4C865F5C27E2}"/>
              </a:ext>
            </a:extLst>
          </p:cNvPr>
          <p:cNvSpPr txBox="1"/>
          <p:nvPr/>
        </p:nvSpPr>
        <p:spPr>
          <a:xfrm>
            <a:off x="9411025" y="3429000"/>
            <a:ext cx="1422000" cy="369332"/>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Azure Storage</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(Cold)</a:t>
            </a:r>
          </a:p>
        </p:txBody>
      </p:sp>
      <p:sp>
        <p:nvSpPr>
          <p:cNvPr id="12" name="TextBox 11">
            <a:extLst>
              <a:ext uri="{FF2B5EF4-FFF2-40B4-BE49-F238E27FC236}">
                <a16:creationId xmlns:a16="http://schemas.microsoft.com/office/drawing/2014/main" id="{F7667E19-A051-E043-8A06-A9AFF947C83D}"/>
              </a:ext>
            </a:extLst>
          </p:cNvPr>
          <p:cNvSpPr txBox="1"/>
          <p:nvPr/>
        </p:nvSpPr>
        <p:spPr>
          <a:xfrm>
            <a:off x="9435123" y="4678631"/>
            <a:ext cx="1422000" cy="50783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Azure SQL DW</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(Cold)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(Summarized Telemetry)</a:t>
            </a:r>
          </a:p>
        </p:txBody>
      </p:sp>
      <p:sp>
        <p:nvSpPr>
          <p:cNvPr id="13" name="TextBox 12">
            <a:extLst>
              <a:ext uri="{FF2B5EF4-FFF2-40B4-BE49-F238E27FC236}">
                <a16:creationId xmlns:a16="http://schemas.microsoft.com/office/drawing/2014/main" id="{D86594C6-6565-164B-AC58-50432610A8B4}"/>
              </a:ext>
            </a:extLst>
          </p:cNvPr>
          <p:cNvSpPr txBox="1"/>
          <p:nvPr/>
        </p:nvSpPr>
        <p:spPr>
          <a:xfrm>
            <a:off x="10561548" y="4677676"/>
            <a:ext cx="1422000" cy="230832"/>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Power BI Dashboard</a:t>
            </a:r>
          </a:p>
        </p:txBody>
      </p:sp>
      <p:sp>
        <p:nvSpPr>
          <p:cNvPr id="15" name="Freeform: Shape 222">
            <a:extLst>
              <a:ext uri="{FF2B5EF4-FFF2-40B4-BE49-F238E27FC236}">
                <a16:creationId xmlns:a16="http://schemas.microsoft.com/office/drawing/2014/main" id="{FEB1771F-C55D-EA45-B0C7-5BDE95A8E40B}"/>
              </a:ext>
            </a:extLst>
          </p:cNvPr>
          <p:cNvSpPr/>
          <p:nvPr/>
        </p:nvSpPr>
        <p:spPr bwMode="auto">
          <a:xfrm>
            <a:off x="8858530" y="3161011"/>
            <a:ext cx="330304" cy="277060"/>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tx2"/>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5">
            <a:extLst>
              <a:ext uri="{FF2B5EF4-FFF2-40B4-BE49-F238E27FC236}">
                <a16:creationId xmlns:a16="http://schemas.microsoft.com/office/drawing/2014/main" id="{A737564E-917D-B241-B187-5445CA1F932B}"/>
              </a:ext>
            </a:extLst>
          </p:cNvPr>
          <p:cNvSpPr/>
          <p:nvPr/>
        </p:nvSpPr>
        <p:spPr bwMode="auto">
          <a:xfrm>
            <a:off x="9985819" y="3151938"/>
            <a:ext cx="323230" cy="277062"/>
          </a:xfrm>
          <a:custGeom>
            <a:avLst/>
            <a:gdLst>
              <a:gd name="connsiteX0" fmla="*/ 362857 w 5905319"/>
              <a:gd name="connsiteY0" fmla="*/ 3102425 h 5061856"/>
              <a:gd name="connsiteX1" fmla="*/ 362857 w 5905319"/>
              <a:gd name="connsiteY1" fmla="*/ 3599539 h 5061856"/>
              <a:gd name="connsiteX2" fmla="*/ 1208314 w 5905319"/>
              <a:gd name="connsiteY2" fmla="*/ 3599539 h 5061856"/>
              <a:gd name="connsiteX3" fmla="*/ 1208314 w 5905319"/>
              <a:gd name="connsiteY3" fmla="*/ 3102425 h 5061856"/>
              <a:gd name="connsiteX4" fmla="*/ 1389952 w 5905319"/>
              <a:gd name="connsiteY4" fmla="*/ 3102424 h 5061856"/>
              <a:gd name="connsiteX5" fmla="*/ 1389952 w 5905319"/>
              <a:gd name="connsiteY5" fmla="*/ 3599538 h 5061856"/>
              <a:gd name="connsiteX6" fmla="*/ 2235409 w 5905319"/>
              <a:gd name="connsiteY6" fmla="*/ 3599538 h 5061856"/>
              <a:gd name="connsiteX7" fmla="*/ 2235409 w 5905319"/>
              <a:gd name="connsiteY7" fmla="*/ 3102424 h 5061856"/>
              <a:gd name="connsiteX8" fmla="*/ 2417047 w 5905319"/>
              <a:gd name="connsiteY8" fmla="*/ 3102423 h 5061856"/>
              <a:gd name="connsiteX9" fmla="*/ 2417047 w 5905319"/>
              <a:gd name="connsiteY9" fmla="*/ 3399907 h 5061856"/>
              <a:gd name="connsiteX10" fmla="*/ 2583882 w 5905319"/>
              <a:gd name="connsiteY10" fmla="*/ 3102423 h 5061856"/>
              <a:gd name="connsiteX11" fmla="*/ 362857 w 5905319"/>
              <a:gd name="connsiteY11" fmla="*/ 2416626 h 5061856"/>
              <a:gd name="connsiteX12" fmla="*/ 362857 w 5905319"/>
              <a:gd name="connsiteY12" fmla="*/ 2913740 h 5061856"/>
              <a:gd name="connsiteX13" fmla="*/ 1208314 w 5905319"/>
              <a:gd name="connsiteY13" fmla="*/ 2913740 h 5061856"/>
              <a:gd name="connsiteX14" fmla="*/ 1208314 w 5905319"/>
              <a:gd name="connsiteY14" fmla="*/ 2416626 h 5061856"/>
              <a:gd name="connsiteX15" fmla="*/ 1389952 w 5905319"/>
              <a:gd name="connsiteY15" fmla="*/ 2416625 h 5061856"/>
              <a:gd name="connsiteX16" fmla="*/ 1389952 w 5905319"/>
              <a:gd name="connsiteY16" fmla="*/ 2913739 h 5061856"/>
              <a:gd name="connsiteX17" fmla="*/ 2235409 w 5905319"/>
              <a:gd name="connsiteY17" fmla="*/ 2913739 h 5061856"/>
              <a:gd name="connsiteX18" fmla="*/ 2235409 w 5905319"/>
              <a:gd name="connsiteY18" fmla="*/ 2416625 h 5061856"/>
              <a:gd name="connsiteX19" fmla="*/ 2417047 w 5905319"/>
              <a:gd name="connsiteY19" fmla="*/ 2416624 h 5061856"/>
              <a:gd name="connsiteX20" fmla="*/ 2417047 w 5905319"/>
              <a:gd name="connsiteY20" fmla="*/ 2913738 h 5061856"/>
              <a:gd name="connsiteX21" fmla="*/ 2689701 w 5905319"/>
              <a:gd name="connsiteY21" fmla="*/ 2913738 h 5061856"/>
              <a:gd name="connsiteX22" fmla="*/ 2968492 w 5905319"/>
              <a:gd name="connsiteY22" fmla="*/ 2416624 h 5061856"/>
              <a:gd name="connsiteX23" fmla="*/ 362857 w 5905319"/>
              <a:gd name="connsiteY23" fmla="*/ 1730827 h 5061856"/>
              <a:gd name="connsiteX24" fmla="*/ 362857 w 5905319"/>
              <a:gd name="connsiteY24" fmla="*/ 2227941 h 5061856"/>
              <a:gd name="connsiteX25" fmla="*/ 1208314 w 5905319"/>
              <a:gd name="connsiteY25" fmla="*/ 2227941 h 5061856"/>
              <a:gd name="connsiteX26" fmla="*/ 1208314 w 5905319"/>
              <a:gd name="connsiteY26" fmla="*/ 1730827 h 5061856"/>
              <a:gd name="connsiteX27" fmla="*/ 1389952 w 5905319"/>
              <a:gd name="connsiteY27" fmla="*/ 1730826 h 5061856"/>
              <a:gd name="connsiteX28" fmla="*/ 1389952 w 5905319"/>
              <a:gd name="connsiteY28" fmla="*/ 2227940 h 5061856"/>
              <a:gd name="connsiteX29" fmla="*/ 2235409 w 5905319"/>
              <a:gd name="connsiteY29" fmla="*/ 2227940 h 5061856"/>
              <a:gd name="connsiteX30" fmla="*/ 2235409 w 5905319"/>
              <a:gd name="connsiteY30" fmla="*/ 1730826 h 5061856"/>
              <a:gd name="connsiteX31" fmla="*/ 2417047 w 5905319"/>
              <a:gd name="connsiteY31" fmla="*/ 1730825 h 5061856"/>
              <a:gd name="connsiteX32" fmla="*/ 2417047 w 5905319"/>
              <a:gd name="connsiteY32" fmla="*/ 2227939 h 5061856"/>
              <a:gd name="connsiteX33" fmla="*/ 3074311 w 5905319"/>
              <a:gd name="connsiteY33" fmla="*/ 2227939 h 5061856"/>
              <a:gd name="connsiteX34" fmla="*/ 3224896 w 5905319"/>
              <a:gd name="connsiteY34" fmla="*/ 1959429 h 5061856"/>
              <a:gd name="connsiteX35" fmla="*/ 3262504 w 5905319"/>
              <a:gd name="connsiteY35" fmla="*/ 1959429 h 5061856"/>
              <a:gd name="connsiteX36" fmla="*/ 3262504 w 5905319"/>
              <a:gd name="connsiteY36" fmla="*/ 1730825 h 5061856"/>
              <a:gd name="connsiteX37" fmla="*/ 3444143 w 5905319"/>
              <a:gd name="connsiteY37" fmla="*/ 1730824 h 5061856"/>
              <a:gd name="connsiteX38" fmla="*/ 3444143 w 5905319"/>
              <a:gd name="connsiteY38" fmla="*/ 1959429 h 5061856"/>
              <a:gd name="connsiteX39" fmla="*/ 4289600 w 5905319"/>
              <a:gd name="connsiteY39" fmla="*/ 1959429 h 5061856"/>
              <a:gd name="connsiteX40" fmla="*/ 4289600 w 5905319"/>
              <a:gd name="connsiteY40" fmla="*/ 1730824 h 5061856"/>
              <a:gd name="connsiteX41" fmla="*/ 362857 w 5905319"/>
              <a:gd name="connsiteY41" fmla="*/ 1045028 h 5061856"/>
              <a:gd name="connsiteX42" fmla="*/ 362857 w 5905319"/>
              <a:gd name="connsiteY42" fmla="*/ 1542142 h 5061856"/>
              <a:gd name="connsiteX43" fmla="*/ 1208314 w 5905319"/>
              <a:gd name="connsiteY43" fmla="*/ 1542142 h 5061856"/>
              <a:gd name="connsiteX44" fmla="*/ 1208314 w 5905319"/>
              <a:gd name="connsiteY44" fmla="*/ 1045028 h 5061856"/>
              <a:gd name="connsiteX45" fmla="*/ 1389952 w 5905319"/>
              <a:gd name="connsiteY45" fmla="*/ 1045027 h 5061856"/>
              <a:gd name="connsiteX46" fmla="*/ 1389952 w 5905319"/>
              <a:gd name="connsiteY46" fmla="*/ 1542141 h 5061856"/>
              <a:gd name="connsiteX47" fmla="*/ 2235409 w 5905319"/>
              <a:gd name="connsiteY47" fmla="*/ 1542141 h 5061856"/>
              <a:gd name="connsiteX48" fmla="*/ 2235409 w 5905319"/>
              <a:gd name="connsiteY48" fmla="*/ 1045027 h 5061856"/>
              <a:gd name="connsiteX49" fmla="*/ 2417047 w 5905319"/>
              <a:gd name="connsiteY49" fmla="*/ 1045026 h 5061856"/>
              <a:gd name="connsiteX50" fmla="*/ 2417047 w 5905319"/>
              <a:gd name="connsiteY50" fmla="*/ 1542140 h 5061856"/>
              <a:gd name="connsiteX51" fmla="*/ 3262504 w 5905319"/>
              <a:gd name="connsiteY51" fmla="*/ 1542140 h 5061856"/>
              <a:gd name="connsiteX52" fmla="*/ 3262504 w 5905319"/>
              <a:gd name="connsiteY52" fmla="*/ 1045026 h 5061856"/>
              <a:gd name="connsiteX53" fmla="*/ 3444143 w 5905319"/>
              <a:gd name="connsiteY53" fmla="*/ 1045025 h 5061856"/>
              <a:gd name="connsiteX54" fmla="*/ 3444143 w 5905319"/>
              <a:gd name="connsiteY54" fmla="*/ 1542139 h 5061856"/>
              <a:gd name="connsiteX55" fmla="*/ 4289600 w 5905319"/>
              <a:gd name="connsiteY55" fmla="*/ 1542139 h 5061856"/>
              <a:gd name="connsiteX56" fmla="*/ 4289600 w 5905319"/>
              <a:gd name="connsiteY56" fmla="*/ 1045025 h 5061856"/>
              <a:gd name="connsiteX57" fmla="*/ 173592 w 5905319"/>
              <a:gd name="connsiteY57" fmla="*/ 0 h 5061856"/>
              <a:gd name="connsiteX58" fmla="*/ 4474608 w 5905319"/>
              <a:gd name="connsiteY58" fmla="*/ 0 h 5061856"/>
              <a:gd name="connsiteX59" fmla="*/ 4648200 w 5905319"/>
              <a:gd name="connsiteY59" fmla="*/ 173592 h 5061856"/>
              <a:gd name="connsiteX60" fmla="*/ 4648200 w 5905319"/>
              <a:gd name="connsiteY60" fmla="*/ 1959429 h 5061856"/>
              <a:gd name="connsiteX61" fmla="*/ 5035367 w 5905319"/>
              <a:gd name="connsiteY61" fmla="*/ 1959429 h 5061856"/>
              <a:gd name="connsiteX62" fmla="*/ 5905319 w 5905319"/>
              <a:gd name="connsiteY62" fmla="*/ 3510643 h 5061856"/>
              <a:gd name="connsiteX63" fmla="*/ 5035367 w 5905319"/>
              <a:gd name="connsiteY63" fmla="*/ 5061856 h 5061856"/>
              <a:gd name="connsiteX64" fmla="*/ 3224896 w 5905319"/>
              <a:gd name="connsiteY64" fmla="*/ 5061856 h 5061856"/>
              <a:gd name="connsiteX65" fmla="*/ 2606264 w 5905319"/>
              <a:gd name="connsiteY65" fmla="*/ 3958771 h 5061856"/>
              <a:gd name="connsiteX66" fmla="*/ 173592 w 5905319"/>
              <a:gd name="connsiteY66" fmla="*/ 3958771 h 5061856"/>
              <a:gd name="connsiteX67" fmla="*/ 0 w 5905319"/>
              <a:gd name="connsiteY67" fmla="*/ 3785179 h 5061856"/>
              <a:gd name="connsiteX68" fmla="*/ 0 w 5905319"/>
              <a:gd name="connsiteY68" fmla="*/ 173592 h 5061856"/>
              <a:gd name="connsiteX69" fmla="*/ 173592 w 5905319"/>
              <a:gd name="connsiteY69" fmla="*/ 0 h 506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905319" h="5061856">
                <a:moveTo>
                  <a:pt x="362857" y="3102425"/>
                </a:moveTo>
                <a:lnTo>
                  <a:pt x="362857" y="3599539"/>
                </a:lnTo>
                <a:lnTo>
                  <a:pt x="1208314" y="3599539"/>
                </a:lnTo>
                <a:lnTo>
                  <a:pt x="1208314" y="3102425"/>
                </a:lnTo>
                <a:close/>
                <a:moveTo>
                  <a:pt x="1389952" y="3102424"/>
                </a:moveTo>
                <a:lnTo>
                  <a:pt x="1389952" y="3599538"/>
                </a:lnTo>
                <a:lnTo>
                  <a:pt x="2235409" y="3599538"/>
                </a:lnTo>
                <a:lnTo>
                  <a:pt x="2235409" y="3102424"/>
                </a:lnTo>
                <a:close/>
                <a:moveTo>
                  <a:pt x="2417047" y="3102423"/>
                </a:moveTo>
                <a:lnTo>
                  <a:pt x="2417047" y="3399907"/>
                </a:lnTo>
                <a:lnTo>
                  <a:pt x="2583882" y="3102423"/>
                </a:lnTo>
                <a:close/>
                <a:moveTo>
                  <a:pt x="362857" y="2416626"/>
                </a:moveTo>
                <a:lnTo>
                  <a:pt x="362857" y="2913740"/>
                </a:lnTo>
                <a:lnTo>
                  <a:pt x="1208314" y="2913740"/>
                </a:lnTo>
                <a:lnTo>
                  <a:pt x="1208314" y="2416626"/>
                </a:lnTo>
                <a:close/>
                <a:moveTo>
                  <a:pt x="1389952" y="2416625"/>
                </a:moveTo>
                <a:lnTo>
                  <a:pt x="1389952" y="2913739"/>
                </a:lnTo>
                <a:lnTo>
                  <a:pt x="2235409" y="2913739"/>
                </a:lnTo>
                <a:lnTo>
                  <a:pt x="2235409" y="2416625"/>
                </a:lnTo>
                <a:close/>
                <a:moveTo>
                  <a:pt x="2417047" y="2416624"/>
                </a:moveTo>
                <a:lnTo>
                  <a:pt x="2417047" y="2913738"/>
                </a:lnTo>
                <a:lnTo>
                  <a:pt x="2689701" y="2913738"/>
                </a:lnTo>
                <a:lnTo>
                  <a:pt x="2968492" y="2416624"/>
                </a:lnTo>
                <a:close/>
                <a:moveTo>
                  <a:pt x="362857" y="1730827"/>
                </a:moveTo>
                <a:lnTo>
                  <a:pt x="362857" y="2227941"/>
                </a:lnTo>
                <a:lnTo>
                  <a:pt x="1208314" y="2227941"/>
                </a:lnTo>
                <a:lnTo>
                  <a:pt x="1208314" y="1730827"/>
                </a:lnTo>
                <a:close/>
                <a:moveTo>
                  <a:pt x="1389952" y="1730826"/>
                </a:moveTo>
                <a:lnTo>
                  <a:pt x="1389952" y="2227940"/>
                </a:lnTo>
                <a:lnTo>
                  <a:pt x="2235409" y="2227940"/>
                </a:lnTo>
                <a:lnTo>
                  <a:pt x="2235409" y="1730826"/>
                </a:lnTo>
                <a:close/>
                <a:moveTo>
                  <a:pt x="2417047" y="1730825"/>
                </a:moveTo>
                <a:lnTo>
                  <a:pt x="2417047" y="2227939"/>
                </a:lnTo>
                <a:lnTo>
                  <a:pt x="3074311" y="2227939"/>
                </a:lnTo>
                <a:lnTo>
                  <a:pt x="3224896" y="1959429"/>
                </a:lnTo>
                <a:lnTo>
                  <a:pt x="3262504" y="1959429"/>
                </a:lnTo>
                <a:lnTo>
                  <a:pt x="3262504" y="1730825"/>
                </a:lnTo>
                <a:close/>
                <a:moveTo>
                  <a:pt x="3444143" y="1730824"/>
                </a:moveTo>
                <a:lnTo>
                  <a:pt x="3444143" y="1959429"/>
                </a:lnTo>
                <a:lnTo>
                  <a:pt x="4289600" y="1959429"/>
                </a:lnTo>
                <a:lnTo>
                  <a:pt x="4289600" y="1730824"/>
                </a:lnTo>
                <a:close/>
                <a:moveTo>
                  <a:pt x="362857" y="1045028"/>
                </a:moveTo>
                <a:lnTo>
                  <a:pt x="362857" y="1542142"/>
                </a:lnTo>
                <a:lnTo>
                  <a:pt x="1208314" y="1542142"/>
                </a:lnTo>
                <a:lnTo>
                  <a:pt x="1208314" y="1045028"/>
                </a:lnTo>
                <a:close/>
                <a:moveTo>
                  <a:pt x="1389952" y="1045027"/>
                </a:moveTo>
                <a:lnTo>
                  <a:pt x="1389952" y="1542141"/>
                </a:lnTo>
                <a:lnTo>
                  <a:pt x="2235409" y="1542141"/>
                </a:lnTo>
                <a:lnTo>
                  <a:pt x="2235409" y="1045027"/>
                </a:lnTo>
                <a:close/>
                <a:moveTo>
                  <a:pt x="2417047" y="1045026"/>
                </a:moveTo>
                <a:lnTo>
                  <a:pt x="2417047" y="1542140"/>
                </a:lnTo>
                <a:lnTo>
                  <a:pt x="3262504" y="1542140"/>
                </a:lnTo>
                <a:lnTo>
                  <a:pt x="3262504" y="1045026"/>
                </a:lnTo>
                <a:close/>
                <a:moveTo>
                  <a:pt x="3444143" y="1045025"/>
                </a:moveTo>
                <a:lnTo>
                  <a:pt x="3444143" y="1542139"/>
                </a:lnTo>
                <a:lnTo>
                  <a:pt x="4289600" y="1542139"/>
                </a:lnTo>
                <a:lnTo>
                  <a:pt x="4289600" y="1045025"/>
                </a:lnTo>
                <a:close/>
                <a:moveTo>
                  <a:pt x="173592" y="0"/>
                </a:moveTo>
                <a:lnTo>
                  <a:pt x="4474608" y="0"/>
                </a:lnTo>
                <a:cubicBezTo>
                  <a:pt x="4570480" y="0"/>
                  <a:pt x="4648200" y="77720"/>
                  <a:pt x="4648200" y="173592"/>
                </a:cubicBezTo>
                <a:lnTo>
                  <a:pt x="4648200" y="1959429"/>
                </a:lnTo>
                <a:lnTo>
                  <a:pt x="5035367" y="1959429"/>
                </a:lnTo>
                <a:lnTo>
                  <a:pt x="5905319" y="3510643"/>
                </a:lnTo>
                <a:lnTo>
                  <a:pt x="5035367" y="5061856"/>
                </a:lnTo>
                <a:lnTo>
                  <a:pt x="3224896" y="5061856"/>
                </a:lnTo>
                <a:lnTo>
                  <a:pt x="2606264" y="3958771"/>
                </a:lnTo>
                <a:lnTo>
                  <a:pt x="173592" y="3958771"/>
                </a:lnTo>
                <a:cubicBezTo>
                  <a:pt x="77720" y="3958771"/>
                  <a:pt x="0" y="3881051"/>
                  <a:pt x="0" y="3785179"/>
                </a:cubicBezTo>
                <a:lnTo>
                  <a:pt x="0" y="173592"/>
                </a:lnTo>
                <a:cubicBezTo>
                  <a:pt x="0" y="77720"/>
                  <a:pt x="77720" y="0"/>
                  <a:pt x="17359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6">
            <a:extLst>
              <a:ext uri="{FF2B5EF4-FFF2-40B4-BE49-F238E27FC236}">
                <a16:creationId xmlns:a16="http://schemas.microsoft.com/office/drawing/2014/main" id="{8B4E7EEE-8A9B-3A4B-AC9B-1B154737E7ED}"/>
              </a:ext>
            </a:extLst>
          </p:cNvPr>
          <p:cNvSpPr/>
          <p:nvPr/>
        </p:nvSpPr>
        <p:spPr>
          <a:xfrm>
            <a:off x="11090074" y="4368986"/>
            <a:ext cx="319247" cy="24103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Freeform 17">
            <a:extLst>
              <a:ext uri="{FF2B5EF4-FFF2-40B4-BE49-F238E27FC236}">
                <a16:creationId xmlns:a16="http://schemas.microsoft.com/office/drawing/2014/main" id="{ED487083-BC61-D046-AEF8-A40762BE6CAA}"/>
              </a:ext>
            </a:extLst>
          </p:cNvPr>
          <p:cNvSpPr/>
          <p:nvPr/>
        </p:nvSpPr>
        <p:spPr bwMode="auto">
          <a:xfrm flipH="1">
            <a:off x="9978199" y="4350113"/>
            <a:ext cx="319248" cy="29401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Light"/>
              <a:ea typeface="Segoe UI" pitchFamily="34" charset="0"/>
              <a:cs typeface="Segoe UI" pitchFamily="34" charset="0"/>
            </a:endParaRPr>
          </a:p>
        </p:txBody>
      </p:sp>
      <p:grpSp>
        <p:nvGrpSpPr>
          <p:cNvPr id="19" name="Group 18">
            <a:extLst>
              <a:ext uri="{FF2B5EF4-FFF2-40B4-BE49-F238E27FC236}">
                <a16:creationId xmlns:a16="http://schemas.microsoft.com/office/drawing/2014/main" id="{23E31F79-C5ED-CB46-A568-9E7EF29E5806}"/>
              </a:ext>
            </a:extLst>
          </p:cNvPr>
          <p:cNvGrpSpPr/>
          <p:nvPr/>
        </p:nvGrpSpPr>
        <p:grpSpPr>
          <a:xfrm>
            <a:off x="6547201" y="1953363"/>
            <a:ext cx="336355" cy="334966"/>
            <a:chOff x="7643146" y="2995601"/>
            <a:chExt cx="270958" cy="269839"/>
          </a:xfrm>
        </p:grpSpPr>
        <p:sp>
          <p:nvSpPr>
            <p:cNvPr id="20" name="Freeform 78">
              <a:extLst>
                <a:ext uri="{FF2B5EF4-FFF2-40B4-BE49-F238E27FC236}">
                  <a16:creationId xmlns:a16="http://schemas.microsoft.com/office/drawing/2014/main" id="{5AC70A89-7797-8F45-B0A6-BCA09B49F06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solidFill>
              <a:schemeClr val="tx2"/>
            </a:solid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 name="Line 79">
              <a:extLst>
                <a:ext uri="{FF2B5EF4-FFF2-40B4-BE49-F238E27FC236}">
                  <a16:creationId xmlns:a16="http://schemas.microsoft.com/office/drawing/2014/main" id="{5DBA2073-CC00-654A-8B1C-65EA3DF22FFC}"/>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 name="Line 80">
              <a:extLst>
                <a:ext uri="{FF2B5EF4-FFF2-40B4-BE49-F238E27FC236}">
                  <a16:creationId xmlns:a16="http://schemas.microsoft.com/office/drawing/2014/main" id="{897C9434-9D9A-644A-BF03-D10969FF3966}"/>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 name="Line 81">
              <a:extLst>
                <a:ext uri="{FF2B5EF4-FFF2-40B4-BE49-F238E27FC236}">
                  <a16:creationId xmlns:a16="http://schemas.microsoft.com/office/drawing/2014/main" id="{BCF637EC-1EA3-4041-BD60-5934974FE258}"/>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 name="Line 82">
              <a:extLst>
                <a:ext uri="{FF2B5EF4-FFF2-40B4-BE49-F238E27FC236}">
                  <a16:creationId xmlns:a16="http://schemas.microsoft.com/office/drawing/2014/main" id="{1F222316-E1E7-F647-B8BA-EF017EAE4D40}"/>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 name="Line 83">
              <a:extLst>
                <a:ext uri="{FF2B5EF4-FFF2-40B4-BE49-F238E27FC236}">
                  <a16:creationId xmlns:a16="http://schemas.microsoft.com/office/drawing/2014/main" id="{2A66105B-48AA-3447-81A4-501D422DDDF3}"/>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 name="Line 84">
              <a:extLst>
                <a:ext uri="{FF2B5EF4-FFF2-40B4-BE49-F238E27FC236}">
                  <a16:creationId xmlns:a16="http://schemas.microsoft.com/office/drawing/2014/main" id="{412DC43E-DAAB-9F4F-A4A9-58D53D2E9C90}"/>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 name="Line 85">
              <a:extLst>
                <a:ext uri="{FF2B5EF4-FFF2-40B4-BE49-F238E27FC236}">
                  <a16:creationId xmlns:a16="http://schemas.microsoft.com/office/drawing/2014/main" id="{072316C8-7067-6846-8025-346744F494CA}"/>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86">
              <a:extLst>
                <a:ext uri="{FF2B5EF4-FFF2-40B4-BE49-F238E27FC236}">
                  <a16:creationId xmlns:a16="http://schemas.microsoft.com/office/drawing/2014/main" id="{AB65A80A-8653-7140-811E-52DF3104C44A}"/>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7">
              <a:extLst>
                <a:ext uri="{FF2B5EF4-FFF2-40B4-BE49-F238E27FC236}">
                  <a16:creationId xmlns:a16="http://schemas.microsoft.com/office/drawing/2014/main" id="{869D76F0-9195-4E44-A0DE-A82DAA64025C}"/>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Line 88">
              <a:extLst>
                <a:ext uri="{FF2B5EF4-FFF2-40B4-BE49-F238E27FC236}">
                  <a16:creationId xmlns:a16="http://schemas.microsoft.com/office/drawing/2014/main" id="{D48A6F8E-A97A-8740-9F2C-AE631141243C}"/>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 name="Line 89">
              <a:extLst>
                <a:ext uri="{FF2B5EF4-FFF2-40B4-BE49-F238E27FC236}">
                  <a16:creationId xmlns:a16="http://schemas.microsoft.com/office/drawing/2014/main" id="{846CDCF6-D620-4F4A-92D4-53998CB657A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90">
              <a:extLst>
                <a:ext uri="{FF2B5EF4-FFF2-40B4-BE49-F238E27FC236}">
                  <a16:creationId xmlns:a16="http://schemas.microsoft.com/office/drawing/2014/main" id="{61AAB1D5-DD4E-E64E-87F0-56FDFDBAB3E2}"/>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91">
              <a:extLst>
                <a:ext uri="{FF2B5EF4-FFF2-40B4-BE49-F238E27FC236}">
                  <a16:creationId xmlns:a16="http://schemas.microsoft.com/office/drawing/2014/main" id="{AFDDDC3C-7123-FA44-9E9C-0C07E08CED55}"/>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92">
              <a:extLst>
                <a:ext uri="{FF2B5EF4-FFF2-40B4-BE49-F238E27FC236}">
                  <a16:creationId xmlns:a16="http://schemas.microsoft.com/office/drawing/2014/main" id="{572B221D-2A8F-6641-8D0E-D81C52AD376E}"/>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93">
              <a:extLst>
                <a:ext uri="{FF2B5EF4-FFF2-40B4-BE49-F238E27FC236}">
                  <a16:creationId xmlns:a16="http://schemas.microsoft.com/office/drawing/2014/main" id="{1D8E6148-6B29-0242-A2EC-83BCCC80006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94">
              <a:extLst>
                <a:ext uri="{FF2B5EF4-FFF2-40B4-BE49-F238E27FC236}">
                  <a16:creationId xmlns:a16="http://schemas.microsoft.com/office/drawing/2014/main" id="{E4D4061C-70A4-0848-B8D8-ED60C03E3385}"/>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95">
              <a:extLst>
                <a:ext uri="{FF2B5EF4-FFF2-40B4-BE49-F238E27FC236}">
                  <a16:creationId xmlns:a16="http://schemas.microsoft.com/office/drawing/2014/main" id="{637AB58B-2BD3-D548-AFAE-92518BF8614B}"/>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96">
              <a:extLst>
                <a:ext uri="{FF2B5EF4-FFF2-40B4-BE49-F238E27FC236}">
                  <a16:creationId xmlns:a16="http://schemas.microsoft.com/office/drawing/2014/main" id="{885E81D3-AB8D-6B43-8B1F-3962E1C38ADA}"/>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97">
              <a:extLst>
                <a:ext uri="{FF2B5EF4-FFF2-40B4-BE49-F238E27FC236}">
                  <a16:creationId xmlns:a16="http://schemas.microsoft.com/office/drawing/2014/main" id="{A77C4A8F-5EDC-4F44-B143-278DC1A26904}"/>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98">
              <a:extLst>
                <a:ext uri="{FF2B5EF4-FFF2-40B4-BE49-F238E27FC236}">
                  <a16:creationId xmlns:a16="http://schemas.microsoft.com/office/drawing/2014/main" id="{31BA1627-D511-AB4C-B8EA-E3FAE99DF17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42" name="Graphic 40">
            <a:extLst>
              <a:ext uri="{FF2B5EF4-FFF2-40B4-BE49-F238E27FC236}">
                <a16:creationId xmlns:a16="http://schemas.microsoft.com/office/drawing/2014/main" id="{C3581CEE-6CD5-714F-AD95-0BECD2294D6D}"/>
              </a:ext>
            </a:extLst>
          </p:cNvPr>
          <p:cNvGrpSpPr/>
          <p:nvPr/>
        </p:nvGrpSpPr>
        <p:grpSpPr>
          <a:xfrm>
            <a:off x="7637403" y="1949872"/>
            <a:ext cx="280703" cy="280703"/>
            <a:chOff x="5943600" y="3276600"/>
            <a:chExt cx="304800" cy="304800"/>
          </a:xfrm>
        </p:grpSpPr>
        <p:sp>
          <p:nvSpPr>
            <p:cNvPr id="43" name="Freeform 42">
              <a:extLst>
                <a:ext uri="{FF2B5EF4-FFF2-40B4-BE49-F238E27FC236}">
                  <a16:creationId xmlns:a16="http://schemas.microsoft.com/office/drawing/2014/main" id="{103C5F66-5375-984F-893A-5B3CA53757E3}"/>
                </a:ext>
              </a:extLst>
            </p:cNvPr>
            <p:cNvSpPr/>
            <p:nvPr/>
          </p:nvSpPr>
          <p:spPr>
            <a:xfrm>
              <a:off x="6041708" y="3293745"/>
              <a:ext cx="57150" cy="57150"/>
            </a:xfrm>
            <a:custGeom>
              <a:avLst/>
              <a:gdLst>
                <a:gd name="connsiteX0" fmla="*/ 59055 w 57150"/>
                <a:gd name="connsiteY0" fmla="*/ 29528 h 57150"/>
                <a:gd name="connsiteX1" fmla="*/ 29527 w 57150"/>
                <a:gd name="connsiteY1" fmla="*/ 59055 h 57150"/>
                <a:gd name="connsiteX2" fmla="*/ 0 w 57150"/>
                <a:gd name="connsiteY2" fmla="*/ 29528 h 57150"/>
                <a:gd name="connsiteX3" fmla="*/ 29527 w 57150"/>
                <a:gd name="connsiteY3" fmla="*/ 0 h 57150"/>
                <a:gd name="connsiteX4" fmla="*/ 59055 w 57150"/>
                <a:gd name="connsiteY4" fmla="*/ 29528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9055" y="29528"/>
                  </a:moveTo>
                  <a:cubicBezTo>
                    <a:pt x="59055" y="45835"/>
                    <a:pt x="45835" y="59055"/>
                    <a:pt x="29527" y="59055"/>
                  </a:cubicBezTo>
                  <a:cubicBezTo>
                    <a:pt x="13220" y="59055"/>
                    <a:pt x="0" y="45835"/>
                    <a:pt x="0" y="29528"/>
                  </a:cubicBezTo>
                  <a:cubicBezTo>
                    <a:pt x="0" y="13220"/>
                    <a:pt x="13220" y="0"/>
                    <a:pt x="29527" y="0"/>
                  </a:cubicBezTo>
                  <a:cubicBezTo>
                    <a:pt x="45835" y="0"/>
                    <a:pt x="59055" y="13220"/>
                    <a:pt x="59055" y="29528"/>
                  </a:cubicBez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43">
              <a:extLst>
                <a:ext uri="{FF2B5EF4-FFF2-40B4-BE49-F238E27FC236}">
                  <a16:creationId xmlns:a16="http://schemas.microsoft.com/office/drawing/2014/main" id="{0AEA1644-975D-AB43-95D1-07B93DA618BF}"/>
                </a:ext>
              </a:extLst>
            </p:cNvPr>
            <p:cNvSpPr/>
            <p:nvPr/>
          </p:nvSpPr>
          <p:spPr>
            <a:xfrm>
              <a:off x="6103620" y="3383280"/>
              <a:ext cx="66675" cy="66675"/>
            </a:xfrm>
            <a:custGeom>
              <a:avLst/>
              <a:gdLst>
                <a:gd name="connsiteX0" fmla="*/ 70485 w 66675"/>
                <a:gd name="connsiteY0" fmla="*/ 35242 h 66675"/>
                <a:gd name="connsiteX1" fmla="*/ 35243 w 66675"/>
                <a:gd name="connsiteY1" fmla="*/ 70485 h 66675"/>
                <a:gd name="connsiteX2" fmla="*/ 0 w 66675"/>
                <a:gd name="connsiteY2" fmla="*/ 35243 h 66675"/>
                <a:gd name="connsiteX3" fmla="*/ 35243 w 66675"/>
                <a:gd name="connsiteY3" fmla="*/ 0 h 66675"/>
                <a:gd name="connsiteX4" fmla="*/ 70485 w 66675"/>
                <a:gd name="connsiteY4" fmla="*/ 35242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0485" y="35242"/>
                  </a:moveTo>
                  <a:cubicBezTo>
                    <a:pt x="70485" y="54706"/>
                    <a:pt x="54706" y="70485"/>
                    <a:pt x="35243" y="70485"/>
                  </a:cubicBezTo>
                  <a:cubicBezTo>
                    <a:pt x="15779" y="70485"/>
                    <a:pt x="0" y="54706"/>
                    <a:pt x="0" y="35243"/>
                  </a:cubicBezTo>
                  <a:cubicBezTo>
                    <a:pt x="0" y="15779"/>
                    <a:pt x="15779" y="0"/>
                    <a:pt x="35243" y="0"/>
                  </a:cubicBezTo>
                  <a:cubicBezTo>
                    <a:pt x="54706" y="0"/>
                    <a:pt x="70485" y="15779"/>
                    <a:pt x="70485" y="35242"/>
                  </a:cubicBez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44">
              <a:extLst>
                <a:ext uri="{FF2B5EF4-FFF2-40B4-BE49-F238E27FC236}">
                  <a16:creationId xmlns:a16="http://schemas.microsoft.com/office/drawing/2014/main" id="{96D5C5F3-F5A5-E647-A972-803EA21BD86D}"/>
                </a:ext>
              </a:extLst>
            </p:cNvPr>
            <p:cNvSpPr/>
            <p:nvPr/>
          </p:nvSpPr>
          <p:spPr>
            <a:xfrm>
              <a:off x="6170295" y="3495675"/>
              <a:ext cx="47625" cy="47625"/>
            </a:xfrm>
            <a:custGeom>
              <a:avLst/>
              <a:gdLst>
                <a:gd name="connsiteX0" fmla="*/ 55245 w 47625"/>
                <a:gd name="connsiteY0" fmla="*/ 27622 h 47625"/>
                <a:gd name="connsiteX1" fmla="*/ 27623 w 47625"/>
                <a:gd name="connsiteY1" fmla="*/ 55245 h 47625"/>
                <a:gd name="connsiteX2" fmla="*/ 0 w 47625"/>
                <a:gd name="connsiteY2" fmla="*/ 27622 h 47625"/>
                <a:gd name="connsiteX3" fmla="*/ 27623 w 47625"/>
                <a:gd name="connsiteY3" fmla="*/ 0 h 47625"/>
                <a:gd name="connsiteX4" fmla="*/ 55245 w 47625"/>
                <a:gd name="connsiteY4" fmla="*/ 2762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5245" y="27622"/>
                  </a:moveTo>
                  <a:cubicBezTo>
                    <a:pt x="55245" y="42878"/>
                    <a:pt x="42878" y="55245"/>
                    <a:pt x="27623" y="55245"/>
                  </a:cubicBezTo>
                  <a:cubicBezTo>
                    <a:pt x="12367" y="55245"/>
                    <a:pt x="0" y="42878"/>
                    <a:pt x="0" y="27622"/>
                  </a:cubicBezTo>
                  <a:cubicBezTo>
                    <a:pt x="0" y="12367"/>
                    <a:pt x="12367" y="0"/>
                    <a:pt x="27623" y="0"/>
                  </a:cubicBezTo>
                  <a:cubicBezTo>
                    <a:pt x="42878" y="0"/>
                    <a:pt x="55245" y="12367"/>
                    <a:pt x="55245" y="27622"/>
                  </a:cubicBez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45">
              <a:extLst>
                <a:ext uri="{FF2B5EF4-FFF2-40B4-BE49-F238E27FC236}">
                  <a16:creationId xmlns:a16="http://schemas.microsoft.com/office/drawing/2014/main" id="{D65C75C4-FDBB-5A42-BE7D-4CACBD4292E4}"/>
                </a:ext>
              </a:extLst>
            </p:cNvPr>
            <p:cNvSpPr/>
            <p:nvPr/>
          </p:nvSpPr>
          <p:spPr>
            <a:xfrm>
              <a:off x="6064568" y="3480435"/>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46">
              <a:extLst>
                <a:ext uri="{FF2B5EF4-FFF2-40B4-BE49-F238E27FC236}">
                  <a16:creationId xmlns:a16="http://schemas.microsoft.com/office/drawing/2014/main" id="{33EBA17F-3A56-C541-8B15-C3079C07B4E4}"/>
                </a:ext>
              </a:extLst>
            </p:cNvPr>
            <p:cNvSpPr/>
            <p:nvPr/>
          </p:nvSpPr>
          <p:spPr>
            <a:xfrm>
              <a:off x="5968365" y="3408045"/>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47">
              <a:extLst>
                <a:ext uri="{FF2B5EF4-FFF2-40B4-BE49-F238E27FC236}">
                  <a16:creationId xmlns:a16="http://schemas.microsoft.com/office/drawing/2014/main" id="{B9170A46-2531-494A-81BB-FBE6D236BCD2}"/>
                </a:ext>
              </a:extLst>
            </p:cNvPr>
            <p:cNvSpPr/>
            <p:nvPr/>
          </p:nvSpPr>
          <p:spPr>
            <a:xfrm>
              <a:off x="6063928" y="3317610"/>
              <a:ext cx="76200" cy="95250"/>
            </a:xfrm>
            <a:custGeom>
              <a:avLst/>
              <a:gdLst>
                <a:gd name="connsiteX0" fmla="*/ 12468 w 76200"/>
                <a:gd name="connsiteY0" fmla="*/ 0 h 95250"/>
                <a:gd name="connsiteX1" fmla="*/ 79845 w 76200"/>
                <a:gd name="connsiteY1" fmla="*/ 95847 h 95250"/>
                <a:gd name="connsiteX2" fmla="*/ 67377 w 76200"/>
                <a:gd name="connsiteY2" fmla="*/ 104611 h 95250"/>
                <a:gd name="connsiteX3" fmla="*/ 0 w 76200"/>
                <a:gd name="connsiteY3" fmla="*/ 8765 h 95250"/>
              </a:gdLst>
              <a:ahLst/>
              <a:cxnLst>
                <a:cxn ang="0">
                  <a:pos x="connsiteX0" y="connsiteY0"/>
                </a:cxn>
                <a:cxn ang="0">
                  <a:pos x="connsiteX1" y="connsiteY1"/>
                </a:cxn>
                <a:cxn ang="0">
                  <a:pos x="connsiteX2" y="connsiteY2"/>
                </a:cxn>
                <a:cxn ang="0">
                  <a:pos x="connsiteX3" y="connsiteY3"/>
                </a:cxn>
              </a:cxnLst>
              <a:rect l="l" t="t" r="r" b="b"/>
              <a:pathLst>
                <a:path w="76200" h="95250">
                  <a:moveTo>
                    <a:pt x="12468" y="0"/>
                  </a:moveTo>
                  <a:lnTo>
                    <a:pt x="79845" y="95847"/>
                  </a:lnTo>
                  <a:lnTo>
                    <a:pt x="67377" y="104611"/>
                  </a:lnTo>
                  <a:lnTo>
                    <a:pt x="0" y="8765"/>
                  </a:ln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48">
              <a:extLst>
                <a:ext uri="{FF2B5EF4-FFF2-40B4-BE49-F238E27FC236}">
                  <a16:creationId xmlns:a16="http://schemas.microsoft.com/office/drawing/2014/main" id="{0F59DD77-2961-1C42-AEE1-B5981CBAA3C2}"/>
                </a:ext>
              </a:extLst>
            </p:cNvPr>
            <p:cNvSpPr/>
            <p:nvPr/>
          </p:nvSpPr>
          <p:spPr>
            <a:xfrm>
              <a:off x="6131509" y="3413498"/>
              <a:ext cx="66675" cy="104775"/>
            </a:xfrm>
            <a:custGeom>
              <a:avLst/>
              <a:gdLst>
                <a:gd name="connsiteX0" fmla="*/ 13227 w 66675"/>
                <a:gd name="connsiteY0" fmla="*/ 0 h 104775"/>
                <a:gd name="connsiteX1" fmla="*/ 72850 w 66675"/>
                <a:gd name="connsiteY1" fmla="*/ 104161 h 104775"/>
                <a:gd name="connsiteX2" fmla="*/ 59623 w 66675"/>
                <a:gd name="connsiteY2" fmla="*/ 111732 h 104775"/>
                <a:gd name="connsiteX3" fmla="*/ 0 w 66675"/>
                <a:gd name="connsiteY3" fmla="*/ 7571 h 104775"/>
              </a:gdLst>
              <a:ahLst/>
              <a:cxnLst>
                <a:cxn ang="0">
                  <a:pos x="connsiteX0" y="connsiteY0"/>
                </a:cxn>
                <a:cxn ang="0">
                  <a:pos x="connsiteX1" y="connsiteY1"/>
                </a:cxn>
                <a:cxn ang="0">
                  <a:pos x="connsiteX2" y="connsiteY2"/>
                </a:cxn>
                <a:cxn ang="0">
                  <a:pos x="connsiteX3" y="connsiteY3"/>
                </a:cxn>
              </a:cxnLst>
              <a:rect l="l" t="t" r="r" b="b"/>
              <a:pathLst>
                <a:path w="66675" h="104775">
                  <a:moveTo>
                    <a:pt x="13227" y="0"/>
                  </a:moveTo>
                  <a:lnTo>
                    <a:pt x="72850" y="104161"/>
                  </a:lnTo>
                  <a:lnTo>
                    <a:pt x="59623" y="111732"/>
                  </a:lnTo>
                  <a:lnTo>
                    <a:pt x="0" y="7571"/>
                  </a:ln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910E2430-8EB6-6B4C-8027-E64237461537}"/>
                </a:ext>
              </a:extLst>
            </p:cNvPr>
            <p:cNvSpPr/>
            <p:nvPr/>
          </p:nvSpPr>
          <p:spPr>
            <a:xfrm>
              <a:off x="5991429" y="3410326"/>
              <a:ext cx="142875" cy="19050"/>
            </a:xfrm>
            <a:custGeom>
              <a:avLst/>
              <a:gdLst>
                <a:gd name="connsiteX0" fmla="*/ 145237 w 142875"/>
                <a:gd name="connsiteY0" fmla="*/ 0 h 19050"/>
                <a:gd name="connsiteX1" fmla="*/ 146498 w 142875"/>
                <a:gd name="connsiteY1" fmla="*/ 15188 h 19050"/>
                <a:gd name="connsiteX2" fmla="*/ 1261 w 142875"/>
                <a:gd name="connsiteY2" fmla="*/ 27247 h 19050"/>
                <a:gd name="connsiteX3" fmla="*/ 0 w 142875"/>
                <a:gd name="connsiteY3" fmla="*/ 12059 h 19050"/>
              </a:gdLst>
              <a:ahLst/>
              <a:cxnLst>
                <a:cxn ang="0">
                  <a:pos x="connsiteX0" y="connsiteY0"/>
                </a:cxn>
                <a:cxn ang="0">
                  <a:pos x="connsiteX1" y="connsiteY1"/>
                </a:cxn>
                <a:cxn ang="0">
                  <a:pos x="connsiteX2" y="connsiteY2"/>
                </a:cxn>
                <a:cxn ang="0">
                  <a:pos x="connsiteX3" y="connsiteY3"/>
                </a:cxn>
              </a:cxnLst>
              <a:rect l="l" t="t" r="r" b="b"/>
              <a:pathLst>
                <a:path w="142875" h="19050">
                  <a:moveTo>
                    <a:pt x="145237" y="0"/>
                  </a:moveTo>
                  <a:lnTo>
                    <a:pt x="146498" y="15188"/>
                  </a:lnTo>
                  <a:lnTo>
                    <a:pt x="1261" y="27247"/>
                  </a:lnTo>
                  <a:lnTo>
                    <a:pt x="0" y="12059"/>
                  </a:ln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50">
              <a:extLst>
                <a:ext uri="{FF2B5EF4-FFF2-40B4-BE49-F238E27FC236}">
                  <a16:creationId xmlns:a16="http://schemas.microsoft.com/office/drawing/2014/main" id="{95D2CDE2-537B-F142-8E38-733C7D003E04}"/>
                </a:ext>
              </a:extLst>
            </p:cNvPr>
            <p:cNvSpPr/>
            <p:nvPr/>
          </p:nvSpPr>
          <p:spPr>
            <a:xfrm>
              <a:off x="6080212" y="3414142"/>
              <a:ext cx="57150" cy="85725"/>
            </a:xfrm>
            <a:custGeom>
              <a:avLst/>
              <a:gdLst>
                <a:gd name="connsiteX0" fmla="*/ 51125 w 57150"/>
                <a:gd name="connsiteY0" fmla="*/ 0 h 85725"/>
                <a:gd name="connsiteX1" fmla="*/ 64178 w 57150"/>
                <a:gd name="connsiteY1" fmla="*/ 7865 h 85725"/>
                <a:gd name="connsiteX2" fmla="*/ 13053 w 57150"/>
                <a:gd name="connsiteY2" fmla="*/ 92710 h 85725"/>
                <a:gd name="connsiteX3" fmla="*/ 0 w 57150"/>
                <a:gd name="connsiteY3" fmla="*/ 84845 h 85725"/>
              </a:gdLst>
              <a:ahLst/>
              <a:cxnLst>
                <a:cxn ang="0">
                  <a:pos x="connsiteX0" y="connsiteY0"/>
                </a:cxn>
                <a:cxn ang="0">
                  <a:pos x="connsiteX1" y="connsiteY1"/>
                </a:cxn>
                <a:cxn ang="0">
                  <a:pos x="connsiteX2" y="connsiteY2"/>
                </a:cxn>
                <a:cxn ang="0">
                  <a:pos x="connsiteX3" y="connsiteY3"/>
                </a:cxn>
              </a:cxnLst>
              <a:rect l="l" t="t" r="r" b="b"/>
              <a:pathLst>
                <a:path w="57150" h="85725">
                  <a:moveTo>
                    <a:pt x="51125" y="0"/>
                  </a:moveTo>
                  <a:lnTo>
                    <a:pt x="64178" y="7865"/>
                  </a:lnTo>
                  <a:lnTo>
                    <a:pt x="13053" y="92710"/>
                  </a:lnTo>
                  <a:lnTo>
                    <a:pt x="0" y="84845"/>
                  </a:ln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5557B379-CD8F-CE42-9574-CC0FF7246A86}"/>
                </a:ext>
              </a:extLst>
            </p:cNvPr>
            <p:cNvSpPr/>
            <p:nvPr/>
          </p:nvSpPr>
          <p:spPr>
            <a:xfrm>
              <a:off x="6161722" y="3276600"/>
              <a:ext cx="85725" cy="85725"/>
            </a:xfrm>
            <a:custGeom>
              <a:avLst/>
              <a:gdLst>
                <a:gd name="connsiteX0" fmla="*/ 81915 w 85725"/>
                <a:gd name="connsiteY0" fmla="*/ 0 h 85725"/>
                <a:gd name="connsiteX1" fmla="*/ 4763 w 85725"/>
                <a:gd name="connsiteY1" fmla="*/ 0 h 85725"/>
                <a:gd name="connsiteX2" fmla="*/ 0 w 85725"/>
                <a:gd name="connsiteY2" fmla="*/ 5715 h 85725"/>
                <a:gd name="connsiteX3" fmla="*/ 0 w 85725"/>
                <a:gd name="connsiteY3" fmla="*/ 33338 h 85725"/>
                <a:gd name="connsiteX4" fmla="*/ 4763 w 85725"/>
                <a:gd name="connsiteY4" fmla="*/ 38100 h 85725"/>
                <a:gd name="connsiteX5" fmla="*/ 48578 w 85725"/>
                <a:gd name="connsiteY5" fmla="*/ 38100 h 85725"/>
                <a:gd name="connsiteX6" fmla="*/ 48578 w 85725"/>
                <a:gd name="connsiteY6" fmla="*/ 80963 h 85725"/>
                <a:gd name="connsiteX7" fmla="*/ 54293 w 85725"/>
                <a:gd name="connsiteY7" fmla="*/ 85725 h 85725"/>
                <a:gd name="connsiteX8" fmla="*/ 81915 w 85725"/>
                <a:gd name="connsiteY8" fmla="*/ 85725 h 85725"/>
                <a:gd name="connsiteX9" fmla="*/ 86678 w 85725"/>
                <a:gd name="connsiteY9" fmla="*/ 80963 h 85725"/>
                <a:gd name="connsiteX10" fmla="*/ 86678 w 85725"/>
                <a:gd name="connsiteY10" fmla="*/ 4763 h 85725"/>
                <a:gd name="connsiteX11" fmla="*/ 81915 w 85725"/>
                <a:gd name="connsiteY11"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85725">
                  <a:moveTo>
                    <a:pt x="81915" y="0"/>
                  </a:moveTo>
                  <a:lnTo>
                    <a:pt x="4763" y="0"/>
                  </a:lnTo>
                  <a:cubicBezTo>
                    <a:pt x="1905" y="0"/>
                    <a:pt x="0" y="1905"/>
                    <a:pt x="0" y="5715"/>
                  </a:cubicBezTo>
                  <a:lnTo>
                    <a:pt x="0" y="33338"/>
                  </a:lnTo>
                  <a:cubicBezTo>
                    <a:pt x="0" y="36195"/>
                    <a:pt x="1905" y="38100"/>
                    <a:pt x="4763" y="38100"/>
                  </a:cubicBezTo>
                  <a:lnTo>
                    <a:pt x="48578" y="38100"/>
                  </a:lnTo>
                  <a:lnTo>
                    <a:pt x="48578" y="80963"/>
                  </a:lnTo>
                  <a:cubicBezTo>
                    <a:pt x="48578" y="83820"/>
                    <a:pt x="50483" y="85725"/>
                    <a:pt x="54293" y="85725"/>
                  </a:cubicBezTo>
                  <a:lnTo>
                    <a:pt x="81915" y="85725"/>
                  </a:lnTo>
                  <a:cubicBezTo>
                    <a:pt x="84773" y="85725"/>
                    <a:pt x="86678" y="83820"/>
                    <a:pt x="86678" y="80963"/>
                  </a:cubicBezTo>
                  <a:lnTo>
                    <a:pt x="86678" y="4763"/>
                  </a:lnTo>
                  <a:cubicBezTo>
                    <a:pt x="86678" y="1905"/>
                    <a:pt x="84773" y="0"/>
                    <a:pt x="81915" y="0"/>
                  </a:cubicBez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F4D9570A-EB06-5649-9126-F937D3209D65}"/>
                </a:ext>
              </a:extLst>
            </p:cNvPr>
            <p:cNvSpPr/>
            <p:nvPr/>
          </p:nvSpPr>
          <p:spPr>
            <a:xfrm>
              <a:off x="5943600" y="3494722"/>
              <a:ext cx="85725" cy="85725"/>
            </a:xfrm>
            <a:custGeom>
              <a:avLst/>
              <a:gdLst>
                <a:gd name="connsiteX0" fmla="*/ 4763 w 85725"/>
                <a:gd name="connsiteY0" fmla="*/ 85725 h 85725"/>
                <a:gd name="connsiteX1" fmla="*/ 81915 w 85725"/>
                <a:gd name="connsiteY1" fmla="*/ 85725 h 85725"/>
                <a:gd name="connsiteX2" fmla="*/ 86678 w 85725"/>
                <a:gd name="connsiteY2" fmla="*/ 80010 h 85725"/>
                <a:gd name="connsiteX3" fmla="*/ 86678 w 85725"/>
                <a:gd name="connsiteY3" fmla="*/ 52388 h 85725"/>
                <a:gd name="connsiteX4" fmla="*/ 81915 w 85725"/>
                <a:gd name="connsiteY4" fmla="*/ 47625 h 85725"/>
                <a:gd name="connsiteX5" fmla="*/ 38100 w 85725"/>
                <a:gd name="connsiteY5" fmla="*/ 47625 h 85725"/>
                <a:gd name="connsiteX6" fmla="*/ 38100 w 85725"/>
                <a:gd name="connsiteY6" fmla="*/ 4763 h 85725"/>
                <a:gd name="connsiteX7" fmla="*/ 32385 w 85725"/>
                <a:gd name="connsiteY7" fmla="*/ 0 h 85725"/>
                <a:gd name="connsiteX8" fmla="*/ 4763 w 85725"/>
                <a:gd name="connsiteY8" fmla="*/ 0 h 85725"/>
                <a:gd name="connsiteX9" fmla="*/ 0 w 85725"/>
                <a:gd name="connsiteY9" fmla="*/ 4763 h 85725"/>
                <a:gd name="connsiteX10" fmla="*/ 0 w 85725"/>
                <a:gd name="connsiteY10" fmla="*/ 80963 h 85725"/>
                <a:gd name="connsiteX11" fmla="*/ 4763 w 85725"/>
                <a:gd name="connsiteY11"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85725">
                  <a:moveTo>
                    <a:pt x="4763" y="85725"/>
                  </a:moveTo>
                  <a:lnTo>
                    <a:pt x="81915" y="85725"/>
                  </a:lnTo>
                  <a:cubicBezTo>
                    <a:pt x="84773" y="85725"/>
                    <a:pt x="86678" y="83820"/>
                    <a:pt x="86678" y="80010"/>
                  </a:cubicBezTo>
                  <a:lnTo>
                    <a:pt x="86678" y="52388"/>
                  </a:lnTo>
                  <a:cubicBezTo>
                    <a:pt x="86678" y="49530"/>
                    <a:pt x="84773" y="47625"/>
                    <a:pt x="81915" y="47625"/>
                  </a:cubicBezTo>
                  <a:lnTo>
                    <a:pt x="38100" y="47625"/>
                  </a:lnTo>
                  <a:lnTo>
                    <a:pt x="38100" y="4763"/>
                  </a:lnTo>
                  <a:cubicBezTo>
                    <a:pt x="38100" y="1905"/>
                    <a:pt x="36195" y="0"/>
                    <a:pt x="32385" y="0"/>
                  </a:cubicBezTo>
                  <a:lnTo>
                    <a:pt x="4763" y="0"/>
                  </a:lnTo>
                  <a:cubicBezTo>
                    <a:pt x="1905" y="0"/>
                    <a:pt x="0" y="1905"/>
                    <a:pt x="0" y="4763"/>
                  </a:cubicBezTo>
                  <a:lnTo>
                    <a:pt x="0" y="80963"/>
                  </a:lnTo>
                  <a:cubicBezTo>
                    <a:pt x="0" y="83820"/>
                    <a:pt x="1905" y="85725"/>
                    <a:pt x="4763" y="85725"/>
                  </a:cubicBezTo>
                  <a:close/>
                </a:path>
              </a:pathLst>
            </a:custGeom>
            <a:solidFill>
              <a:srgbClr val="006D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55" name="Straight Connector 54">
            <a:extLst>
              <a:ext uri="{FF2B5EF4-FFF2-40B4-BE49-F238E27FC236}">
                <a16:creationId xmlns:a16="http://schemas.microsoft.com/office/drawing/2014/main" id="{F1444AD0-40EE-624B-B48F-65A4F066E967}"/>
              </a:ext>
            </a:extLst>
          </p:cNvPr>
          <p:cNvCxnSpPr/>
          <p:nvPr/>
        </p:nvCxnSpPr>
        <p:spPr>
          <a:xfrm>
            <a:off x="6945087" y="2120151"/>
            <a:ext cx="478971"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992598E-382C-4045-A21E-E0D8CAAC3F10}"/>
              </a:ext>
            </a:extLst>
          </p:cNvPr>
          <p:cNvCxnSpPr/>
          <p:nvPr/>
        </p:nvCxnSpPr>
        <p:spPr>
          <a:xfrm>
            <a:off x="8055429" y="2120151"/>
            <a:ext cx="478971"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D9C65FD-8C24-5346-A1E4-D562FD157247}"/>
              </a:ext>
            </a:extLst>
          </p:cNvPr>
          <p:cNvCxnSpPr/>
          <p:nvPr/>
        </p:nvCxnSpPr>
        <p:spPr>
          <a:xfrm>
            <a:off x="9241974" y="2120151"/>
            <a:ext cx="478971"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Freeform: Shape 203">
            <a:extLst>
              <a:ext uri="{FF2B5EF4-FFF2-40B4-BE49-F238E27FC236}">
                <a16:creationId xmlns:a16="http://schemas.microsoft.com/office/drawing/2014/main" id="{A506D3CE-2ACD-7448-B13D-E9E2D4737ABD}"/>
              </a:ext>
            </a:extLst>
          </p:cNvPr>
          <p:cNvSpPr/>
          <p:nvPr/>
        </p:nvSpPr>
        <p:spPr bwMode="auto">
          <a:xfrm>
            <a:off x="9974912" y="1965662"/>
            <a:ext cx="298126" cy="276080"/>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13">
            <a:extLst>
              <a:ext uri="{FF2B5EF4-FFF2-40B4-BE49-F238E27FC236}">
                <a16:creationId xmlns:a16="http://schemas.microsoft.com/office/drawing/2014/main" id="{7FDBCBF0-960B-3241-9FB3-6B4244EC8ADE}"/>
              </a:ext>
            </a:extLst>
          </p:cNvPr>
          <p:cNvSpPr>
            <a:spLocks/>
          </p:cNvSpPr>
          <p:nvPr/>
        </p:nvSpPr>
        <p:spPr bwMode="auto">
          <a:xfrm>
            <a:off x="11103318" y="1971644"/>
            <a:ext cx="290178" cy="321464"/>
          </a:xfrm>
          <a:custGeom>
            <a:avLst/>
            <a:gdLst>
              <a:gd name="T0" fmla="*/ 639 w 2226"/>
              <a:gd name="T1" fmla="*/ 1845 h 2466"/>
              <a:gd name="T2" fmla="*/ 676 w 2226"/>
              <a:gd name="T3" fmla="*/ 1909 h 2466"/>
              <a:gd name="T4" fmla="*/ 773 w 2226"/>
              <a:gd name="T5" fmla="*/ 1997 h 2466"/>
              <a:gd name="T6" fmla="*/ 925 w 2226"/>
              <a:gd name="T7" fmla="*/ 2044 h 2466"/>
              <a:gd name="T8" fmla="*/ 1013 w 2226"/>
              <a:gd name="T9" fmla="*/ 2038 h 2466"/>
              <a:gd name="T10" fmla="*/ 1086 w 2226"/>
              <a:gd name="T11" fmla="*/ 2012 h 2466"/>
              <a:gd name="T12" fmla="*/ 1182 w 2226"/>
              <a:gd name="T13" fmla="*/ 1944 h 2466"/>
              <a:gd name="T14" fmla="*/ 1261 w 2226"/>
              <a:gd name="T15" fmla="*/ 1809 h 2466"/>
              <a:gd name="T16" fmla="*/ 1273 w 2226"/>
              <a:gd name="T17" fmla="*/ 1721 h 2466"/>
              <a:gd name="T18" fmla="*/ 1259 w 2226"/>
              <a:gd name="T19" fmla="*/ 1624 h 2466"/>
              <a:gd name="T20" fmla="*/ 1179 w 2226"/>
              <a:gd name="T21" fmla="*/ 1493 h 2466"/>
              <a:gd name="T22" fmla="*/ 1042 w 2226"/>
              <a:gd name="T23" fmla="*/ 1410 h 2466"/>
              <a:gd name="T24" fmla="*/ 914 w 2226"/>
              <a:gd name="T25" fmla="*/ 1395 h 2466"/>
              <a:gd name="T26" fmla="*/ 772 w 2226"/>
              <a:gd name="T27" fmla="*/ 1445 h 2466"/>
              <a:gd name="T28" fmla="*/ 664 w 2226"/>
              <a:gd name="T29" fmla="*/ 1552 h 2466"/>
              <a:gd name="T30" fmla="*/ 634 w 2226"/>
              <a:gd name="T31" fmla="*/ 1597 h 2466"/>
              <a:gd name="T32" fmla="*/ 573 w 2226"/>
              <a:gd name="T33" fmla="*/ 1603 h 2466"/>
              <a:gd name="T34" fmla="*/ 2014 w 2226"/>
              <a:gd name="T35" fmla="*/ 1615 h 2466"/>
              <a:gd name="T36" fmla="*/ 1689 w 2226"/>
              <a:gd name="T37" fmla="*/ 1616 h 2466"/>
              <a:gd name="T38" fmla="*/ 1650 w 2226"/>
              <a:gd name="T39" fmla="*/ 1585 h 2466"/>
              <a:gd name="T40" fmla="*/ 1610 w 2226"/>
              <a:gd name="T41" fmla="*/ 1453 h 2466"/>
              <a:gd name="T42" fmla="*/ 1515 w 2226"/>
              <a:gd name="T43" fmla="*/ 1288 h 2466"/>
              <a:gd name="T44" fmla="*/ 1380 w 2226"/>
              <a:gd name="T45" fmla="*/ 1150 h 2466"/>
              <a:gd name="T46" fmla="*/ 1213 w 2226"/>
              <a:gd name="T47" fmla="*/ 1050 h 2466"/>
              <a:gd name="T48" fmla="*/ 1018 w 2226"/>
              <a:gd name="T49" fmla="*/ 1000 h 2466"/>
              <a:gd name="T50" fmla="*/ 836 w 2226"/>
              <a:gd name="T51" fmla="*/ 1001 h 2466"/>
              <a:gd name="T52" fmla="*/ 609 w 2226"/>
              <a:gd name="T53" fmla="*/ 1067 h 2466"/>
              <a:gd name="T54" fmla="*/ 609 w 2226"/>
              <a:gd name="T55" fmla="*/ 1185 h 2466"/>
              <a:gd name="T56" fmla="*/ 733 w 2226"/>
              <a:gd name="T57" fmla="*/ 1237 h 2466"/>
              <a:gd name="T58" fmla="*/ 877 w 2226"/>
              <a:gd name="T59" fmla="*/ 1202 h 2466"/>
              <a:gd name="T60" fmla="*/ 1017 w 2226"/>
              <a:gd name="T61" fmla="*/ 1205 h 2466"/>
              <a:gd name="T62" fmla="*/ 1148 w 2226"/>
              <a:gd name="T63" fmla="*/ 1244 h 2466"/>
              <a:gd name="T64" fmla="*/ 1263 w 2226"/>
              <a:gd name="T65" fmla="*/ 1313 h 2466"/>
              <a:gd name="T66" fmla="*/ 1343 w 2226"/>
              <a:gd name="T67" fmla="*/ 1390 h 2466"/>
              <a:gd name="T68" fmla="*/ 1410 w 2226"/>
              <a:gd name="T69" fmla="*/ 1497 h 2466"/>
              <a:gd name="T70" fmla="*/ 1451 w 2226"/>
              <a:gd name="T71" fmla="*/ 1615 h 2466"/>
              <a:gd name="T72" fmla="*/ 1464 w 2226"/>
              <a:gd name="T73" fmla="*/ 1738 h 2466"/>
              <a:gd name="T74" fmla="*/ 1448 w 2226"/>
              <a:gd name="T75" fmla="*/ 1861 h 2466"/>
              <a:gd name="T76" fmla="*/ 1402 w 2226"/>
              <a:gd name="T77" fmla="*/ 1976 h 2466"/>
              <a:gd name="T78" fmla="*/ 1340 w 2226"/>
              <a:gd name="T79" fmla="*/ 2066 h 2466"/>
              <a:gd name="T80" fmla="*/ 1243 w 2226"/>
              <a:gd name="T81" fmla="*/ 2157 h 2466"/>
              <a:gd name="T82" fmla="*/ 1125 w 2226"/>
              <a:gd name="T83" fmla="*/ 2219 h 2466"/>
              <a:gd name="T84" fmla="*/ 990 w 2226"/>
              <a:gd name="T85" fmla="*/ 2252 h 2466"/>
              <a:gd name="T86" fmla="*/ 825 w 2226"/>
              <a:gd name="T87" fmla="*/ 2245 h 2466"/>
              <a:gd name="T88" fmla="*/ 664 w 2226"/>
              <a:gd name="T89" fmla="*/ 2182 h 2466"/>
              <a:gd name="T90" fmla="*/ 604 w 2226"/>
              <a:gd name="T91" fmla="*/ 2388 h 2466"/>
              <a:gd name="T92" fmla="*/ 766 w 2226"/>
              <a:gd name="T93" fmla="*/ 2446 h 2466"/>
              <a:gd name="T94" fmla="*/ 936 w 2226"/>
              <a:gd name="T95" fmla="*/ 2466 h 2466"/>
              <a:gd name="T96" fmla="*/ 1080 w 2226"/>
              <a:gd name="T97" fmla="*/ 2452 h 2466"/>
              <a:gd name="T98" fmla="*/ 1243 w 2226"/>
              <a:gd name="T99" fmla="*/ 2398 h 2466"/>
              <a:gd name="T100" fmla="*/ 1387 w 2226"/>
              <a:gd name="T101" fmla="*/ 2309 h 2466"/>
              <a:gd name="T102" fmla="*/ 1507 w 2226"/>
              <a:gd name="T103" fmla="*/ 2190 h 2466"/>
              <a:gd name="T104" fmla="*/ 1599 w 2226"/>
              <a:gd name="T105" fmla="*/ 2047 h 2466"/>
              <a:gd name="T106" fmla="*/ 1653 w 2226"/>
              <a:gd name="T107" fmla="*/ 1886 h 2466"/>
              <a:gd name="T108" fmla="*/ 2226 w 2226"/>
              <a:gd name="T10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26" h="2466">
                <a:moveTo>
                  <a:pt x="2226" y="0"/>
                </a:moveTo>
                <a:lnTo>
                  <a:pt x="0" y="0"/>
                </a:lnTo>
                <a:lnTo>
                  <a:pt x="0" y="1843"/>
                </a:lnTo>
                <a:lnTo>
                  <a:pt x="638" y="1843"/>
                </a:lnTo>
                <a:lnTo>
                  <a:pt x="638" y="1843"/>
                </a:lnTo>
                <a:lnTo>
                  <a:pt x="639" y="1845"/>
                </a:lnTo>
                <a:lnTo>
                  <a:pt x="639" y="1845"/>
                </a:lnTo>
                <a:lnTo>
                  <a:pt x="645" y="1858"/>
                </a:lnTo>
                <a:lnTo>
                  <a:pt x="652" y="1872"/>
                </a:lnTo>
                <a:lnTo>
                  <a:pt x="659" y="1885"/>
                </a:lnTo>
                <a:lnTo>
                  <a:pt x="667" y="1897"/>
                </a:lnTo>
                <a:lnTo>
                  <a:pt x="676" y="1909"/>
                </a:lnTo>
                <a:lnTo>
                  <a:pt x="685" y="1921"/>
                </a:lnTo>
                <a:lnTo>
                  <a:pt x="693" y="1932"/>
                </a:lnTo>
                <a:lnTo>
                  <a:pt x="703" y="1943"/>
                </a:lnTo>
                <a:lnTo>
                  <a:pt x="725" y="1963"/>
                </a:lnTo>
                <a:lnTo>
                  <a:pt x="748" y="1982"/>
                </a:lnTo>
                <a:lnTo>
                  <a:pt x="773" y="1997"/>
                </a:lnTo>
                <a:lnTo>
                  <a:pt x="798" y="2011"/>
                </a:lnTo>
                <a:lnTo>
                  <a:pt x="825" y="2023"/>
                </a:lnTo>
                <a:lnTo>
                  <a:pt x="852" y="2032"/>
                </a:lnTo>
                <a:lnTo>
                  <a:pt x="881" y="2039"/>
                </a:lnTo>
                <a:lnTo>
                  <a:pt x="910" y="2043"/>
                </a:lnTo>
                <a:lnTo>
                  <a:pt x="925" y="2044"/>
                </a:lnTo>
                <a:lnTo>
                  <a:pt x="939" y="2045"/>
                </a:lnTo>
                <a:lnTo>
                  <a:pt x="954" y="2045"/>
                </a:lnTo>
                <a:lnTo>
                  <a:pt x="969" y="2044"/>
                </a:lnTo>
                <a:lnTo>
                  <a:pt x="983" y="2043"/>
                </a:lnTo>
                <a:lnTo>
                  <a:pt x="998" y="2041"/>
                </a:lnTo>
                <a:lnTo>
                  <a:pt x="1013" y="2038"/>
                </a:lnTo>
                <a:lnTo>
                  <a:pt x="1028" y="2034"/>
                </a:lnTo>
                <a:lnTo>
                  <a:pt x="1028" y="2034"/>
                </a:lnTo>
                <a:lnTo>
                  <a:pt x="1043" y="2030"/>
                </a:lnTo>
                <a:lnTo>
                  <a:pt x="1057" y="2025"/>
                </a:lnTo>
                <a:lnTo>
                  <a:pt x="1072" y="2019"/>
                </a:lnTo>
                <a:lnTo>
                  <a:pt x="1086" y="2012"/>
                </a:lnTo>
                <a:lnTo>
                  <a:pt x="1099" y="2006"/>
                </a:lnTo>
                <a:lnTo>
                  <a:pt x="1112" y="1999"/>
                </a:lnTo>
                <a:lnTo>
                  <a:pt x="1125" y="1990"/>
                </a:lnTo>
                <a:lnTo>
                  <a:pt x="1138" y="1983"/>
                </a:lnTo>
                <a:lnTo>
                  <a:pt x="1161" y="1964"/>
                </a:lnTo>
                <a:lnTo>
                  <a:pt x="1182" y="1944"/>
                </a:lnTo>
                <a:lnTo>
                  <a:pt x="1202" y="1923"/>
                </a:lnTo>
                <a:lnTo>
                  <a:pt x="1218" y="1899"/>
                </a:lnTo>
                <a:lnTo>
                  <a:pt x="1234" y="1875"/>
                </a:lnTo>
                <a:lnTo>
                  <a:pt x="1246" y="1850"/>
                </a:lnTo>
                <a:lnTo>
                  <a:pt x="1257" y="1822"/>
                </a:lnTo>
                <a:lnTo>
                  <a:pt x="1261" y="1809"/>
                </a:lnTo>
                <a:lnTo>
                  <a:pt x="1265" y="1794"/>
                </a:lnTo>
                <a:lnTo>
                  <a:pt x="1268" y="1780"/>
                </a:lnTo>
                <a:lnTo>
                  <a:pt x="1270" y="1766"/>
                </a:lnTo>
                <a:lnTo>
                  <a:pt x="1272" y="1750"/>
                </a:lnTo>
                <a:lnTo>
                  <a:pt x="1273" y="1736"/>
                </a:lnTo>
                <a:lnTo>
                  <a:pt x="1273" y="1721"/>
                </a:lnTo>
                <a:lnTo>
                  <a:pt x="1273" y="1705"/>
                </a:lnTo>
                <a:lnTo>
                  <a:pt x="1272" y="1691"/>
                </a:lnTo>
                <a:lnTo>
                  <a:pt x="1270" y="1676"/>
                </a:lnTo>
                <a:lnTo>
                  <a:pt x="1270" y="1676"/>
                </a:lnTo>
                <a:lnTo>
                  <a:pt x="1266" y="1649"/>
                </a:lnTo>
                <a:lnTo>
                  <a:pt x="1259" y="1624"/>
                </a:lnTo>
                <a:lnTo>
                  <a:pt x="1250" y="1600"/>
                </a:lnTo>
                <a:lnTo>
                  <a:pt x="1239" y="1575"/>
                </a:lnTo>
                <a:lnTo>
                  <a:pt x="1227" y="1553"/>
                </a:lnTo>
                <a:lnTo>
                  <a:pt x="1213" y="1531"/>
                </a:lnTo>
                <a:lnTo>
                  <a:pt x="1196" y="1512"/>
                </a:lnTo>
                <a:lnTo>
                  <a:pt x="1179" y="1493"/>
                </a:lnTo>
                <a:lnTo>
                  <a:pt x="1159" y="1475"/>
                </a:lnTo>
                <a:lnTo>
                  <a:pt x="1138" y="1459"/>
                </a:lnTo>
                <a:lnTo>
                  <a:pt x="1116" y="1444"/>
                </a:lnTo>
                <a:lnTo>
                  <a:pt x="1093" y="1431"/>
                </a:lnTo>
                <a:lnTo>
                  <a:pt x="1068" y="1420"/>
                </a:lnTo>
                <a:lnTo>
                  <a:pt x="1042" y="1410"/>
                </a:lnTo>
                <a:lnTo>
                  <a:pt x="1015" y="1403"/>
                </a:lnTo>
                <a:lnTo>
                  <a:pt x="988" y="1397"/>
                </a:lnTo>
                <a:lnTo>
                  <a:pt x="988" y="1397"/>
                </a:lnTo>
                <a:lnTo>
                  <a:pt x="964" y="1394"/>
                </a:lnTo>
                <a:lnTo>
                  <a:pt x="939" y="1394"/>
                </a:lnTo>
                <a:lnTo>
                  <a:pt x="914" y="1395"/>
                </a:lnTo>
                <a:lnTo>
                  <a:pt x="890" y="1399"/>
                </a:lnTo>
                <a:lnTo>
                  <a:pt x="865" y="1405"/>
                </a:lnTo>
                <a:lnTo>
                  <a:pt x="841" y="1412"/>
                </a:lnTo>
                <a:lnTo>
                  <a:pt x="817" y="1421"/>
                </a:lnTo>
                <a:lnTo>
                  <a:pt x="794" y="1432"/>
                </a:lnTo>
                <a:lnTo>
                  <a:pt x="772" y="1445"/>
                </a:lnTo>
                <a:lnTo>
                  <a:pt x="750" y="1460"/>
                </a:lnTo>
                <a:lnTo>
                  <a:pt x="730" y="1475"/>
                </a:lnTo>
                <a:lnTo>
                  <a:pt x="711" y="1493"/>
                </a:lnTo>
                <a:lnTo>
                  <a:pt x="693" y="1512"/>
                </a:lnTo>
                <a:lnTo>
                  <a:pt x="678" y="1531"/>
                </a:lnTo>
                <a:lnTo>
                  <a:pt x="664" y="1552"/>
                </a:lnTo>
                <a:lnTo>
                  <a:pt x="653" y="1574"/>
                </a:lnTo>
                <a:lnTo>
                  <a:pt x="653" y="1574"/>
                </a:lnTo>
                <a:lnTo>
                  <a:pt x="648" y="1582"/>
                </a:lnTo>
                <a:lnTo>
                  <a:pt x="644" y="1589"/>
                </a:lnTo>
                <a:lnTo>
                  <a:pt x="639" y="1593"/>
                </a:lnTo>
                <a:lnTo>
                  <a:pt x="634" y="1597"/>
                </a:lnTo>
                <a:lnTo>
                  <a:pt x="627" y="1601"/>
                </a:lnTo>
                <a:lnTo>
                  <a:pt x="621" y="1602"/>
                </a:lnTo>
                <a:lnTo>
                  <a:pt x="614" y="1603"/>
                </a:lnTo>
                <a:lnTo>
                  <a:pt x="605" y="1603"/>
                </a:lnTo>
                <a:lnTo>
                  <a:pt x="605" y="1603"/>
                </a:lnTo>
                <a:lnTo>
                  <a:pt x="573" y="1603"/>
                </a:lnTo>
                <a:lnTo>
                  <a:pt x="521" y="1602"/>
                </a:lnTo>
                <a:lnTo>
                  <a:pt x="390" y="1602"/>
                </a:lnTo>
                <a:lnTo>
                  <a:pt x="217" y="1603"/>
                </a:lnTo>
                <a:lnTo>
                  <a:pt x="217" y="456"/>
                </a:lnTo>
                <a:lnTo>
                  <a:pt x="2014" y="456"/>
                </a:lnTo>
                <a:lnTo>
                  <a:pt x="2014" y="1615"/>
                </a:lnTo>
                <a:lnTo>
                  <a:pt x="2014" y="1615"/>
                </a:lnTo>
                <a:lnTo>
                  <a:pt x="1890" y="1615"/>
                </a:lnTo>
                <a:lnTo>
                  <a:pt x="1786" y="1615"/>
                </a:lnTo>
                <a:lnTo>
                  <a:pt x="1700" y="1616"/>
                </a:lnTo>
                <a:lnTo>
                  <a:pt x="1700" y="1616"/>
                </a:lnTo>
                <a:lnTo>
                  <a:pt x="1689" y="1616"/>
                </a:lnTo>
                <a:lnTo>
                  <a:pt x="1679" y="1615"/>
                </a:lnTo>
                <a:lnTo>
                  <a:pt x="1670" y="1612"/>
                </a:lnTo>
                <a:lnTo>
                  <a:pt x="1664" y="1608"/>
                </a:lnTo>
                <a:lnTo>
                  <a:pt x="1658" y="1602"/>
                </a:lnTo>
                <a:lnTo>
                  <a:pt x="1654" y="1595"/>
                </a:lnTo>
                <a:lnTo>
                  <a:pt x="1650" y="1585"/>
                </a:lnTo>
                <a:lnTo>
                  <a:pt x="1647" y="1574"/>
                </a:lnTo>
                <a:lnTo>
                  <a:pt x="1647" y="1574"/>
                </a:lnTo>
                <a:lnTo>
                  <a:pt x="1641" y="1543"/>
                </a:lnTo>
                <a:lnTo>
                  <a:pt x="1632" y="1513"/>
                </a:lnTo>
                <a:lnTo>
                  <a:pt x="1621" y="1483"/>
                </a:lnTo>
                <a:lnTo>
                  <a:pt x="1610" y="1453"/>
                </a:lnTo>
                <a:lnTo>
                  <a:pt x="1596" y="1425"/>
                </a:lnTo>
                <a:lnTo>
                  <a:pt x="1583" y="1396"/>
                </a:lnTo>
                <a:lnTo>
                  <a:pt x="1568" y="1367"/>
                </a:lnTo>
                <a:lnTo>
                  <a:pt x="1551" y="1340"/>
                </a:lnTo>
                <a:lnTo>
                  <a:pt x="1534" y="1313"/>
                </a:lnTo>
                <a:lnTo>
                  <a:pt x="1515" y="1288"/>
                </a:lnTo>
                <a:lnTo>
                  <a:pt x="1495" y="1263"/>
                </a:lnTo>
                <a:lnTo>
                  <a:pt x="1474" y="1239"/>
                </a:lnTo>
                <a:lnTo>
                  <a:pt x="1452" y="1214"/>
                </a:lnTo>
                <a:lnTo>
                  <a:pt x="1430" y="1192"/>
                </a:lnTo>
                <a:lnTo>
                  <a:pt x="1406" y="1170"/>
                </a:lnTo>
                <a:lnTo>
                  <a:pt x="1380" y="1150"/>
                </a:lnTo>
                <a:lnTo>
                  <a:pt x="1355" y="1131"/>
                </a:lnTo>
                <a:lnTo>
                  <a:pt x="1329" y="1112"/>
                </a:lnTo>
                <a:lnTo>
                  <a:pt x="1301" y="1095"/>
                </a:lnTo>
                <a:lnTo>
                  <a:pt x="1272" y="1079"/>
                </a:lnTo>
                <a:lnTo>
                  <a:pt x="1244" y="1065"/>
                </a:lnTo>
                <a:lnTo>
                  <a:pt x="1213" y="1050"/>
                </a:lnTo>
                <a:lnTo>
                  <a:pt x="1182" y="1038"/>
                </a:lnTo>
                <a:lnTo>
                  <a:pt x="1151" y="1027"/>
                </a:lnTo>
                <a:lnTo>
                  <a:pt x="1119" y="1018"/>
                </a:lnTo>
                <a:lnTo>
                  <a:pt x="1086" y="1011"/>
                </a:lnTo>
                <a:lnTo>
                  <a:pt x="1052" y="1004"/>
                </a:lnTo>
                <a:lnTo>
                  <a:pt x="1018" y="1000"/>
                </a:lnTo>
                <a:lnTo>
                  <a:pt x="983" y="996"/>
                </a:lnTo>
                <a:lnTo>
                  <a:pt x="948" y="994"/>
                </a:lnTo>
                <a:lnTo>
                  <a:pt x="912" y="994"/>
                </a:lnTo>
                <a:lnTo>
                  <a:pt x="877" y="996"/>
                </a:lnTo>
                <a:lnTo>
                  <a:pt x="877" y="996"/>
                </a:lnTo>
                <a:lnTo>
                  <a:pt x="836" y="1001"/>
                </a:lnTo>
                <a:lnTo>
                  <a:pt x="797" y="1007"/>
                </a:lnTo>
                <a:lnTo>
                  <a:pt x="757" y="1015"/>
                </a:lnTo>
                <a:lnTo>
                  <a:pt x="720" y="1025"/>
                </a:lnTo>
                <a:lnTo>
                  <a:pt x="682" y="1037"/>
                </a:lnTo>
                <a:lnTo>
                  <a:pt x="645" y="1051"/>
                </a:lnTo>
                <a:lnTo>
                  <a:pt x="609" y="1067"/>
                </a:lnTo>
                <a:lnTo>
                  <a:pt x="573" y="1084"/>
                </a:lnTo>
                <a:lnTo>
                  <a:pt x="573" y="1084"/>
                </a:lnTo>
                <a:lnTo>
                  <a:pt x="564" y="1090"/>
                </a:lnTo>
                <a:lnTo>
                  <a:pt x="555" y="1096"/>
                </a:lnTo>
                <a:lnTo>
                  <a:pt x="555" y="1096"/>
                </a:lnTo>
                <a:lnTo>
                  <a:pt x="609" y="1185"/>
                </a:lnTo>
                <a:lnTo>
                  <a:pt x="609" y="1185"/>
                </a:lnTo>
                <a:lnTo>
                  <a:pt x="664" y="1270"/>
                </a:lnTo>
                <a:lnTo>
                  <a:pt x="664" y="1270"/>
                </a:lnTo>
                <a:lnTo>
                  <a:pt x="687" y="1258"/>
                </a:lnTo>
                <a:lnTo>
                  <a:pt x="710" y="1247"/>
                </a:lnTo>
                <a:lnTo>
                  <a:pt x="733" y="1237"/>
                </a:lnTo>
                <a:lnTo>
                  <a:pt x="757" y="1229"/>
                </a:lnTo>
                <a:lnTo>
                  <a:pt x="782" y="1221"/>
                </a:lnTo>
                <a:lnTo>
                  <a:pt x="805" y="1214"/>
                </a:lnTo>
                <a:lnTo>
                  <a:pt x="829" y="1209"/>
                </a:lnTo>
                <a:lnTo>
                  <a:pt x="852" y="1205"/>
                </a:lnTo>
                <a:lnTo>
                  <a:pt x="877" y="1202"/>
                </a:lnTo>
                <a:lnTo>
                  <a:pt x="901" y="1200"/>
                </a:lnTo>
                <a:lnTo>
                  <a:pt x="924" y="1199"/>
                </a:lnTo>
                <a:lnTo>
                  <a:pt x="947" y="1199"/>
                </a:lnTo>
                <a:lnTo>
                  <a:pt x="971" y="1200"/>
                </a:lnTo>
                <a:lnTo>
                  <a:pt x="994" y="1202"/>
                </a:lnTo>
                <a:lnTo>
                  <a:pt x="1017" y="1205"/>
                </a:lnTo>
                <a:lnTo>
                  <a:pt x="1040" y="1210"/>
                </a:lnTo>
                <a:lnTo>
                  <a:pt x="1062" y="1215"/>
                </a:lnTo>
                <a:lnTo>
                  <a:pt x="1084" y="1221"/>
                </a:lnTo>
                <a:lnTo>
                  <a:pt x="1106" y="1227"/>
                </a:lnTo>
                <a:lnTo>
                  <a:pt x="1127" y="1235"/>
                </a:lnTo>
                <a:lnTo>
                  <a:pt x="1148" y="1244"/>
                </a:lnTo>
                <a:lnTo>
                  <a:pt x="1169" y="1254"/>
                </a:lnTo>
                <a:lnTo>
                  <a:pt x="1189" y="1264"/>
                </a:lnTo>
                <a:lnTo>
                  <a:pt x="1208" y="1275"/>
                </a:lnTo>
                <a:lnTo>
                  <a:pt x="1227" y="1287"/>
                </a:lnTo>
                <a:lnTo>
                  <a:pt x="1246" y="1300"/>
                </a:lnTo>
                <a:lnTo>
                  <a:pt x="1263" y="1313"/>
                </a:lnTo>
                <a:lnTo>
                  <a:pt x="1281" y="1328"/>
                </a:lnTo>
                <a:lnTo>
                  <a:pt x="1298" y="1342"/>
                </a:lnTo>
                <a:lnTo>
                  <a:pt x="1313" y="1357"/>
                </a:lnTo>
                <a:lnTo>
                  <a:pt x="1329" y="1374"/>
                </a:lnTo>
                <a:lnTo>
                  <a:pt x="1343" y="1390"/>
                </a:lnTo>
                <a:lnTo>
                  <a:pt x="1343" y="1390"/>
                </a:lnTo>
                <a:lnTo>
                  <a:pt x="1356" y="1407"/>
                </a:lnTo>
                <a:lnTo>
                  <a:pt x="1368" y="1425"/>
                </a:lnTo>
                <a:lnTo>
                  <a:pt x="1379" y="1442"/>
                </a:lnTo>
                <a:lnTo>
                  <a:pt x="1390" y="1460"/>
                </a:lnTo>
                <a:lnTo>
                  <a:pt x="1400" y="1478"/>
                </a:lnTo>
                <a:lnTo>
                  <a:pt x="1410" y="1497"/>
                </a:lnTo>
                <a:lnTo>
                  <a:pt x="1419" y="1516"/>
                </a:lnTo>
                <a:lnTo>
                  <a:pt x="1427" y="1536"/>
                </a:lnTo>
                <a:lnTo>
                  <a:pt x="1434" y="1556"/>
                </a:lnTo>
                <a:lnTo>
                  <a:pt x="1440" y="1574"/>
                </a:lnTo>
                <a:lnTo>
                  <a:pt x="1445" y="1595"/>
                </a:lnTo>
                <a:lnTo>
                  <a:pt x="1451" y="1615"/>
                </a:lnTo>
                <a:lnTo>
                  <a:pt x="1455" y="1635"/>
                </a:lnTo>
                <a:lnTo>
                  <a:pt x="1459" y="1656"/>
                </a:lnTo>
                <a:lnTo>
                  <a:pt x="1461" y="1676"/>
                </a:lnTo>
                <a:lnTo>
                  <a:pt x="1463" y="1696"/>
                </a:lnTo>
                <a:lnTo>
                  <a:pt x="1464" y="1717"/>
                </a:lnTo>
                <a:lnTo>
                  <a:pt x="1464" y="1738"/>
                </a:lnTo>
                <a:lnTo>
                  <a:pt x="1463" y="1758"/>
                </a:lnTo>
                <a:lnTo>
                  <a:pt x="1462" y="1779"/>
                </a:lnTo>
                <a:lnTo>
                  <a:pt x="1460" y="1800"/>
                </a:lnTo>
                <a:lnTo>
                  <a:pt x="1456" y="1820"/>
                </a:lnTo>
                <a:lnTo>
                  <a:pt x="1453" y="1840"/>
                </a:lnTo>
                <a:lnTo>
                  <a:pt x="1448" y="1861"/>
                </a:lnTo>
                <a:lnTo>
                  <a:pt x="1442" y="1880"/>
                </a:lnTo>
                <a:lnTo>
                  <a:pt x="1437" y="1900"/>
                </a:lnTo>
                <a:lnTo>
                  <a:pt x="1429" y="1919"/>
                </a:lnTo>
                <a:lnTo>
                  <a:pt x="1421" y="1939"/>
                </a:lnTo>
                <a:lnTo>
                  <a:pt x="1412" y="1957"/>
                </a:lnTo>
                <a:lnTo>
                  <a:pt x="1402" y="1976"/>
                </a:lnTo>
                <a:lnTo>
                  <a:pt x="1392" y="1994"/>
                </a:lnTo>
                <a:lnTo>
                  <a:pt x="1381" y="2011"/>
                </a:lnTo>
                <a:lnTo>
                  <a:pt x="1381" y="2011"/>
                </a:lnTo>
                <a:lnTo>
                  <a:pt x="1368" y="2031"/>
                </a:lnTo>
                <a:lnTo>
                  <a:pt x="1354" y="2049"/>
                </a:lnTo>
                <a:lnTo>
                  <a:pt x="1340" y="2066"/>
                </a:lnTo>
                <a:lnTo>
                  <a:pt x="1325" y="2083"/>
                </a:lnTo>
                <a:lnTo>
                  <a:pt x="1310" y="2099"/>
                </a:lnTo>
                <a:lnTo>
                  <a:pt x="1294" y="2115"/>
                </a:lnTo>
                <a:lnTo>
                  <a:pt x="1278" y="2129"/>
                </a:lnTo>
                <a:lnTo>
                  <a:pt x="1260" y="2143"/>
                </a:lnTo>
                <a:lnTo>
                  <a:pt x="1243" y="2157"/>
                </a:lnTo>
                <a:lnTo>
                  <a:pt x="1225" y="2169"/>
                </a:lnTo>
                <a:lnTo>
                  <a:pt x="1206" y="2181"/>
                </a:lnTo>
                <a:lnTo>
                  <a:pt x="1186" y="2192"/>
                </a:lnTo>
                <a:lnTo>
                  <a:pt x="1166" y="2202"/>
                </a:lnTo>
                <a:lnTo>
                  <a:pt x="1146" y="2212"/>
                </a:lnTo>
                <a:lnTo>
                  <a:pt x="1125" y="2219"/>
                </a:lnTo>
                <a:lnTo>
                  <a:pt x="1103" y="2227"/>
                </a:lnTo>
                <a:lnTo>
                  <a:pt x="1103" y="2227"/>
                </a:lnTo>
                <a:lnTo>
                  <a:pt x="1075" y="2236"/>
                </a:lnTo>
                <a:lnTo>
                  <a:pt x="1046" y="2244"/>
                </a:lnTo>
                <a:lnTo>
                  <a:pt x="1018" y="2249"/>
                </a:lnTo>
                <a:lnTo>
                  <a:pt x="990" y="2252"/>
                </a:lnTo>
                <a:lnTo>
                  <a:pt x="963" y="2256"/>
                </a:lnTo>
                <a:lnTo>
                  <a:pt x="934" y="2257"/>
                </a:lnTo>
                <a:lnTo>
                  <a:pt x="906" y="2256"/>
                </a:lnTo>
                <a:lnTo>
                  <a:pt x="879" y="2254"/>
                </a:lnTo>
                <a:lnTo>
                  <a:pt x="851" y="2250"/>
                </a:lnTo>
                <a:lnTo>
                  <a:pt x="825" y="2245"/>
                </a:lnTo>
                <a:lnTo>
                  <a:pt x="797" y="2238"/>
                </a:lnTo>
                <a:lnTo>
                  <a:pt x="770" y="2230"/>
                </a:lnTo>
                <a:lnTo>
                  <a:pt x="743" y="2221"/>
                </a:lnTo>
                <a:lnTo>
                  <a:pt x="717" y="2209"/>
                </a:lnTo>
                <a:lnTo>
                  <a:pt x="690" y="2196"/>
                </a:lnTo>
                <a:lnTo>
                  <a:pt x="664" y="2182"/>
                </a:lnTo>
                <a:lnTo>
                  <a:pt x="664" y="2182"/>
                </a:lnTo>
                <a:lnTo>
                  <a:pt x="553" y="2359"/>
                </a:lnTo>
                <a:lnTo>
                  <a:pt x="553" y="2359"/>
                </a:lnTo>
                <a:lnTo>
                  <a:pt x="580" y="2375"/>
                </a:lnTo>
                <a:lnTo>
                  <a:pt x="604" y="2388"/>
                </a:lnTo>
                <a:lnTo>
                  <a:pt x="604" y="2388"/>
                </a:lnTo>
                <a:lnTo>
                  <a:pt x="631" y="2400"/>
                </a:lnTo>
                <a:lnTo>
                  <a:pt x="657" y="2411"/>
                </a:lnTo>
                <a:lnTo>
                  <a:pt x="685" y="2422"/>
                </a:lnTo>
                <a:lnTo>
                  <a:pt x="712" y="2431"/>
                </a:lnTo>
                <a:lnTo>
                  <a:pt x="739" y="2438"/>
                </a:lnTo>
                <a:lnTo>
                  <a:pt x="766" y="2446"/>
                </a:lnTo>
                <a:lnTo>
                  <a:pt x="795" y="2452"/>
                </a:lnTo>
                <a:lnTo>
                  <a:pt x="822" y="2457"/>
                </a:lnTo>
                <a:lnTo>
                  <a:pt x="850" y="2460"/>
                </a:lnTo>
                <a:lnTo>
                  <a:pt x="879" y="2464"/>
                </a:lnTo>
                <a:lnTo>
                  <a:pt x="907" y="2466"/>
                </a:lnTo>
                <a:lnTo>
                  <a:pt x="936" y="2466"/>
                </a:lnTo>
                <a:lnTo>
                  <a:pt x="965" y="2465"/>
                </a:lnTo>
                <a:lnTo>
                  <a:pt x="993" y="2464"/>
                </a:lnTo>
                <a:lnTo>
                  <a:pt x="1023" y="2460"/>
                </a:lnTo>
                <a:lnTo>
                  <a:pt x="1053" y="2457"/>
                </a:lnTo>
                <a:lnTo>
                  <a:pt x="1053" y="2457"/>
                </a:lnTo>
                <a:lnTo>
                  <a:pt x="1080" y="2452"/>
                </a:lnTo>
                <a:lnTo>
                  <a:pt x="1109" y="2445"/>
                </a:lnTo>
                <a:lnTo>
                  <a:pt x="1137" y="2438"/>
                </a:lnTo>
                <a:lnTo>
                  <a:pt x="1163" y="2430"/>
                </a:lnTo>
                <a:lnTo>
                  <a:pt x="1191" y="2420"/>
                </a:lnTo>
                <a:lnTo>
                  <a:pt x="1217" y="2410"/>
                </a:lnTo>
                <a:lnTo>
                  <a:pt x="1243" y="2398"/>
                </a:lnTo>
                <a:lnTo>
                  <a:pt x="1268" y="2386"/>
                </a:lnTo>
                <a:lnTo>
                  <a:pt x="1293" y="2372"/>
                </a:lnTo>
                <a:lnTo>
                  <a:pt x="1318" y="2358"/>
                </a:lnTo>
                <a:lnTo>
                  <a:pt x="1341" y="2343"/>
                </a:lnTo>
                <a:lnTo>
                  <a:pt x="1364" y="2326"/>
                </a:lnTo>
                <a:lnTo>
                  <a:pt x="1387" y="2309"/>
                </a:lnTo>
                <a:lnTo>
                  <a:pt x="1409" y="2291"/>
                </a:lnTo>
                <a:lnTo>
                  <a:pt x="1430" y="2272"/>
                </a:lnTo>
                <a:lnTo>
                  <a:pt x="1451" y="2252"/>
                </a:lnTo>
                <a:lnTo>
                  <a:pt x="1471" y="2233"/>
                </a:lnTo>
                <a:lnTo>
                  <a:pt x="1490" y="2212"/>
                </a:lnTo>
                <a:lnTo>
                  <a:pt x="1507" y="2190"/>
                </a:lnTo>
                <a:lnTo>
                  <a:pt x="1525" y="2168"/>
                </a:lnTo>
                <a:lnTo>
                  <a:pt x="1541" y="2145"/>
                </a:lnTo>
                <a:lnTo>
                  <a:pt x="1557" y="2121"/>
                </a:lnTo>
                <a:lnTo>
                  <a:pt x="1572" y="2097"/>
                </a:lnTo>
                <a:lnTo>
                  <a:pt x="1585" y="2072"/>
                </a:lnTo>
                <a:lnTo>
                  <a:pt x="1599" y="2047"/>
                </a:lnTo>
                <a:lnTo>
                  <a:pt x="1610" y="2021"/>
                </a:lnTo>
                <a:lnTo>
                  <a:pt x="1621" y="1995"/>
                </a:lnTo>
                <a:lnTo>
                  <a:pt x="1631" y="1968"/>
                </a:lnTo>
                <a:lnTo>
                  <a:pt x="1638" y="1941"/>
                </a:lnTo>
                <a:lnTo>
                  <a:pt x="1646" y="1913"/>
                </a:lnTo>
                <a:lnTo>
                  <a:pt x="1653" y="1886"/>
                </a:lnTo>
                <a:lnTo>
                  <a:pt x="1657" y="1858"/>
                </a:lnTo>
                <a:lnTo>
                  <a:pt x="1657" y="1858"/>
                </a:lnTo>
                <a:lnTo>
                  <a:pt x="1659" y="1850"/>
                </a:lnTo>
                <a:lnTo>
                  <a:pt x="1662" y="1843"/>
                </a:lnTo>
                <a:lnTo>
                  <a:pt x="2226" y="1843"/>
                </a:lnTo>
                <a:lnTo>
                  <a:pt x="222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61" name="Straight Connector 60">
            <a:extLst>
              <a:ext uri="{FF2B5EF4-FFF2-40B4-BE49-F238E27FC236}">
                <a16:creationId xmlns:a16="http://schemas.microsoft.com/office/drawing/2014/main" id="{60199BC7-4ED6-8841-AE02-C9D17F9A9F08}"/>
              </a:ext>
            </a:extLst>
          </p:cNvPr>
          <p:cNvCxnSpPr/>
          <p:nvPr/>
        </p:nvCxnSpPr>
        <p:spPr>
          <a:xfrm>
            <a:off x="10406747" y="2120151"/>
            <a:ext cx="478971"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8806CD-7755-E242-99EA-D16B0A13CF4C}"/>
              </a:ext>
            </a:extLst>
          </p:cNvPr>
          <p:cNvCxnSpPr/>
          <p:nvPr/>
        </p:nvCxnSpPr>
        <p:spPr>
          <a:xfrm>
            <a:off x="9296404" y="3372010"/>
            <a:ext cx="478971"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64B1B3-FF65-114C-90C9-60DDD1BAA6E6}"/>
              </a:ext>
            </a:extLst>
          </p:cNvPr>
          <p:cNvCxnSpPr/>
          <p:nvPr/>
        </p:nvCxnSpPr>
        <p:spPr>
          <a:xfrm>
            <a:off x="10417633" y="4580325"/>
            <a:ext cx="478971"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a16="http://schemas.microsoft.com/office/drawing/2014/main" id="{680FC31D-D16E-734A-A1BB-F1001399D2F5}"/>
              </a:ext>
            </a:extLst>
          </p:cNvPr>
          <p:cNvSpPr/>
          <p:nvPr/>
        </p:nvSpPr>
        <p:spPr bwMode="auto">
          <a:xfrm>
            <a:off x="7780387" y="2598737"/>
            <a:ext cx="819331" cy="773272"/>
          </a:xfrm>
          <a:custGeom>
            <a:avLst/>
            <a:gdLst>
              <a:gd name="connsiteX0" fmla="*/ 729343 w 729343"/>
              <a:gd name="connsiteY0" fmla="*/ 685800 h 685800"/>
              <a:gd name="connsiteX1" fmla="*/ 0 w 729343"/>
              <a:gd name="connsiteY1" fmla="*/ 685800 h 685800"/>
              <a:gd name="connsiteX2" fmla="*/ 0 w 729343"/>
              <a:gd name="connsiteY2" fmla="*/ 0 h 685800"/>
            </a:gdLst>
            <a:ahLst/>
            <a:cxnLst>
              <a:cxn ang="0">
                <a:pos x="connsiteX0" y="connsiteY0"/>
              </a:cxn>
              <a:cxn ang="0">
                <a:pos x="connsiteX1" y="connsiteY1"/>
              </a:cxn>
              <a:cxn ang="0">
                <a:pos x="connsiteX2" y="connsiteY2"/>
              </a:cxn>
            </a:cxnLst>
            <a:rect l="l" t="t" r="r" b="b"/>
            <a:pathLst>
              <a:path w="729343" h="685800">
                <a:moveTo>
                  <a:pt x="729343" y="685800"/>
                </a:moveTo>
                <a:lnTo>
                  <a:pt x="0" y="685800"/>
                </a:lnTo>
                <a:lnTo>
                  <a:pt x="0" y="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2395B90D-D5F0-8141-986E-6B5C39750B07}"/>
              </a:ext>
            </a:extLst>
          </p:cNvPr>
          <p:cNvSpPr/>
          <p:nvPr/>
        </p:nvSpPr>
        <p:spPr bwMode="auto">
          <a:xfrm>
            <a:off x="8989911" y="2833898"/>
            <a:ext cx="1132114" cy="223028"/>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Freeform 66">
            <a:extLst>
              <a:ext uri="{FF2B5EF4-FFF2-40B4-BE49-F238E27FC236}">
                <a16:creationId xmlns:a16="http://schemas.microsoft.com/office/drawing/2014/main" id="{75EB1731-D7B1-0C44-830C-C094B0A01605}"/>
              </a:ext>
            </a:extLst>
          </p:cNvPr>
          <p:cNvSpPr/>
          <p:nvPr/>
        </p:nvSpPr>
        <p:spPr bwMode="auto">
          <a:xfrm flipH="1">
            <a:off x="8989911" y="4010635"/>
            <a:ext cx="1132114" cy="223028"/>
          </a:xfrm>
          <a:custGeom>
            <a:avLst/>
            <a:gdLst>
              <a:gd name="connsiteX0" fmla="*/ 1132114 w 1132114"/>
              <a:gd name="connsiteY0" fmla="*/ 0 h 381000"/>
              <a:gd name="connsiteX1" fmla="*/ 1132114 w 1132114"/>
              <a:gd name="connsiteY1" fmla="*/ 163285 h 381000"/>
              <a:gd name="connsiteX2" fmla="*/ 0 w 1132114"/>
              <a:gd name="connsiteY2" fmla="*/ 163285 h 381000"/>
              <a:gd name="connsiteX3" fmla="*/ 0 w 1132114"/>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132114" h="381000">
                <a:moveTo>
                  <a:pt x="1132114" y="0"/>
                </a:moveTo>
                <a:lnTo>
                  <a:pt x="1132114" y="163285"/>
                </a:lnTo>
                <a:lnTo>
                  <a:pt x="0" y="163285"/>
                </a:lnTo>
                <a:lnTo>
                  <a:pt x="0" y="381000"/>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2" name="Graphic 130">
            <a:extLst>
              <a:ext uri="{FF2B5EF4-FFF2-40B4-BE49-F238E27FC236}">
                <a16:creationId xmlns:a16="http://schemas.microsoft.com/office/drawing/2014/main" id="{E9C7CE4D-75C4-B742-87BC-CA107787F150}"/>
              </a:ext>
            </a:extLst>
          </p:cNvPr>
          <p:cNvGrpSpPr/>
          <p:nvPr/>
        </p:nvGrpSpPr>
        <p:grpSpPr>
          <a:xfrm>
            <a:off x="8701259" y="1953965"/>
            <a:ext cx="285915" cy="295446"/>
            <a:chOff x="7558367" y="1009526"/>
            <a:chExt cx="1905000" cy="1968500"/>
          </a:xfrm>
        </p:grpSpPr>
        <p:sp>
          <p:nvSpPr>
            <p:cNvPr id="133" name="Freeform 132">
              <a:extLst>
                <a:ext uri="{FF2B5EF4-FFF2-40B4-BE49-F238E27FC236}">
                  <a16:creationId xmlns:a16="http://schemas.microsoft.com/office/drawing/2014/main" id="{7D796A41-5036-0A40-B16E-1447A47D2DC2}"/>
                </a:ext>
              </a:extLst>
            </p:cNvPr>
            <p:cNvSpPr/>
            <p:nvPr/>
          </p:nvSpPr>
          <p:spPr>
            <a:xfrm>
              <a:off x="7558367" y="1009526"/>
              <a:ext cx="1905000" cy="1293314"/>
            </a:xfrm>
            <a:custGeom>
              <a:avLst/>
              <a:gdLst>
                <a:gd name="connsiteX0" fmla="*/ 1906048 w 1905000"/>
                <a:gd name="connsiteY0" fmla="*/ 494978 h 1293314"/>
                <a:gd name="connsiteX1" fmla="*/ 953072 w 1905000"/>
                <a:gd name="connsiteY1" fmla="*/ 0 h 1293314"/>
                <a:gd name="connsiteX2" fmla="*/ 0 w 1905000"/>
                <a:gd name="connsiteY2" fmla="*/ 494978 h 1293314"/>
                <a:gd name="connsiteX3" fmla="*/ 0 w 1905000"/>
                <a:gd name="connsiteY3" fmla="*/ 806990 h 1293314"/>
                <a:gd name="connsiteX4" fmla="*/ 953072 w 1905000"/>
                <a:gd name="connsiteY4" fmla="*/ 1302063 h 1293314"/>
                <a:gd name="connsiteX5" fmla="*/ 1906048 w 1905000"/>
                <a:gd name="connsiteY5" fmla="*/ 806990 h 1293314"/>
                <a:gd name="connsiteX6" fmla="*/ 1906048 w 1905000"/>
                <a:gd name="connsiteY6" fmla="*/ 494978 h 129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0" h="1293314">
                  <a:moveTo>
                    <a:pt x="1906048" y="494978"/>
                  </a:moveTo>
                  <a:lnTo>
                    <a:pt x="953072" y="0"/>
                  </a:lnTo>
                  <a:lnTo>
                    <a:pt x="0" y="494978"/>
                  </a:lnTo>
                  <a:lnTo>
                    <a:pt x="0" y="806990"/>
                  </a:lnTo>
                  <a:lnTo>
                    <a:pt x="953072" y="1302063"/>
                  </a:lnTo>
                  <a:lnTo>
                    <a:pt x="1906048" y="806990"/>
                  </a:lnTo>
                  <a:lnTo>
                    <a:pt x="1906048" y="49497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Freeform 133">
              <a:extLst>
                <a:ext uri="{FF2B5EF4-FFF2-40B4-BE49-F238E27FC236}">
                  <a16:creationId xmlns:a16="http://schemas.microsoft.com/office/drawing/2014/main" id="{AAA396DB-3B9A-6145-9A93-921A02711E0B}"/>
                </a:ext>
              </a:extLst>
            </p:cNvPr>
            <p:cNvSpPr/>
            <p:nvPr/>
          </p:nvSpPr>
          <p:spPr>
            <a:xfrm>
              <a:off x="7558367" y="2018977"/>
              <a:ext cx="1905000" cy="960476"/>
            </a:xfrm>
            <a:custGeom>
              <a:avLst/>
              <a:gdLst>
                <a:gd name="connsiteX0" fmla="*/ 953072 w 1905000"/>
                <a:gd name="connsiteY0" fmla="*/ 339019 h 960475"/>
                <a:gd name="connsiteX1" fmla="*/ 300323 w 1905000"/>
                <a:gd name="connsiteY1" fmla="*/ 0 h 960475"/>
                <a:gd name="connsiteX2" fmla="*/ 0 w 1905000"/>
                <a:gd name="connsiteY2" fmla="*/ 155958 h 960475"/>
                <a:gd name="connsiteX3" fmla="*/ 0 w 1905000"/>
                <a:gd name="connsiteY3" fmla="*/ 467970 h 960475"/>
                <a:gd name="connsiteX4" fmla="*/ 953072 w 1905000"/>
                <a:gd name="connsiteY4" fmla="*/ 963043 h 960475"/>
                <a:gd name="connsiteX5" fmla="*/ 1906048 w 1905000"/>
                <a:gd name="connsiteY5" fmla="*/ 467970 h 960475"/>
                <a:gd name="connsiteX6" fmla="*/ 1906048 w 1905000"/>
                <a:gd name="connsiteY6" fmla="*/ 155958 h 960475"/>
                <a:gd name="connsiteX7" fmla="*/ 1605725 w 1905000"/>
                <a:gd name="connsiteY7" fmla="*/ 0 h 960475"/>
                <a:gd name="connsiteX8" fmla="*/ 953072 w 1905000"/>
                <a:gd name="connsiteY8" fmla="*/ 339019 h 9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0" h="960475">
                  <a:moveTo>
                    <a:pt x="953072" y="339019"/>
                  </a:moveTo>
                  <a:lnTo>
                    <a:pt x="300323" y="0"/>
                  </a:lnTo>
                  <a:lnTo>
                    <a:pt x="0" y="155958"/>
                  </a:lnTo>
                  <a:lnTo>
                    <a:pt x="0" y="467970"/>
                  </a:lnTo>
                  <a:lnTo>
                    <a:pt x="953072" y="963043"/>
                  </a:lnTo>
                  <a:lnTo>
                    <a:pt x="1906048" y="467970"/>
                  </a:lnTo>
                  <a:lnTo>
                    <a:pt x="1906048" y="155958"/>
                  </a:lnTo>
                  <a:lnTo>
                    <a:pt x="1605725" y="0"/>
                  </a:lnTo>
                  <a:lnTo>
                    <a:pt x="953072" y="339019"/>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65" name="Picture 2" descr="https://seeklogo.com/images/T/toyota-logo-3A02221675-seeklogo.com.png">
            <a:extLst>
              <a:ext uri="{FF2B5EF4-FFF2-40B4-BE49-F238E27FC236}">
                <a16:creationId xmlns:a16="http://schemas.microsoft.com/office/drawing/2014/main" id="{3FBEE1B7-ECDE-4CEC-86AA-F014FCBBDA3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3941" y="5801865"/>
            <a:ext cx="737520" cy="61214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0" descr="Image result for honeywell logo png">
            <a:extLst>
              <a:ext uri="{FF2B5EF4-FFF2-40B4-BE49-F238E27FC236}">
                <a16:creationId xmlns:a16="http://schemas.microsoft.com/office/drawing/2014/main" id="{AEC91EE1-F1A8-4117-A8DD-765C149AB14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350113" y="6046675"/>
            <a:ext cx="1371654" cy="24278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s://azurecomcdn.azureedge.net/cvt-4f63d0dc9876bb5804986b42c2edf6e24cecce5528e4ec21dd5a7c0c1c85fedb/images/shared/customers/johnson-controls_m.png">
            <a:extLst>
              <a:ext uri="{FF2B5EF4-FFF2-40B4-BE49-F238E27FC236}">
                <a16:creationId xmlns:a16="http://schemas.microsoft.com/office/drawing/2014/main" id="{8AD85D40-4AAE-41E4-B6AC-AF5CF2075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725" y="5789568"/>
            <a:ext cx="1162264" cy="51421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azurecomcdn.azureedge.net/cvt-725edb9c054ab6faada83f3baeeedea262a07f2463f45e04164657dd365068ff/images/shared/customers/lg-cns_m.png">
            <a:extLst>
              <a:ext uri="{FF2B5EF4-FFF2-40B4-BE49-F238E27FC236}">
                <a16:creationId xmlns:a16="http://schemas.microsoft.com/office/drawing/2014/main" id="{720EFB6E-57F7-42ED-A2A8-51F6D9FA41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419" y="5982383"/>
            <a:ext cx="1371654" cy="371365"/>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A5052A0-228E-44D1-8796-FBB5D3E3F380}"/>
              </a:ext>
            </a:extLst>
          </p:cNvPr>
          <p:cNvSpPr txBox="1"/>
          <p:nvPr/>
        </p:nvSpPr>
        <p:spPr>
          <a:xfrm>
            <a:off x="7139410" y="5871684"/>
            <a:ext cx="4773164"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CA"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See all Manufacturing and IoT use cases on </a:t>
            </a:r>
            <a:r>
              <a:rPr kumimoji="0" lang="en-CA"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7"/>
              </a:rPr>
              <a:t>aka.ms/</a:t>
            </a:r>
            <a:r>
              <a:rPr kumimoji="0" lang="en-CA" sz="1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hlinkClick r:id="rId7"/>
              </a:rPr>
              <a:t>AzureCosmosDBBOM</a:t>
            </a:r>
            <a:r>
              <a:rPr kumimoji="0" lang="en-CA"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and IoT demo on </a:t>
            </a:r>
            <a:r>
              <a:rPr kumimoji="0" lang="en-CA"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GitHub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4922858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5210093" y="2775770"/>
            <a:ext cx="5725729" cy="572080"/>
          </a:xfrm>
        </p:spPr>
        <p:txBody>
          <a:bodyPr/>
          <a:lstStyle/>
          <a:p>
            <a:r>
              <a:rPr lang="en-IN" sz="3667" b="1" dirty="0">
                <a:latin typeface="Segoe UI" pitchFamily="34" charset="0"/>
              </a:rPr>
              <a:t>Saranya Sriram</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5210093" y="3750391"/>
            <a:ext cx="4572000" cy="1051570"/>
          </a:xfrm>
          <a:prstGeom prst="rect">
            <a:avLst/>
          </a:prstGeom>
        </p:spPr>
        <p:txBody>
          <a:bodyPr/>
          <a:lstStyle/>
          <a:p>
            <a:r>
              <a:rPr lang="en-US" dirty="0">
                <a:latin typeface="Segoe UI" pitchFamily="34" charset="0"/>
              </a:rPr>
              <a:t>Principal PM Lead, Azure Cosmos DB, Microsoft</a:t>
            </a:r>
            <a:endParaRPr lang="en-IN" dirty="0">
              <a:latin typeface="Segoe UI" pitchFamily="34" charset="0"/>
            </a:endParaRPr>
          </a:p>
          <a:p>
            <a:endParaRPr lang="en-US" dirty="0"/>
          </a:p>
        </p:txBody>
      </p:sp>
      <p:pic>
        <p:nvPicPr>
          <p:cNvPr id="6" name="Picture Placeholder 5" descr="A person wearing a hat&#10;&#10;Description automatically generated with low confidence">
            <a:extLst>
              <a:ext uri="{FF2B5EF4-FFF2-40B4-BE49-F238E27FC236}">
                <a16:creationId xmlns:a16="http://schemas.microsoft.com/office/drawing/2014/main" id="{603A0782-B2AA-F530-D183-37476D2299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327" b="18327"/>
          <a:stretch>
            <a:fillRect/>
          </a:stretch>
        </p:blipFill>
        <p:spPr>
          <a:xfrm>
            <a:off x="2409907" y="1986375"/>
            <a:ext cx="2601526" cy="2601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732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14" y="339390"/>
            <a:ext cx="6012060" cy="899665"/>
          </a:xfrm>
        </p:spPr>
        <p:txBody>
          <a:bodyPr/>
          <a:lstStyle/>
          <a:p>
            <a:r>
              <a:rPr lang="en-US" dirty="0"/>
              <a:t>Real-time personalized recommendations</a:t>
            </a:r>
          </a:p>
        </p:txBody>
      </p:sp>
      <p:sp>
        <p:nvSpPr>
          <p:cNvPr id="3" name="Content Placeholder 2"/>
          <p:cNvSpPr>
            <a:spLocks noGrp="1"/>
          </p:cNvSpPr>
          <p:nvPr>
            <p:ph type="body" sz="quarter" idx="11"/>
          </p:nvPr>
        </p:nvSpPr>
        <p:spPr>
          <a:xfrm>
            <a:off x="261120" y="1773103"/>
            <a:ext cx="5246224" cy="3483005"/>
          </a:xfrm>
        </p:spPr>
        <p:txBody>
          <a:bodyPr/>
          <a:lstStyle/>
          <a:p>
            <a:pPr lvl="0"/>
            <a:r>
              <a:rPr lang="en-US" b="1" dirty="0">
                <a:solidFill>
                  <a:schemeClr val="tx2"/>
                </a:solidFill>
              </a:rPr>
              <a:t>Help customers discover items they’ll love with real-time personalization and product recommendations.</a:t>
            </a:r>
          </a:p>
          <a:p>
            <a:pPr marL="285750" lvl="1" indent="-285750">
              <a:spcBef>
                <a:spcPts val="1600"/>
              </a:spcBef>
              <a:spcAft>
                <a:spcPts val="0"/>
              </a:spcAft>
              <a:buFont typeface="Arial" charset="0"/>
              <a:buChar char="•"/>
            </a:pPr>
            <a:r>
              <a:rPr lang="en-US" sz="1600" dirty="0">
                <a:solidFill>
                  <a:schemeClr val="tx1"/>
                </a:solidFill>
              </a:rPr>
              <a:t>Machine learning models generate real-time recommendations across product catalogues</a:t>
            </a:r>
          </a:p>
          <a:p>
            <a:pPr marL="285750" lvl="1" indent="-285750">
              <a:spcBef>
                <a:spcPts val="1000"/>
              </a:spcBef>
              <a:spcAft>
                <a:spcPts val="0"/>
              </a:spcAft>
              <a:buFont typeface="Arial" charset="0"/>
              <a:buChar char="•"/>
            </a:pPr>
            <a:r>
              <a:rPr lang="en-US" sz="1600" dirty="0">
                <a:solidFill>
                  <a:schemeClr val="tx1"/>
                </a:solidFill>
              </a:rPr>
              <a:t>High volumes of product data can be analyzed in milliseconds</a:t>
            </a:r>
          </a:p>
          <a:p>
            <a:pPr marL="285750" lvl="1" indent="-285750">
              <a:spcBef>
                <a:spcPts val="1000"/>
              </a:spcBef>
              <a:spcAft>
                <a:spcPts val="0"/>
              </a:spcAft>
              <a:buFont typeface="Arial" charset="0"/>
              <a:buChar char="•"/>
            </a:pPr>
            <a:r>
              <a:rPr lang="en-US" sz="1600" dirty="0">
                <a:solidFill>
                  <a:schemeClr val="tx1"/>
                </a:solidFill>
              </a:rPr>
              <a:t>Low-latency ensures high app performance worldwide</a:t>
            </a:r>
          </a:p>
          <a:p>
            <a:pPr marL="285750" lvl="1" indent="-285750">
              <a:spcBef>
                <a:spcPts val="1000"/>
              </a:spcBef>
              <a:spcAft>
                <a:spcPts val="0"/>
              </a:spcAft>
              <a:buFont typeface="Arial" charset="0"/>
              <a:buChar char="•"/>
            </a:pPr>
            <a:r>
              <a:rPr lang="en-US" sz="1600" dirty="0">
                <a:solidFill>
                  <a:schemeClr val="tx1"/>
                </a:solidFill>
              </a:rPr>
              <a:t>Tunable data consistency models for rapid insight</a:t>
            </a:r>
          </a:p>
        </p:txBody>
      </p:sp>
      <p:grpSp>
        <p:nvGrpSpPr>
          <p:cNvPr id="4" name="Group 3"/>
          <p:cNvGrpSpPr/>
          <p:nvPr/>
        </p:nvGrpSpPr>
        <p:grpSpPr>
          <a:xfrm>
            <a:off x="5867163" y="603003"/>
            <a:ext cx="6072224" cy="4675475"/>
            <a:chOff x="5502524" y="603003"/>
            <a:chExt cx="6675353" cy="4675475"/>
          </a:xfrm>
        </p:grpSpPr>
        <p:sp>
          <p:nvSpPr>
            <p:cNvPr id="11" name="Rectangle 10">
              <a:extLst>
                <a:ext uri="{FF2B5EF4-FFF2-40B4-BE49-F238E27FC236}">
                  <a16:creationId xmlns:a16="http://schemas.microsoft.com/office/drawing/2014/main" id="{5A3777E1-0452-4889-9093-432098573143}"/>
                </a:ext>
              </a:extLst>
            </p:cNvPr>
            <p:cNvSpPr/>
            <p:nvPr/>
          </p:nvSpPr>
          <p:spPr>
            <a:xfrm>
              <a:off x="7753057" y="2779694"/>
              <a:ext cx="3144420" cy="2498784"/>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Rectangle 11">
              <a:extLst>
                <a:ext uri="{FF2B5EF4-FFF2-40B4-BE49-F238E27FC236}">
                  <a16:creationId xmlns:a16="http://schemas.microsoft.com/office/drawing/2014/main" id="{72D1AEC0-D7C7-4696-A8F5-43A308AD36D6}"/>
                </a:ext>
              </a:extLst>
            </p:cNvPr>
            <p:cNvSpPr/>
            <p:nvPr/>
          </p:nvSpPr>
          <p:spPr>
            <a:xfrm>
              <a:off x="7753057" y="603003"/>
              <a:ext cx="3144420" cy="1637687"/>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3" name="Straight Arrow Connector 12"/>
            <p:cNvCxnSpPr>
              <a:cxnSpLocks/>
            </p:cNvCxnSpPr>
            <p:nvPr/>
          </p:nvCxnSpPr>
          <p:spPr>
            <a:xfrm>
              <a:off x="6227247" y="2269389"/>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TextBox 15"/>
            <p:cNvSpPr txBox="1"/>
            <p:nvPr/>
          </p:nvSpPr>
          <p:spPr>
            <a:xfrm>
              <a:off x="9471708" y="1678914"/>
              <a:ext cx="1168200" cy="53091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(distributed model store)</a:t>
              </a:r>
            </a:p>
          </p:txBody>
        </p:sp>
        <p:sp>
          <p:nvSpPr>
            <p:cNvPr id="17" name="TextBox 16"/>
            <p:cNvSpPr txBox="1"/>
            <p:nvPr/>
          </p:nvSpPr>
          <p:spPr>
            <a:xfrm>
              <a:off x="6401217" y="2474065"/>
              <a:ext cx="1368002"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(Product Details Page)</a:t>
              </a:r>
            </a:p>
          </p:txBody>
        </p:sp>
        <p:sp>
          <p:nvSpPr>
            <p:cNvPr id="20" name="TextBox 19"/>
            <p:cNvSpPr txBox="1"/>
            <p:nvPr/>
          </p:nvSpPr>
          <p:spPr>
            <a:xfrm>
              <a:off x="7824700" y="3354416"/>
              <a:ext cx="1263944"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Event Hub</a:t>
              </a:r>
            </a:p>
          </p:txBody>
        </p:sp>
        <p:sp>
          <p:nvSpPr>
            <p:cNvPr id="21" name="TextBox 20"/>
            <p:cNvSpPr txBox="1"/>
            <p:nvPr/>
          </p:nvSpPr>
          <p:spPr>
            <a:xfrm>
              <a:off x="9284309" y="3354416"/>
              <a:ext cx="1542998"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Data Lake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(offline raw data)</a:t>
              </a:r>
            </a:p>
          </p:txBody>
        </p:sp>
        <p:cxnSp>
          <p:nvCxnSpPr>
            <p:cNvPr id="23" name="Straight Arrow Connector 41"/>
            <p:cNvCxnSpPr>
              <a:cxnSpLocks/>
              <a:stCxn id="17" idx="2"/>
            </p:cNvCxnSpPr>
            <p:nvPr/>
          </p:nvCxnSpPr>
          <p:spPr>
            <a:xfrm rot="16200000" flipH="1">
              <a:off x="7433561" y="2510443"/>
              <a:ext cx="290970" cy="987656"/>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9C1B3F7D-B30B-4F47-9C8E-E1CC6809D4C9}"/>
                </a:ext>
              </a:extLst>
            </p:cNvPr>
            <p:cNvSpPr txBox="1"/>
            <p:nvPr/>
          </p:nvSpPr>
          <p:spPr>
            <a:xfrm>
              <a:off x="8765207" y="4485291"/>
              <a:ext cx="2088818"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Apache Spark on Azure HDInsight</a:t>
              </a:r>
            </a:p>
          </p:txBody>
        </p:sp>
        <p:pic>
          <p:nvPicPr>
            <p:cNvPr id="28" name="Picture 2">
              <a:extLst>
                <a:ext uri="{FF2B5EF4-FFF2-40B4-BE49-F238E27FC236}">
                  <a16:creationId xmlns:a16="http://schemas.microsoft.com/office/drawing/2014/main" id="{B7F6519C-2086-4F3E-A3EE-7195D4AC6149}"/>
                </a:ext>
              </a:extLst>
            </p:cNvPr>
            <p:cNvPicPr>
              <a:picLocks noChangeAspect="1" noChangeArrowheads="1"/>
            </p:cNvPicPr>
            <p:nvPr/>
          </p:nvPicPr>
          <p:blipFill>
            <a:blip r:embed="rId3"/>
            <a:stretch>
              <a:fillRect/>
            </a:stretch>
          </p:blipFill>
          <p:spPr bwMode="auto">
            <a:xfrm>
              <a:off x="9316587" y="4166695"/>
              <a:ext cx="535872" cy="28028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9CD829A-7CF2-4DE4-AF34-CFE136686BA3}"/>
                </a:ext>
              </a:extLst>
            </p:cNvPr>
            <p:cNvSpPr txBox="1"/>
            <p:nvPr/>
          </p:nvSpPr>
          <p:spPr>
            <a:xfrm>
              <a:off x="10909072" y="2230582"/>
              <a:ext cx="1268805" cy="67710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Data Factory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(scheduled job to refresh persisted models)</a:t>
              </a:r>
            </a:p>
          </p:txBody>
        </p:sp>
        <p:cxnSp>
          <p:nvCxnSpPr>
            <p:cNvPr id="34"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7103942" y="1489293"/>
              <a:ext cx="833949" cy="379947"/>
            </a:xfrm>
            <a:prstGeom prst="bentConnector3">
              <a:avLst>
                <a:gd name="adj1" fmla="val 398"/>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TextBox 36">
              <a:extLst>
                <a:ext uri="{FF2B5EF4-FFF2-40B4-BE49-F238E27FC236}">
                  <a16:creationId xmlns:a16="http://schemas.microsoft.com/office/drawing/2014/main" id="{B353F165-77DB-4164-BA81-EA5AEC0FBD10}"/>
                </a:ext>
              </a:extLst>
            </p:cNvPr>
            <p:cNvSpPr txBox="1"/>
            <p:nvPr/>
          </p:nvSpPr>
          <p:spPr>
            <a:xfrm>
              <a:off x="7706713" y="1675099"/>
              <a:ext cx="1499918" cy="53091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Service 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(Personalization Decision Engine)</a:t>
              </a:r>
            </a:p>
          </p:txBody>
        </p:sp>
        <p:cxnSp>
          <p:nvCxnSpPr>
            <p:cNvPr id="19" name="Straight Arrow Connector 18"/>
            <p:cNvCxnSpPr>
              <a:cxnSpLocks/>
            </p:cNvCxnSpPr>
            <p:nvPr/>
          </p:nvCxnSpPr>
          <p:spPr>
            <a:xfrm>
              <a:off x="8953251" y="3191375"/>
              <a:ext cx="65843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CF5BFEE9-EFE4-4392-8A59-CA0D37AECE24}"/>
                </a:ext>
              </a:extLst>
            </p:cNvPr>
            <p:cNvCxnSpPr>
              <a:cxnSpLocks/>
            </p:cNvCxnSpPr>
            <p:nvPr/>
          </p:nvCxnSpPr>
          <p:spPr>
            <a:xfrm>
              <a:off x="8953250" y="1397314"/>
              <a:ext cx="483602" cy="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4DF7BCE1-1DF4-457B-A3FC-43AD70D230C5}"/>
                </a:ext>
              </a:extLst>
            </p:cNvPr>
            <p:cNvSpPr txBox="1"/>
            <p:nvPr/>
          </p:nvSpPr>
          <p:spPr>
            <a:xfrm>
              <a:off x="8123428" y="639754"/>
              <a:ext cx="239706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Online Recommendations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HOT</a:t>
              </a:r>
              <a:r>
                <a:rPr kumimoji="0" lang="en-US" sz="1200" b="0" i="0" u="none" strike="noStrike" kern="1200" cap="none" spc="0" normalizeH="0" baseline="0" noProof="0">
                  <a:ln>
                    <a:noFill/>
                  </a:ln>
                  <a:solidFill>
                    <a:srgbClr val="FF0000"/>
                  </a:solidFill>
                  <a:effectLst/>
                  <a:uLnTx/>
                  <a:uFillTx/>
                  <a:latin typeface="Segoe UI Semilight"/>
                  <a:ea typeface="+mn-ea"/>
                  <a:cs typeface="+mn-cs"/>
                </a:rPr>
                <a:t> path</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TextBox 39">
              <a:extLst>
                <a:ext uri="{FF2B5EF4-FFF2-40B4-BE49-F238E27FC236}">
                  <a16:creationId xmlns:a16="http://schemas.microsoft.com/office/drawing/2014/main" id="{20A303A2-175C-47CD-9A15-3E1A6DAB0066}"/>
                </a:ext>
              </a:extLst>
            </p:cNvPr>
            <p:cNvSpPr txBox="1"/>
            <p:nvPr/>
          </p:nvSpPr>
          <p:spPr>
            <a:xfrm>
              <a:off x="8132117" y="4816813"/>
              <a:ext cx="237968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Offline Recommendations Engine</a:t>
              </a:r>
              <a:br>
                <a:rPr kumimoji="0" lang="en-US" sz="1200" b="0" i="0" u="none" strike="noStrike" kern="1200" cap="none" spc="0" normalizeH="0" baseline="0" noProof="0">
                  <a:ln>
                    <a:noFill/>
                  </a:ln>
                  <a:solidFill>
                    <a:srgbClr val="505050"/>
                  </a:solidFill>
                  <a:effectLst/>
                  <a:uLnTx/>
                  <a:uFillTx/>
                  <a:latin typeface="Segoe UI Semilight"/>
                  <a:ea typeface="+mn-ea"/>
                  <a:cs typeface="+mn-cs"/>
                </a:rPr>
              </a:br>
              <a:r>
                <a:rPr kumimoji="0" lang="en-US" sz="1200" b="0" i="0" u="none" strike="noStrike" kern="1200" cap="none" spc="0" normalizeH="0" baseline="0" noProof="0">
                  <a:ln>
                    <a:noFill/>
                  </a:ln>
                  <a:solidFill>
                    <a:srgbClr val="00BCF2"/>
                  </a:solidFill>
                  <a:effectLst/>
                  <a:uLnTx/>
                  <a:uFillTx/>
                  <a:latin typeface="Segoe UI" panose="020B0502040204020203" pitchFamily="34" charset="0"/>
                  <a:ea typeface="+mn-ea"/>
                  <a:cs typeface="Segoe UI" panose="020B0502040204020203" pitchFamily="34" charset="0"/>
                </a:rPr>
                <a:t>COLD</a:t>
              </a:r>
              <a:r>
                <a:rPr kumimoji="0" lang="en-US" sz="1200" b="0" i="0" u="none" strike="noStrike" kern="1200" cap="none" spc="0" normalizeH="0" baseline="0" noProof="0">
                  <a:ln>
                    <a:noFill/>
                  </a:ln>
                  <a:solidFill>
                    <a:srgbClr val="00BCF2"/>
                  </a:solidFill>
                  <a:effectLst/>
                  <a:uLnTx/>
                  <a:uFillTx/>
                  <a:latin typeface="Segoe UI Semilight"/>
                  <a:ea typeface="+mn-ea"/>
                  <a:cs typeface="+mn-cs"/>
                </a:rPr>
                <a:t> path</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5691753" y="2062582"/>
              <a:ext cx="378871" cy="413614"/>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TextBox 41">
              <a:extLst>
                <a:ext uri="{FF2B5EF4-FFF2-40B4-BE49-F238E27FC236}">
                  <a16:creationId xmlns:a16="http://schemas.microsoft.com/office/drawing/2014/main" id="{3383B5DD-68DB-46AC-9E8B-6E20E7637283}"/>
                </a:ext>
              </a:extLst>
            </p:cNvPr>
            <p:cNvSpPr txBox="1"/>
            <p:nvPr/>
          </p:nvSpPr>
          <p:spPr>
            <a:xfrm>
              <a:off x="5502524" y="2493243"/>
              <a:ext cx="762150"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Shoppers</a:t>
              </a:r>
            </a:p>
          </p:txBody>
        </p:sp>
        <p:cxnSp>
          <p:nvCxnSpPr>
            <p:cNvPr id="44" name="Straight Arrow Connector 41">
              <a:extLst>
                <a:ext uri="{FF2B5EF4-FFF2-40B4-BE49-F238E27FC236}">
                  <a16:creationId xmlns:a16="http://schemas.microsoft.com/office/drawing/2014/main" id="{39177085-A1D0-4FF5-A74B-1A8A83BF3071}"/>
                </a:ext>
              </a:extLst>
            </p:cNvPr>
            <p:cNvCxnSpPr>
              <a:cxnSpLocks/>
              <a:stCxn id="31" idx="2"/>
            </p:cNvCxnSpPr>
            <p:nvPr/>
          </p:nvCxnSpPr>
          <p:spPr>
            <a:xfrm rot="5400000">
              <a:off x="10947337" y="2585540"/>
              <a:ext cx="273989" cy="918289"/>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1">
              <a:extLst>
                <a:ext uri="{FF2B5EF4-FFF2-40B4-BE49-F238E27FC236}">
                  <a16:creationId xmlns:a16="http://schemas.microsoft.com/office/drawing/2014/main" id="{4D44A62F-0BC0-4363-8021-D0AD606E3999}"/>
                </a:ext>
              </a:extLst>
            </p:cNvPr>
            <p:cNvCxnSpPr>
              <a:cxnSpLocks/>
            </p:cNvCxnSpPr>
            <p:nvPr/>
          </p:nvCxnSpPr>
          <p:spPr>
            <a:xfrm rot="10800000">
              <a:off x="10594009" y="1489293"/>
              <a:ext cx="939603" cy="86587"/>
            </a:xfrm>
            <a:prstGeom prst="bentConnector3">
              <a:avLst>
                <a:gd name="adj1" fmla="val -51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a:extLst>
                <a:ext uri="{FF2B5EF4-FFF2-40B4-BE49-F238E27FC236}">
                  <a16:creationId xmlns:a16="http://schemas.microsoft.com/office/drawing/2014/main" id="{561E7B6C-B5E3-49FF-841B-23966157E42B}"/>
                </a:ext>
              </a:extLst>
            </p:cNvPr>
            <p:cNvCxnSpPr>
              <a:cxnSpLocks/>
            </p:cNvCxnSpPr>
            <p:nvPr/>
          </p:nvCxnSpPr>
          <p:spPr>
            <a:xfrm>
              <a:off x="10061527" y="3752045"/>
              <a:ext cx="0" cy="295911"/>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9BF6D57B-AD6A-40FF-8CAD-1EE7B87BF48D}"/>
                </a:ext>
              </a:extLst>
            </p:cNvPr>
            <p:cNvGrpSpPr/>
            <p:nvPr/>
          </p:nvGrpSpPr>
          <p:grpSpPr>
            <a:xfrm>
              <a:off x="6842529" y="2013012"/>
              <a:ext cx="485379" cy="412901"/>
              <a:chOff x="5872464" y="2045113"/>
              <a:chExt cx="485379" cy="412901"/>
            </a:xfrm>
          </p:grpSpPr>
          <p:grpSp>
            <p:nvGrpSpPr>
              <p:cNvPr id="48" name="Group 47">
                <a:extLst>
                  <a:ext uri="{FF2B5EF4-FFF2-40B4-BE49-F238E27FC236}">
                    <a16:creationId xmlns:a16="http://schemas.microsoft.com/office/drawing/2014/main" id="{923E86AB-2533-4ADC-BCAD-0D0516C1E820}"/>
                  </a:ext>
                </a:extLst>
              </p:cNvPr>
              <p:cNvGrpSpPr/>
              <p:nvPr/>
            </p:nvGrpSpPr>
            <p:grpSpPr>
              <a:xfrm>
                <a:off x="5872464" y="2045113"/>
                <a:ext cx="485379" cy="412901"/>
                <a:chOff x="2107244" y="1575258"/>
                <a:chExt cx="310993" cy="264555"/>
              </a:xfrm>
            </p:grpSpPr>
            <p:sp>
              <p:nvSpPr>
                <p:cNvPr id="53" name="Rectangle 9">
                  <a:extLst>
                    <a:ext uri="{FF2B5EF4-FFF2-40B4-BE49-F238E27FC236}">
                      <a16:creationId xmlns:a16="http://schemas.microsoft.com/office/drawing/2014/main" id="{9BB61043-636E-45BC-B360-D4EF52EF03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4" name="Line 10">
                  <a:extLst>
                    <a:ext uri="{FF2B5EF4-FFF2-40B4-BE49-F238E27FC236}">
                      <a16:creationId xmlns:a16="http://schemas.microsoft.com/office/drawing/2014/main" id="{EF668CE7-77F2-46AE-A01A-AB639D52608D}"/>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1A974EE8-A9DC-4A66-B79B-100457A16674}"/>
                  </a:ext>
                </a:extLst>
              </p:cNvPr>
              <p:cNvGrpSpPr/>
              <p:nvPr/>
            </p:nvGrpSpPr>
            <p:grpSpPr>
              <a:xfrm>
                <a:off x="6153589" y="2082451"/>
                <a:ext cx="149347" cy="37338"/>
                <a:chOff x="2287367" y="1599181"/>
                <a:chExt cx="95690" cy="23923"/>
              </a:xfrm>
              <a:solidFill>
                <a:schemeClr val="tx2"/>
              </a:solidFill>
            </p:grpSpPr>
            <p:sp>
              <p:nvSpPr>
                <p:cNvPr id="50" name="Oval 11">
                  <a:extLst>
                    <a:ext uri="{FF2B5EF4-FFF2-40B4-BE49-F238E27FC236}">
                      <a16:creationId xmlns:a16="http://schemas.microsoft.com/office/drawing/2014/main" id="{0B6C23DD-C26C-4A12-A7BB-6B0DF3D7F31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1" name="Oval 12">
                  <a:extLst>
                    <a:ext uri="{FF2B5EF4-FFF2-40B4-BE49-F238E27FC236}">
                      <a16:creationId xmlns:a16="http://schemas.microsoft.com/office/drawing/2014/main" id="{114CBFAE-5071-4DD3-8196-64125BE59FA2}"/>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2" name="Oval 13">
                  <a:extLst>
                    <a:ext uri="{FF2B5EF4-FFF2-40B4-BE49-F238E27FC236}">
                      <a16:creationId xmlns:a16="http://schemas.microsoft.com/office/drawing/2014/main" id="{A12B77BF-A40B-4C56-A967-E1D27618EF6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BC282EAA-BB12-48C7-8104-0E5537A85B5B}"/>
                </a:ext>
              </a:extLst>
            </p:cNvPr>
            <p:cNvGrpSpPr/>
            <p:nvPr/>
          </p:nvGrpSpPr>
          <p:grpSpPr>
            <a:xfrm>
              <a:off x="8256296" y="2920776"/>
              <a:ext cx="380836" cy="393642"/>
              <a:chOff x="6175919" y="4051028"/>
              <a:chExt cx="248788" cy="257154"/>
            </a:xfrm>
          </p:grpSpPr>
          <p:sp>
            <p:nvSpPr>
              <p:cNvPr id="56" name="Freeform: Shape 526">
                <a:extLst>
                  <a:ext uri="{FF2B5EF4-FFF2-40B4-BE49-F238E27FC236}">
                    <a16:creationId xmlns:a16="http://schemas.microsoft.com/office/drawing/2014/main" id="{A385CCA8-CC54-4A57-B609-959889995403}"/>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Freeform: Shape 527">
                <a:extLst>
                  <a:ext uri="{FF2B5EF4-FFF2-40B4-BE49-F238E27FC236}">
                    <a16:creationId xmlns:a16="http://schemas.microsoft.com/office/drawing/2014/main" id="{799722D8-262F-40DF-82E5-7B718FD3E8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Freeform: Shape 529">
                <a:extLst>
                  <a:ext uri="{FF2B5EF4-FFF2-40B4-BE49-F238E27FC236}">
                    <a16:creationId xmlns:a16="http://schemas.microsoft.com/office/drawing/2014/main" id="{0FD1AA87-3596-4E45-AA71-24D9527C72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Freeform: Shape 530">
                <a:extLst>
                  <a:ext uri="{FF2B5EF4-FFF2-40B4-BE49-F238E27FC236}">
                    <a16:creationId xmlns:a16="http://schemas.microsoft.com/office/drawing/2014/main" id="{10FB45BF-D783-47F0-9A37-6371B390C3BD}"/>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Freeform: Shape 531">
                <a:extLst>
                  <a:ext uri="{FF2B5EF4-FFF2-40B4-BE49-F238E27FC236}">
                    <a16:creationId xmlns:a16="http://schemas.microsoft.com/office/drawing/2014/main" id="{9F3744A6-38A6-4D19-928F-47D0FE51721D}"/>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Freeform: Shape 532">
                <a:extLst>
                  <a:ext uri="{FF2B5EF4-FFF2-40B4-BE49-F238E27FC236}">
                    <a16:creationId xmlns:a16="http://schemas.microsoft.com/office/drawing/2014/main" id="{4A0D1DC4-0254-4EFA-ABC3-DDC12E491DC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Freeform: Shape 524">
                <a:extLst>
                  <a:ext uri="{FF2B5EF4-FFF2-40B4-BE49-F238E27FC236}">
                    <a16:creationId xmlns:a16="http://schemas.microsoft.com/office/drawing/2014/main" id="{B515FACC-220B-4763-9602-2CE99BFFEF7D}"/>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533">
                <a:extLst>
                  <a:ext uri="{FF2B5EF4-FFF2-40B4-BE49-F238E27FC236}">
                    <a16:creationId xmlns:a16="http://schemas.microsoft.com/office/drawing/2014/main" id="{0208A469-EB04-4B6F-B7A2-86BD5F268AA3}"/>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61B6408-934E-4046-BA80-A720F996AAE9}"/>
                </a:ext>
              </a:extLst>
            </p:cNvPr>
            <p:cNvGrpSpPr/>
            <p:nvPr/>
          </p:nvGrpSpPr>
          <p:grpSpPr>
            <a:xfrm>
              <a:off x="9910201" y="2924622"/>
              <a:ext cx="291216" cy="382586"/>
              <a:chOff x="2494421" y="4564004"/>
              <a:chExt cx="338257" cy="444388"/>
            </a:xfrm>
            <a:noFill/>
          </p:grpSpPr>
          <p:sp>
            <p:nvSpPr>
              <p:cNvPr id="65" name="Cylinder 513">
                <a:extLst>
                  <a:ext uri="{FF2B5EF4-FFF2-40B4-BE49-F238E27FC236}">
                    <a16:creationId xmlns:a16="http://schemas.microsoft.com/office/drawing/2014/main" id="{6E1E00C8-1CAD-4C85-BF41-255E7F84B840}"/>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B9D8D046-595C-428D-9170-54AC8FC7D16B}"/>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mn-ea"/>
                  <a:cs typeface="Segoe UI" pitchFamily="34" charset="0"/>
                </a:endParaRPr>
              </a:p>
            </p:txBody>
          </p:sp>
        </p:grpSp>
        <p:grpSp>
          <p:nvGrpSpPr>
            <p:cNvPr id="67" name="Group 66">
              <a:extLst>
                <a:ext uri="{FF2B5EF4-FFF2-40B4-BE49-F238E27FC236}">
                  <a16:creationId xmlns:a16="http://schemas.microsoft.com/office/drawing/2014/main" id="{63F6F856-3DBA-4917-819D-9DAD02A93C63}"/>
                </a:ext>
              </a:extLst>
            </p:cNvPr>
            <p:cNvGrpSpPr/>
            <p:nvPr/>
          </p:nvGrpSpPr>
          <p:grpSpPr>
            <a:xfrm>
              <a:off x="9790234" y="1102179"/>
              <a:ext cx="531148" cy="457810"/>
              <a:chOff x="8376458" y="5925518"/>
              <a:chExt cx="1045926" cy="901512"/>
            </a:xfrm>
          </p:grpSpPr>
          <p:sp>
            <p:nvSpPr>
              <p:cNvPr id="68" name="Star: 4 Points 8">
                <a:extLst>
                  <a:ext uri="{FF2B5EF4-FFF2-40B4-BE49-F238E27FC236}">
                    <a16:creationId xmlns:a16="http://schemas.microsoft.com/office/drawing/2014/main" id="{AC7797E5-A9BE-4585-82D7-38DE4B55BD16}"/>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Star: 4 Points 8">
                <a:extLst>
                  <a:ext uri="{FF2B5EF4-FFF2-40B4-BE49-F238E27FC236}">
                    <a16:creationId xmlns:a16="http://schemas.microsoft.com/office/drawing/2014/main" id="{9A291E74-10DF-4EDF-A26E-D0D455BD6B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DAE7069-DD1B-4E2D-8E71-D9EAAA79B44A}"/>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Oval 9">
                <a:extLst>
                  <a:ext uri="{FF2B5EF4-FFF2-40B4-BE49-F238E27FC236}">
                    <a16:creationId xmlns:a16="http://schemas.microsoft.com/office/drawing/2014/main" id="{BBFB7ACA-15A0-4050-B237-7DDFD8806E7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41BD43A-DA74-4005-9A97-C3012B2AED39}"/>
                </a:ext>
              </a:extLst>
            </p:cNvPr>
            <p:cNvGrpSpPr/>
            <p:nvPr/>
          </p:nvGrpSpPr>
          <p:grpSpPr>
            <a:xfrm>
              <a:off x="8196694" y="1139747"/>
              <a:ext cx="503002" cy="503824"/>
              <a:chOff x="7984841" y="884576"/>
              <a:chExt cx="607144" cy="608136"/>
            </a:xfrm>
            <a:solidFill>
              <a:srgbClr val="F3F3F3"/>
            </a:solidFill>
          </p:grpSpPr>
          <p:sp>
            <p:nvSpPr>
              <p:cNvPr id="77" name="Pentagon 76">
                <a:extLst>
                  <a:ext uri="{FF2B5EF4-FFF2-40B4-BE49-F238E27FC236}">
                    <a16:creationId xmlns:a16="http://schemas.microsoft.com/office/drawing/2014/main" id="{DDD60A3E-A3A6-4D97-B6A0-DB3ED1CF55FA}"/>
                  </a:ext>
                </a:extLst>
              </p:cNvPr>
              <p:cNvSpPr/>
              <p:nvPr/>
            </p:nvSpPr>
            <p:spPr bwMode="auto">
              <a:xfrm>
                <a:off x="8032201" y="974255"/>
                <a:ext cx="507642" cy="437611"/>
              </a:xfrm>
              <a:prstGeom prst="pentagon">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a:extLst>
                  <a:ext uri="{FF2B5EF4-FFF2-40B4-BE49-F238E27FC236}">
                    <a16:creationId xmlns:a16="http://schemas.microsoft.com/office/drawing/2014/main" id="{A98BB44F-CE1B-4814-8A9D-23198F2C9325}"/>
                  </a:ext>
                </a:extLst>
              </p:cNvPr>
              <p:cNvSpPr/>
              <p:nvPr/>
            </p:nvSpPr>
            <p:spPr bwMode="auto">
              <a:xfrm>
                <a:off x="8197252" y="884576"/>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303A3190-07D2-46C1-B563-DDF24917B68F}"/>
                  </a:ext>
                </a:extLst>
              </p:cNvPr>
              <p:cNvSpPr/>
              <p:nvPr/>
            </p:nvSpPr>
            <p:spPr bwMode="auto">
              <a:xfrm>
                <a:off x="7984841"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C14F74F2-03E0-4245-8271-87D1971D4070}"/>
                  </a:ext>
                </a:extLst>
              </p:cNvPr>
              <p:cNvSpPr/>
              <p:nvPr/>
            </p:nvSpPr>
            <p:spPr bwMode="auto">
              <a:xfrm>
                <a:off x="8057090"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a:extLst>
                  <a:ext uri="{FF2B5EF4-FFF2-40B4-BE49-F238E27FC236}">
                    <a16:creationId xmlns:a16="http://schemas.microsoft.com/office/drawing/2014/main" id="{2F6E5869-6FB5-47CA-B5B8-0E9CC29D43DD}"/>
                  </a:ext>
                </a:extLst>
              </p:cNvPr>
              <p:cNvSpPr/>
              <p:nvPr/>
            </p:nvSpPr>
            <p:spPr bwMode="auto">
              <a:xfrm>
                <a:off x="8342912"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8087A138-B7F6-46E8-8884-59B057DC1813}"/>
                  </a:ext>
                </a:extLst>
              </p:cNvPr>
              <p:cNvSpPr/>
              <p:nvPr/>
            </p:nvSpPr>
            <p:spPr bwMode="auto">
              <a:xfrm>
                <a:off x="8412627"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780EE140-11BD-42C6-B1B8-D52D2AEE3ADB}"/>
                </a:ext>
              </a:extLst>
            </p:cNvPr>
            <p:cNvGrpSpPr/>
            <p:nvPr/>
          </p:nvGrpSpPr>
          <p:grpSpPr>
            <a:xfrm>
              <a:off x="11321942" y="1687719"/>
              <a:ext cx="477594" cy="479676"/>
              <a:chOff x="5279190" y="5401430"/>
              <a:chExt cx="1101836" cy="1106637"/>
            </a:xfrm>
          </p:grpSpPr>
          <p:sp>
            <p:nvSpPr>
              <p:cNvPr id="84" name="Freeform: Shape 815">
                <a:extLst>
                  <a:ext uri="{FF2B5EF4-FFF2-40B4-BE49-F238E27FC236}">
                    <a16:creationId xmlns:a16="http://schemas.microsoft.com/office/drawing/2014/main" id="{EE3979D6-4DE2-4203-A83F-7CA8209DD2A5}"/>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85" name="Freeform: Shape 816">
                <a:extLst>
                  <a:ext uri="{FF2B5EF4-FFF2-40B4-BE49-F238E27FC236}">
                    <a16:creationId xmlns:a16="http://schemas.microsoft.com/office/drawing/2014/main" id="{C10AF825-E7FB-4863-80E2-31C0CB318A72}"/>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86" name="Freeform: Shape 817">
                <a:extLst>
                  <a:ext uri="{FF2B5EF4-FFF2-40B4-BE49-F238E27FC236}">
                    <a16:creationId xmlns:a16="http://schemas.microsoft.com/office/drawing/2014/main" id="{6F0819C3-994D-4AD0-B4BC-6C26C7541EB3}"/>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87" name="Freeform: Shape 818">
                <a:extLst>
                  <a:ext uri="{FF2B5EF4-FFF2-40B4-BE49-F238E27FC236}">
                    <a16:creationId xmlns:a16="http://schemas.microsoft.com/office/drawing/2014/main" id="{E11BB33E-DBB0-4812-BCD1-218013BCDFB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useBgFill="1">
            <p:nvSpPr>
              <p:cNvPr id="88" name="Freeform: Shape 819">
                <a:extLst>
                  <a:ext uri="{FF2B5EF4-FFF2-40B4-BE49-F238E27FC236}">
                    <a16:creationId xmlns:a16="http://schemas.microsoft.com/office/drawing/2014/main" id="{B727EA11-49B6-42BC-B7C6-3B9A7018BD4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nvGrpSpPr>
            <p:cNvPr id="92" name="Group 91">
              <a:extLst>
                <a:ext uri="{FF2B5EF4-FFF2-40B4-BE49-F238E27FC236}">
                  <a16:creationId xmlns:a16="http://schemas.microsoft.com/office/drawing/2014/main" id="{1092F846-AD32-487B-B04D-AC3E903B5E59}"/>
                </a:ext>
              </a:extLst>
            </p:cNvPr>
            <p:cNvGrpSpPr/>
            <p:nvPr/>
          </p:nvGrpSpPr>
          <p:grpSpPr>
            <a:xfrm>
              <a:off x="10022126" y="4084617"/>
              <a:ext cx="535871" cy="397229"/>
              <a:chOff x="-2575176" y="-1203590"/>
              <a:chExt cx="3082012" cy="2284628"/>
            </a:xfrm>
            <a:solidFill>
              <a:schemeClr val="tx2"/>
            </a:solidFill>
          </p:grpSpPr>
          <p:sp>
            <p:nvSpPr>
              <p:cNvPr id="93" name="Freeform 42">
                <a:extLst>
                  <a:ext uri="{FF2B5EF4-FFF2-40B4-BE49-F238E27FC236}">
                    <a16:creationId xmlns:a16="http://schemas.microsoft.com/office/drawing/2014/main" id="{CE737AC4-8BA8-4C04-81A6-F64272B19D6A}"/>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4" name="Freeform 43">
                <a:extLst>
                  <a:ext uri="{FF2B5EF4-FFF2-40B4-BE49-F238E27FC236}">
                    <a16:creationId xmlns:a16="http://schemas.microsoft.com/office/drawing/2014/main" id="{73D267A6-37AE-4FAD-BAEC-05ABB9735D7B}"/>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5" name="Freeform 44">
                <a:extLst>
                  <a:ext uri="{FF2B5EF4-FFF2-40B4-BE49-F238E27FC236}">
                    <a16:creationId xmlns:a16="http://schemas.microsoft.com/office/drawing/2014/main" id="{0C85BA92-6A85-4E18-A0B4-E518F4448AD4}"/>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6" name="Freeform 45">
                <a:extLst>
                  <a:ext uri="{FF2B5EF4-FFF2-40B4-BE49-F238E27FC236}">
                    <a16:creationId xmlns:a16="http://schemas.microsoft.com/office/drawing/2014/main" id="{A3722373-299E-4418-82D0-FA235BFE006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5" name="TextBox 4">
            <a:extLst>
              <a:ext uri="{FF2B5EF4-FFF2-40B4-BE49-F238E27FC236}">
                <a16:creationId xmlns:a16="http://schemas.microsoft.com/office/drawing/2014/main" id="{C4FA1DF1-3B55-4A36-ADF0-27E918ADED12}"/>
              </a:ext>
            </a:extLst>
          </p:cNvPr>
          <p:cNvSpPr txBox="1"/>
          <p:nvPr/>
        </p:nvSpPr>
        <p:spPr>
          <a:xfrm>
            <a:off x="7139410" y="5871684"/>
            <a:ext cx="4773164" cy="6832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CA"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See all Retail use cases on </a:t>
            </a:r>
            <a:r>
              <a:rPr kumimoji="0" lang="en-CA"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4"/>
              </a:rPr>
              <a:t>aka.ms/</a:t>
            </a:r>
            <a:r>
              <a:rPr kumimoji="0" lang="en-CA"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hlinkClick r:id="rId4"/>
              </a:rPr>
              <a:t>AzureCosmosDBBOM</a:t>
            </a:r>
            <a:r>
              <a:rPr kumimoji="0" lang="en-CA"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and retail demo on </a:t>
            </a:r>
            <a:r>
              <a:rPr kumimoji="0" lang="en-CA"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5"/>
              </a:rPr>
              <a:t>GitHub</a:t>
            </a:r>
            <a:endParaRPr kumimoji="0" lang="en-US"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74" name="Picture 73">
            <a:extLst>
              <a:ext uri="{FF2B5EF4-FFF2-40B4-BE49-F238E27FC236}">
                <a16:creationId xmlns:a16="http://schemas.microsoft.com/office/drawing/2014/main" id="{3E839928-580E-4892-8E33-267898E6E20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79426" y="5997865"/>
            <a:ext cx="1310464" cy="42888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a:extLst>
              <a:ext uri="{FF2B5EF4-FFF2-40B4-BE49-F238E27FC236}">
                <a16:creationId xmlns:a16="http://schemas.microsoft.com/office/drawing/2014/main" id="{0465F786-C4A8-4EE2-9820-3ABA1B5040E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083688" y="5763985"/>
            <a:ext cx="857944" cy="85309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A close up of a logo&#10;&#10;Description automatically generated">
            <a:extLst>
              <a:ext uri="{FF2B5EF4-FFF2-40B4-BE49-F238E27FC236}">
                <a16:creationId xmlns:a16="http://schemas.microsoft.com/office/drawing/2014/main" id="{719B7EEF-2C74-45C7-A83E-9E9C895A5949}"/>
              </a:ext>
            </a:extLst>
          </p:cNvPr>
          <p:cNvPicPr>
            <a:picLocks noChangeAspect="1"/>
          </p:cNvPicPr>
          <p:nvPr/>
        </p:nvPicPr>
        <p:blipFill>
          <a:blip r:embed="rId8"/>
          <a:stretch>
            <a:fillRect/>
          </a:stretch>
        </p:blipFill>
        <p:spPr>
          <a:xfrm>
            <a:off x="3380200" y="5728035"/>
            <a:ext cx="1609725" cy="790575"/>
          </a:xfrm>
          <a:prstGeom prst="rect">
            <a:avLst/>
          </a:prstGeom>
        </p:spPr>
      </p:pic>
    </p:spTree>
    <p:extLst>
      <p:ext uri="{BB962C8B-B14F-4D97-AF65-F5344CB8AC3E}">
        <p14:creationId xmlns:p14="http://schemas.microsoft.com/office/powerpoint/2010/main" val="88069255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31077"/>
            <a:ext cx="5606043" cy="899665"/>
          </a:xfrm>
        </p:spPr>
        <p:txBody>
          <a:bodyPr/>
          <a:lstStyle/>
          <a:p>
            <a:r>
              <a:rPr lang="en-US" dirty="0"/>
              <a:t>Geo-distributed or  mission-critical apps</a:t>
            </a:r>
          </a:p>
        </p:txBody>
      </p:sp>
      <p:sp>
        <p:nvSpPr>
          <p:cNvPr id="3" name="Content Placeholder 2"/>
          <p:cNvSpPr>
            <a:spLocks noGrp="1"/>
          </p:cNvSpPr>
          <p:nvPr>
            <p:ph type="body" sz="quarter" idx="11"/>
          </p:nvPr>
        </p:nvSpPr>
        <p:spPr>
          <a:xfrm>
            <a:off x="269239" y="2131145"/>
            <a:ext cx="6079567" cy="2123658"/>
          </a:xfrm>
        </p:spPr>
        <p:txBody>
          <a:bodyPr/>
          <a:lstStyle/>
          <a:p>
            <a:pPr>
              <a:spcBef>
                <a:spcPts val="1000"/>
              </a:spcBef>
            </a:pPr>
            <a:r>
              <a:rPr lang="en-US" b="1" dirty="0">
                <a:solidFill>
                  <a:schemeClr val="tx2"/>
                </a:solidFill>
              </a:rPr>
              <a:t>Put your data where your users are to give real-time access and uninterrupted service to customers anywhere in the world.</a:t>
            </a:r>
          </a:p>
          <a:p>
            <a:pPr marL="285750" lvl="1" indent="-285750">
              <a:spcBef>
                <a:spcPts val="1600"/>
              </a:spcBef>
              <a:spcAft>
                <a:spcPts val="0"/>
              </a:spcAft>
              <a:buFont typeface="Arial" charset="0"/>
              <a:buChar char="•"/>
            </a:pPr>
            <a:r>
              <a:rPr lang="en-US" sz="1600" dirty="0">
                <a:solidFill>
                  <a:schemeClr val="tx1"/>
                </a:solidFill>
              </a:rPr>
              <a:t>Turnkey global data replication across all Azure regions </a:t>
            </a:r>
          </a:p>
          <a:p>
            <a:pPr marL="285750" lvl="1" indent="-285750">
              <a:spcBef>
                <a:spcPts val="1000"/>
              </a:spcBef>
              <a:spcAft>
                <a:spcPts val="0"/>
              </a:spcAft>
              <a:buFont typeface="Arial" charset="0"/>
              <a:buChar char="•"/>
            </a:pPr>
            <a:r>
              <a:rPr lang="en-US" sz="1600" dirty="0">
                <a:solidFill>
                  <a:schemeClr val="tx1"/>
                </a:solidFill>
              </a:rPr>
              <a:t>Guaranteed low-latency experience for global users </a:t>
            </a:r>
          </a:p>
          <a:p>
            <a:pPr marL="285750" lvl="1" indent="-285750">
              <a:spcBef>
                <a:spcPts val="1000"/>
              </a:spcBef>
              <a:spcAft>
                <a:spcPts val="0"/>
              </a:spcAft>
              <a:buFont typeface="Arial" charset="0"/>
              <a:buChar char="•"/>
            </a:pPr>
            <a:r>
              <a:rPr lang="en-US" sz="1600" dirty="0">
                <a:solidFill>
                  <a:schemeClr val="tx1"/>
                </a:solidFill>
              </a:rPr>
              <a:t>Resiliency for high availability and disaster recovery</a:t>
            </a:r>
          </a:p>
        </p:txBody>
      </p:sp>
      <p:grpSp>
        <p:nvGrpSpPr>
          <p:cNvPr id="5" name="Group 4"/>
          <p:cNvGrpSpPr/>
          <p:nvPr/>
        </p:nvGrpSpPr>
        <p:grpSpPr>
          <a:xfrm>
            <a:off x="6738035" y="1348650"/>
            <a:ext cx="5102126" cy="3108127"/>
            <a:chOff x="6738035" y="1348650"/>
            <a:chExt cx="5102126" cy="3108127"/>
          </a:xfrm>
        </p:grpSpPr>
        <p:sp>
          <p:nvSpPr>
            <p:cNvPr id="9" name="TextBox 8">
              <a:extLst>
                <a:ext uri="{FF2B5EF4-FFF2-40B4-BE49-F238E27FC236}">
                  <a16:creationId xmlns:a16="http://schemas.microsoft.com/office/drawing/2014/main" id="{F0CA2504-BD79-4E07-AFCB-A2ADC30D4A60}"/>
                </a:ext>
              </a:extLst>
            </p:cNvPr>
            <p:cNvSpPr txBox="1"/>
            <p:nvPr/>
          </p:nvSpPr>
          <p:spPr>
            <a:xfrm>
              <a:off x="8595975" y="1930310"/>
              <a:ext cx="88582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region A</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&lt;10 </a:t>
              </a:r>
              <a:r>
                <a:rPr kumimoji="0" lang="en-US" sz="95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ms</a:t>
              </a:r>
              <a:endPar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CA44825E-89C9-439E-8D14-B4269B8DCD03}"/>
                </a:ext>
              </a:extLst>
            </p:cNvPr>
            <p:cNvSpPr txBox="1"/>
            <p:nvPr/>
          </p:nvSpPr>
          <p:spPr>
            <a:xfrm>
              <a:off x="8595975" y="3005271"/>
              <a:ext cx="88582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region 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&lt;10 </a:t>
              </a:r>
              <a:r>
                <a:rPr kumimoji="0" lang="en-US" sz="95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ms</a:t>
              </a:r>
              <a:endPar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BFCEE045-D389-48C5-9BB3-AE891396E777}"/>
                </a:ext>
              </a:extLst>
            </p:cNvPr>
            <p:cNvSpPr txBox="1"/>
            <p:nvPr/>
          </p:nvSpPr>
          <p:spPr>
            <a:xfrm>
              <a:off x="8595975" y="4193628"/>
              <a:ext cx="88582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region C</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&lt;10 </a:t>
              </a:r>
              <a:r>
                <a:rPr kumimoji="0" lang="en-US" sz="95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ms</a:t>
              </a:r>
              <a:endPar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CBD0A595-F473-4B61-AD35-8E06789AC6F5}"/>
                </a:ext>
              </a:extLst>
            </p:cNvPr>
            <p:cNvSpPr txBox="1"/>
            <p:nvPr/>
          </p:nvSpPr>
          <p:spPr>
            <a:xfrm>
              <a:off x="10538771" y="2045113"/>
              <a:ext cx="130139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 (app + session state)</a:t>
              </a:r>
            </a:p>
          </p:txBody>
        </p:sp>
        <p:sp>
          <p:nvSpPr>
            <p:cNvPr id="15" name="TextBox 14">
              <a:extLst>
                <a:ext uri="{FF2B5EF4-FFF2-40B4-BE49-F238E27FC236}">
                  <a16:creationId xmlns:a16="http://schemas.microsoft.com/office/drawing/2014/main" id="{2A0A2343-400E-4B40-9385-EE5D0EC6C652}"/>
                </a:ext>
              </a:extLst>
            </p:cNvPr>
            <p:cNvSpPr txBox="1"/>
            <p:nvPr/>
          </p:nvSpPr>
          <p:spPr>
            <a:xfrm>
              <a:off x="10538771" y="3135708"/>
              <a:ext cx="130139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Globally distributed across regions</a:t>
              </a:r>
            </a:p>
          </p:txBody>
        </p:sp>
        <p:sp>
          <p:nvSpPr>
            <p:cNvPr id="16" name="TextBox 15">
              <a:extLst>
                <a:ext uri="{FF2B5EF4-FFF2-40B4-BE49-F238E27FC236}">
                  <a16:creationId xmlns:a16="http://schemas.microsoft.com/office/drawing/2014/main" id="{19CF5407-8A29-454B-B47B-3D675C06F13A}"/>
                </a:ext>
              </a:extLst>
            </p:cNvPr>
            <p:cNvSpPr txBox="1"/>
            <p:nvPr/>
          </p:nvSpPr>
          <p:spPr>
            <a:xfrm>
              <a:off x="7627680" y="3061400"/>
              <a:ext cx="793092"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Traffic Manager</a:t>
              </a:r>
            </a:p>
          </p:txBody>
        </p:sp>
        <p:sp>
          <p:nvSpPr>
            <p:cNvPr id="17" name="TextBox 16">
              <a:extLst>
                <a:ext uri="{FF2B5EF4-FFF2-40B4-BE49-F238E27FC236}">
                  <a16:creationId xmlns:a16="http://schemas.microsoft.com/office/drawing/2014/main" id="{B9EC2BD0-C202-41D0-A7E3-D9701A7AF9F9}"/>
                </a:ext>
              </a:extLst>
            </p:cNvPr>
            <p:cNvSpPr txBox="1"/>
            <p:nvPr/>
          </p:nvSpPr>
          <p:spPr>
            <a:xfrm>
              <a:off x="6738035" y="3061400"/>
              <a:ext cx="763044"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Browser</a:t>
              </a:r>
            </a:p>
          </p:txBody>
        </p:sp>
        <p:grpSp>
          <p:nvGrpSpPr>
            <p:cNvPr id="4" name="Group 3"/>
            <p:cNvGrpSpPr/>
            <p:nvPr/>
          </p:nvGrpSpPr>
          <p:grpSpPr>
            <a:xfrm>
              <a:off x="6886063" y="1348650"/>
              <a:ext cx="4623961" cy="2783265"/>
              <a:chOff x="6886063" y="1348650"/>
              <a:chExt cx="4623961" cy="2783265"/>
            </a:xfrm>
          </p:grpSpPr>
          <p:sp>
            <p:nvSpPr>
              <p:cNvPr id="19" name="Star: 4 Points 8">
                <a:extLst>
                  <a:ext uri="{FF2B5EF4-FFF2-40B4-BE49-F238E27FC236}">
                    <a16:creationId xmlns:a16="http://schemas.microsoft.com/office/drawing/2014/main" id="{8D8C97CA-B466-45CE-AE96-F114F8B841C3}"/>
                  </a:ext>
                </a:extLst>
              </p:cNvPr>
              <p:cNvSpPr/>
              <p:nvPr/>
            </p:nvSpPr>
            <p:spPr bwMode="auto">
              <a:xfrm>
                <a:off x="10871109" y="2453560"/>
                <a:ext cx="179359" cy="17935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ar: 4 Points 8">
                <a:extLst>
                  <a:ext uri="{FF2B5EF4-FFF2-40B4-BE49-F238E27FC236}">
                    <a16:creationId xmlns:a16="http://schemas.microsoft.com/office/drawing/2014/main" id="{E1AC15F6-CFEC-4B70-B75C-80C95587C18F}"/>
                  </a:ext>
                </a:extLst>
              </p:cNvPr>
              <p:cNvSpPr/>
              <p:nvPr/>
            </p:nvSpPr>
            <p:spPr bwMode="auto">
              <a:xfrm>
                <a:off x="11351604" y="2923572"/>
                <a:ext cx="82582" cy="82582"/>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BE6F03EC-4BDA-44AA-AF62-84C6C8A60C60}"/>
                  </a:ext>
                </a:extLst>
              </p:cNvPr>
              <p:cNvSpPr/>
              <p:nvPr/>
            </p:nvSpPr>
            <p:spPr bwMode="auto">
              <a:xfrm>
                <a:off x="10986117" y="2557903"/>
                <a:ext cx="396995" cy="396993"/>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9">
                <a:extLst>
                  <a:ext uri="{FF2B5EF4-FFF2-40B4-BE49-F238E27FC236}">
                    <a16:creationId xmlns:a16="http://schemas.microsoft.com/office/drawing/2014/main" id="{806A0721-E9FA-485A-BBEC-4BDC5CF3D937}"/>
                  </a:ext>
                </a:extLst>
              </p:cNvPr>
              <p:cNvSpPr/>
              <p:nvPr/>
            </p:nvSpPr>
            <p:spPr bwMode="auto">
              <a:xfrm rot="19667957">
                <a:off x="10868908" y="2668249"/>
                <a:ext cx="641116" cy="192973"/>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2E9F55DF-5484-457D-9A55-78A26DD57477}"/>
                  </a:ext>
                </a:extLst>
              </p:cNvPr>
              <p:cNvGrpSpPr/>
              <p:nvPr/>
            </p:nvGrpSpPr>
            <p:grpSpPr>
              <a:xfrm>
                <a:off x="6886063" y="2573483"/>
                <a:ext cx="466989" cy="397257"/>
                <a:chOff x="2107244" y="1575258"/>
                <a:chExt cx="310993" cy="264555"/>
              </a:xfrm>
            </p:grpSpPr>
            <p:sp>
              <p:nvSpPr>
                <p:cNvPr id="32" name="Rectangle 9">
                  <a:extLst>
                    <a:ext uri="{FF2B5EF4-FFF2-40B4-BE49-F238E27FC236}">
                      <a16:creationId xmlns:a16="http://schemas.microsoft.com/office/drawing/2014/main" id="{3D58681A-484E-4EB3-89D2-503894EF9D8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3" name="Line 10">
                  <a:extLst>
                    <a:ext uri="{FF2B5EF4-FFF2-40B4-BE49-F238E27FC236}">
                      <a16:creationId xmlns:a16="http://schemas.microsoft.com/office/drawing/2014/main" id="{147DCAD7-3063-4B7B-94C2-8C6B3C22CCBE}"/>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10325A34-801A-411E-99A9-70B32AAB8D61}"/>
                  </a:ext>
                </a:extLst>
              </p:cNvPr>
              <p:cNvGrpSpPr/>
              <p:nvPr/>
            </p:nvGrpSpPr>
            <p:grpSpPr>
              <a:xfrm>
                <a:off x="7156537" y="2609406"/>
                <a:ext cx="143689" cy="35923"/>
                <a:chOff x="2287367" y="1599181"/>
                <a:chExt cx="95690" cy="23923"/>
              </a:xfrm>
              <a:solidFill>
                <a:schemeClr val="tx2"/>
              </a:solidFill>
            </p:grpSpPr>
            <p:sp>
              <p:nvSpPr>
                <p:cNvPr id="29" name="Oval 11">
                  <a:extLst>
                    <a:ext uri="{FF2B5EF4-FFF2-40B4-BE49-F238E27FC236}">
                      <a16:creationId xmlns:a16="http://schemas.microsoft.com/office/drawing/2014/main" id="{4304F001-4ED7-4C72-B379-EF014DB09FF6}"/>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Oval 12">
                  <a:extLst>
                    <a:ext uri="{FF2B5EF4-FFF2-40B4-BE49-F238E27FC236}">
                      <a16:creationId xmlns:a16="http://schemas.microsoft.com/office/drawing/2014/main" id="{E40EFB7B-96FC-4D06-A8F9-DFCF8B8A9AAB}"/>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Oval 13">
                  <a:extLst>
                    <a:ext uri="{FF2B5EF4-FFF2-40B4-BE49-F238E27FC236}">
                      <a16:creationId xmlns:a16="http://schemas.microsoft.com/office/drawing/2014/main" id="{DCE8157D-AA2E-4BE0-AAF9-ED5713BCD5A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36" name="Freeform 216">
                <a:extLst>
                  <a:ext uri="{FF2B5EF4-FFF2-40B4-BE49-F238E27FC236}">
                    <a16:creationId xmlns:a16="http://schemas.microsoft.com/office/drawing/2014/main" id="{E8E0DD4C-7FAE-4058-838F-CF719A4422B2}"/>
                  </a:ext>
                </a:extLst>
              </p:cNvPr>
              <p:cNvSpPr/>
              <p:nvPr/>
            </p:nvSpPr>
            <p:spPr bwMode="auto">
              <a:xfrm>
                <a:off x="7803905" y="2504426"/>
                <a:ext cx="485379" cy="485379"/>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06F18905-43CB-4FA6-B7FC-CABFB8C561DB}"/>
                  </a:ext>
                </a:extLst>
              </p:cNvPr>
              <p:cNvCxnSpPr>
                <a:cxnSpLocks/>
              </p:cNvCxnSpPr>
              <p:nvPr/>
            </p:nvCxnSpPr>
            <p:spPr>
              <a:xfrm>
                <a:off x="7881954" y="2569946"/>
                <a:ext cx="195998" cy="201415"/>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893E18-F0F4-4442-ADC0-1E4BBFD6F319}"/>
                  </a:ext>
                </a:extLst>
              </p:cNvPr>
              <p:cNvCxnSpPr/>
              <p:nvPr/>
            </p:nvCxnSpPr>
            <p:spPr>
              <a:xfrm flipH="1" flipV="1">
                <a:off x="8128212" y="2693947"/>
                <a:ext cx="161072" cy="15482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9CFC2E-56EC-435E-993A-364D5B64F3FE}"/>
                  </a:ext>
                </a:extLst>
              </p:cNvPr>
              <p:cNvCxnSpPr/>
              <p:nvPr/>
            </p:nvCxnSpPr>
            <p:spPr>
              <a:xfrm flipH="1" flipV="1">
                <a:off x="7962275" y="2804181"/>
                <a:ext cx="183655" cy="185624"/>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1" name="Freeform 220">
                <a:extLst>
                  <a:ext uri="{FF2B5EF4-FFF2-40B4-BE49-F238E27FC236}">
                    <a16:creationId xmlns:a16="http://schemas.microsoft.com/office/drawing/2014/main" id="{C34CBDE1-87A0-4FC0-AC8B-1FEF7EE33274}"/>
                  </a:ext>
                </a:extLst>
              </p:cNvPr>
              <p:cNvSpPr/>
              <p:nvPr/>
            </p:nvSpPr>
            <p:spPr bwMode="auto">
              <a:xfrm>
                <a:off x="8767721" y="1348650"/>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6291363E-4852-4059-90A7-B80F2464B9D0}"/>
                  </a:ext>
                </a:extLst>
              </p:cNvPr>
              <p:cNvSpPr/>
              <p:nvPr/>
            </p:nvSpPr>
            <p:spPr bwMode="auto">
              <a:xfrm>
                <a:off x="8929035" y="1371549"/>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Freeform: Shape 42">
                <a:extLst>
                  <a:ext uri="{FF2B5EF4-FFF2-40B4-BE49-F238E27FC236}">
                    <a16:creationId xmlns:a16="http://schemas.microsoft.com/office/drawing/2014/main" id="{DF212F3B-9F67-4719-95ED-24BD32CE3799}"/>
                  </a:ext>
                </a:extLst>
              </p:cNvPr>
              <p:cNvSpPr/>
              <p:nvPr/>
            </p:nvSpPr>
            <p:spPr bwMode="auto">
              <a:xfrm>
                <a:off x="8834611" y="1444568"/>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43">
                <a:extLst>
                  <a:ext uri="{FF2B5EF4-FFF2-40B4-BE49-F238E27FC236}">
                    <a16:creationId xmlns:a16="http://schemas.microsoft.com/office/drawing/2014/main" id="{26E61074-F208-4701-9B1F-07202D44AFC5}"/>
                  </a:ext>
                </a:extLst>
              </p:cNvPr>
              <p:cNvSpPr/>
              <p:nvPr/>
            </p:nvSpPr>
            <p:spPr bwMode="auto">
              <a:xfrm flipV="1">
                <a:off x="8844818" y="1426968"/>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220">
                <a:extLst>
                  <a:ext uri="{FF2B5EF4-FFF2-40B4-BE49-F238E27FC236}">
                    <a16:creationId xmlns:a16="http://schemas.microsoft.com/office/drawing/2014/main" id="{27A8879B-86A6-4422-9420-759CB2C8E6D4}"/>
                  </a:ext>
                </a:extLst>
              </p:cNvPr>
              <p:cNvSpPr/>
              <p:nvPr/>
            </p:nvSpPr>
            <p:spPr bwMode="auto">
              <a:xfrm>
                <a:off x="8832561" y="1555919"/>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20">
                <a:extLst>
                  <a:ext uri="{FF2B5EF4-FFF2-40B4-BE49-F238E27FC236}">
                    <a16:creationId xmlns:a16="http://schemas.microsoft.com/office/drawing/2014/main" id="{B9621E1C-562B-4865-854C-01C2BA0DD3BC}"/>
                  </a:ext>
                </a:extLst>
              </p:cNvPr>
              <p:cNvSpPr/>
              <p:nvPr/>
            </p:nvSpPr>
            <p:spPr bwMode="auto">
              <a:xfrm>
                <a:off x="9136144" y="1580491"/>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220">
                <a:extLst>
                  <a:ext uri="{FF2B5EF4-FFF2-40B4-BE49-F238E27FC236}">
                    <a16:creationId xmlns:a16="http://schemas.microsoft.com/office/drawing/2014/main" id="{F69A2B71-937D-4CC8-B30C-8B084287B276}"/>
                  </a:ext>
                </a:extLst>
              </p:cNvPr>
              <p:cNvSpPr/>
              <p:nvPr/>
            </p:nvSpPr>
            <p:spPr bwMode="auto">
              <a:xfrm>
                <a:off x="9024946" y="1717348"/>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220">
                <a:extLst>
                  <a:ext uri="{FF2B5EF4-FFF2-40B4-BE49-F238E27FC236}">
                    <a16:creationId xmlns:a16="http://schemas.microsoft.com/office/drawing/2014/main" id="{9AAEA4D8-3EB0-444D-A5AC-79F952E77DC9}"/>
                  </a:ext>
                </a:extLst>
              </p:cNvPr>
              <p:cNvSpPr/>
              <p:nvPr/>
            </p:nvSpPr>
            <p:spPr bwMode="auto">
              <a:xfrm>
                <a:off x="8767721" y="2412562"/>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F90B9650-D811-4DF8-A403-FDE62A9676EA}"/>
                  </a:ext>
                </a:extLst>
              </p:cNvPr>
              <p:cNvSpPr/>
              <p:nvPr/>
            </p:nvSpPr>
            <p:spPr bwMode="auto">
              <a:xfrm>
                <a:off x="8929035" y="2435461"/>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Freeform: Shape 50">
                <a:extLst>
                  <a:ext uri="{FF2B5EF4-FFF2-40B4-BE49-F238E27FC236}">
                    <a16:creationId xmlns:a16="http://schemas.microsoft.com/office/drawing/2014/main" id="{6818DB2E-484F-479E-BCDE-A7A0822583C8}"/>
                  </a:ext>
                </a:extLst>
              </p:cNvPr>
              <p:cNvSpPr/>
              <p:nvPr/>
            </p:nvSpPr>
            <p:spPr bwMode="auto">
              <a:xfrm>
                <a:off x="8834611" y="2508480"/>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2" name="Freeform: Shape 51">
                <a:extLst>
                  <a:ext uri="{FF2B5EF4-FFF2-40B4-BE49-F238E27FC236}">
                    <a16:creationId xmlns:a16="http://schemas.microsoft.com/office/drawing/2014/main" id="{CF9FDA63-1432-4BD7-8024-47A5E6A17B3C}"/>
                  </a:ext>
                </a:extLst>
              </p:cNvPr>
              <p:cNvSpPr/>
              <p:nvPr/>
            </p:nvSpPr>
            <p:spPr bwMode="auto">
              <a:xfrm flipV="1">
                <a:off x="8844818" y="2490880"/>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 name="Freeform 220">
                <a:extLst>
                  <a:ext uri="{FF2B5EF4-FFF2-40B4-BE49-F238E27FC236}">
                    <a16:creationId xmlns:a16="http://schemas.microsoft.com/office/drawing/2014/main" id="{8592CCCB-65ED-4849-B67D-BC525F5B6555}"/>
                  </a:ext>
                </a:extLst>
              </p:cNvPr>
              <p:cNvSpPr/>
              <p:nvPr/>
            </p:nvSpPr>
            <p:spPr bwMode="auto">
              <a:xfrm>
                <a:off x="8832561" y="2619831"/>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220">
                <a:extLst>
                  <a:ext uri="{FF2B5EF4-FFF2-40B4-BE49-F238E27FC236}">
                    <a16:creationId xmlns:a16="http://schemas.microsoft.com/office/drawing/2014/main" id="{C0AAB5A8-588A-4FA6-88D7-B79077ADBA3F}"/>
                  </a:ext>
                </a:extLst>
              </p:cNvPr>
              <p:cNvSpPr/>
              <p:nvPr/>
            </p:nvSpPr>
            <p:spPr bwMode="auto">
              <a:xfrm>
                <a:off x="9136144" y="2644403"/>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20">
                <a:extLst>
                  <a:ext uri="{FF2B5EF4-FFF2-40B4-BE49-F238E27FC236}">
                    <a16:creationId xmlns:a16="http://schemas.microsoft.com/office/drawing/2014/main" id="{73A288F3-50CF-4581-89F9-66AEAC7026EF}"/>
                  </a:ext>
                </a:extLst>
              </p:cNvPr>
              <p:cNvSpPr/>
              <p:nvPr/>
            </p:nvSpPr>
            <p:spPr bwMode="auto">
              <a:xfrm>
                <a:off x="9024946" y="2781260"/>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Freeform 220">
                <a:extLst>
                  <a:ext uri="{FF2B5EF4-FFF2-40B4-BE49-F238E27FC236}">
                    <a16:creationId xmlns:a16="http://schemas.microsoft.com/office/drawing/2014/main" id="{7A1878E4-121E-4EE1-9353-E1C7B3C374CC}"/>
                  </a:ext>
                </a:extLst>
              </p:cNvPr>
              <p:cNvSpPr/>
              <p:nvPr/>
            </p:nvSpPr>
            <p:spPr bwMode="auto">
              <a:xfrm>
                <a:off x="8767721" y="3589581"/>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9D59633C-3805-4A60-A857-65D262325253}"/>
                  </a:ext>
                </a:extLst>
              </p:cNvPr>
              <p:cNvSpPr/>
              <p:nvPr/>
            </p:nvSpPr>
            <p:spPr bwMode="auto">
              <a:xfrm>
                <a:off x="8929035" y="3612480"/>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 name="Freeform: Shape 58">
                <a:extLst>
                  <a:ext uri="{FF2B5EF4-FFF2-40B4-BE49-F238E27FC236}">
                    <a16:creationId xmlns:a16="http://schemas.microsoft.com/office/drawing/2014/main" id="{4BAC8A80-BC0A-45E3-BA63-7E8D475D252C}"/>
                  </a:ext>
                </a:extLst>
              </p:cNvPr>
              <p:cNvSpPr/>
              <p:nvPr/>
            </p:nvSpPr>
            <p:spPr bwMode="auto">
              <a:xfrm>
                <a:off x="8834611" y="3685499"/>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78FD8A5E-E1B3-41DB-A1DE-12178672C7F7}"/>
                  </a:ext>
                </a:extLst>
              </p:cNvPr>
              <p:cNvSpPr/>
              <p:nvPr/>
            </p:nvSpPr>
            <p:spPr bwMode="auto">
              <a:xfrm flipV="1">
                <a:off x="8844818" y="3667899"/>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1" name="Freeform 220">
                <a:extLst>
                  <a:ext uri="{FF2B5EF4-FFF2-40B4-BE49-F238E27FC236}">
                    <a16:creationId xmlns:a16="http://schemas.microsoft.com/office/drawing/2014/main" id="{1C6AB179-99DD-439C-88F2-3B0DC2CDA021}"/>
                  </a:ext>
                </a:extLst>
              </p:cNvPr>
              <p:cNvSpPr/>
              <p:nvPr/>
            </p:nvSpPr>
            <p:spPr bwMode="auto">
              <a:xfrm>
                <a:off x="8832561" y="3796850"/>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Freeform 220">
                <a:extLst>
                  <a:ext uri="{FF2B5EF4-FFF2-40B4-BE49-F238E27FC236}">
                    <a16:creationId xmlns:a16="http://schemas.microsoft.com/office/drawing/2014/main" id="{E3B877DC-3A92-4228-84FE-77C4BC07BC19}"/>
                  </a:ext>
                </a:extLst>
              </p:cNvPr>
              <p:cNvSpPr/>
              <p:nvPr/>
            </p:nvSpPr>
            <p:spPr bwMode="auto">
              <a:xfrm>
                <a:off x="9136144" y="3821422"/>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220">
                <a:extLst>
                  <a:ext uri="{FF2B5EF4-FFF2-40B4-BE49-F238E27FC236}">
                    <a16:creationId xmlns:a16="http://schemas.microsoft.com/office/drawing/2014/main" id="{D67D0AC1-D92D-4497-A94F-BCB2579BDE34}"/>
                  </a:ext>
                </a:extLst>
              </p:cNvPr>
              <p:cNvSpPr/>
              <p:nvPr/>
            </p:nvSpPr>
            <p:spPr bwMode="auto">
              <a:xfrm>
                <a:off x="9024946" y="3958279"/>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34" name="Straight Arrow Connector 33">
              <a:extLst>
                <a:ext uri="{FF2B5EF4-FFF2-40B4-BE49-F238E27FC236}">
                  <a16:creationId xmlns:a16="http://schemas.microsoft.com/office/drawing/2014/main" id="{CA03F62D-D191-481D-84BB-69B62EC38332}"/>
                </a:ext>
              </a:extLst>
            </p:cNvPr>
            <p:cNvCxnSpPr/>
            <p:nvPr/>
          </p:nvCxnSpPr>
          <p:spPr>
            <a:xfrm>
              <a:off x="7466952" y="2744897"/>
              <a:ext cx="2462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Arrow Connector 67">
              <a:extLst>
                <a:ext uri="{FF2B5EF4-FFF2-40B4-BE49-F238E27FC236}">
                  <a16:creationId xmlns:a16="http://schemas.microsoft.com/office/drawing/2014/main" id="{DBCD4B1E-6F9D-41BE-B30E-FCA9156DEB13}"/>
                </a:ext>
              </a:extLst>
            </p:cNvPr>
            <p:cNvCxnSpPr>
              <a:cxnSpLocks/>
            </p:cNvCxnSpPr>
            <p:nvPr/>
          </p:nvCxnSpPr>
          <p:spPr>
            <a:xfrm>
              <a:off x="9602862" y="2744897"/>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77439760-0AAC-4A2D-9ECC-EF5E46989A16}"/>
                </a:ext>
              </a:extLst>
            </p:cNvPr>
            <p:cNvCxnSpPr/>
            <p:nvPr/>
          </p:nvCxnSpPr>
          <p:spPr>
            <a:xfrm>
              <a:off x="8396436" y="2744897"/>
              <a:ext cx="25254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9" name="Connector: Elbow 68">
              <a:extLst>
                <a:ext uri="{FF2B5EF4-FFF2-40B4-BE49-F238E27FC236}">
                  <a16:creationId xmlns:a16="http://schemas.microsoft.com/office/drawing/2014/main" id="{009A4A19-3F85-4CF8-A11E-8F4E621357B8}"/>
                </a:ext>
              </a:extLst>
            </p:cNvPr>
            <p:cNvCxnSpPr/>
            <p:nvPr/>
          </p:nvCxnSpPr>
          <p:spPr>
            <a:xfrm rot="5400000" flipH="1" flipV="1">
              <a:off x="8006170" y="1640623"/>
              <a:ext cx="651771" cy="600893"/>
            </a:xfrm>
            <a:prstGeom prst="bentConnector3">
              <a:avLst>
                <a:gd name="adj1" fmla="val 10063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Connector: Elbow 72">
              <a:extLst>
                <a:ext uri="{FF2B5EF4-FFF2-40B4-BE49-F238E27FC236}">
                  <a16:creationId xmlns:a16="http://schemas.microsoft.com/office/drawing/2014/main" id="{35EEC2BB-2148-4950-BF5A-A4D42DA88D72}"/>
                </a:ext>
              </a:extLst>
            </p:cNvPr>
            <p:cNvCxnSpPr>
              <a:cxnSpLocks/>
            </p:cNvCxnSpPr>
            <p:nvPr/>
          </p:nvCxnSpPr>
          <p:spPr>
            <a:xfrm>
              <a:off x="8031608" y="3452397"/>
              <a:ext cx="630007" cy="414326"/>
            </a:xfrm>
            <a:prstGeom prst="bentConnector3">
              <a:avLst>
                <a:gd name="adj1" fmla="val -19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C1B9E04B-A163-485A-9BA5-2ED7DD4ED83D}"/>
                </a:ext>
              </a:extLst>
            </p:cNvPr>
            <p:cNvCxnSpPr>
              <a:cxnSpLocks/>
            </p:cNvCxnSpPr>
            <p:nvPr/>
          </p:nvCxnSpPr>
          <p:spPr>
            <a:xfrm>
              <a:off x="9602862" y="3838761"/>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2F0CA1DC-150E-4BB9-A8EC-ED490044BF67}"/>
                </a:ext>
              </a:extLst>
            </p:cNvPr>
            <p:cNvCxnSpPr>
              <a:cxnSpLocks/>
            </p:cNvCxnSpPr>
            <p:nvPr/>
          </p:nvCxnSpPr>
          <p:spPr>
            <a:xfrm>
              <a:off x="9602862" y="1616529"/>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Arrow Connector 77">
              <a:extLst>
                <a:ext uri="{FF2B5EF4-FFF2-40B4-BE49-F238E27FC236}">
                  <a16:creationId xmlns:a16="http://schemas.microsoft.com/office/drawing/2014/main" id="{04D3961D-E12D-451F-B643-119BA51F7FF3}"/>
                </a:ext>
              </a:extLst>
            </p:cNvPr>
            <p:cNvCxnSpPr>
              <a:cxnSpLocks/>
            </p:cNvCxnSpPr>
            <p:nvPr/>
          </p:nvCxnSpPr>
          <p:spPr>
            <a:xfrm>
              <a:off x="9602862" y="1712780"/>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Arrow Connector 78">
              <a:extLst>
                <a:ext uri="{FF2B5EF4-FFF2-40B4-BE49-F238E27FC236}">
                  <a16:creationId xmlns:a16="http://schemas.microsoft.com/office/drawing/2014/main" id="{CF311767-F7A8-4044-89DB-69E18E640179}"/>
                </a:ext>
              </a:extLst>
            </p:cNvPr>
            <p:cNvCxnSpPr>
              <a:cxnSpLocks/>
            </p:cNvCxnSpPr>
            <p:nvPr/>
          </p:nvCxnSpPr>
          <p:spPr>
            <a:xfrm>
              <a:off x="9602862" y="1846130"/>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Arrow Connector 83">
              <a:extLst>
                <a:ext uri="{FF2B5EF4-FFF2-40B4-BE49-F238E27FC236}">
                  <a16:creationId xmlns:a16="http://schemas.microsoft.com/office/drawing/2014/main" id="{CC17EECA-8290-46B3-99CA-076CCC0C7855}"/>
                </a:ext>
              </a:extLst>
            </p:cNvPr>
            <p:cNvCxnSpPr>
              <a:cxnSpLocks/>
            </p:cNvCxnSpPr>
            <p:nvPr/>
          </p:nvCxnSpPr>
          <p:spPr>
            <a:xfrm flipV="1">
              <a:off x="9602862" y="1971396"/>
              <a:ext cx="765052" cy="688113"/>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Arrow Connector 84">
              <a:extLst>
                <a:ext uri="{FF2B5EF4-FFF2-40B4-BE49-F238E27FC236}">
                  <a16:creationId xmlns:a16="http://schemas.microsoft.com/office/drawing/2014/main" id="{1620F015-9CFB-44EC-BF51-17A27ADF4E1A}"/>
                </a:ext>
              </a:extLst>
            </p:cNvPr>
            <p:cNvCxnSpPr>
              <a:cxnSpLocks/>
            </p:cNvCxnSpPr>
            <p:nvPr/>
          </p:nvCxnSpPr>
          <p:spPr>
            <a:xfrm>
              <a:off x="9602862" y="2792859"/>
              <a:ext cx="765052" cy="630847"/>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0D37FD5B-09FA-4FB3-8470-AC1C1F1EAE26}"/>
                </a:ext>
              </a:extLst>
            </p:cNvPr>
            <p:cNvCxnSpPr>
              <a:cxnSpLocks/>
            </p:cNvCxnSpPr>
            <p:nvPr/>
          </p:nvCxnSpPr>
          <p:spPr>
            <a:xfrm flipV="1">
              <a:off x="9602862" y="2920502"/>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Arrow Connector 86">
              <a:extLst>
                <a:ext uri="{FF2B5EF4-FFF2-40B4-BE49-F238E27FC236}">
                  <a16:creationId xmlns:a16="http://schemas.microsoft.com/office/drawing/2014/main" id="{7DED7B7F-21AC-4A58-BF23-6C85B741107E}"/>
                </a:ext>
              </a:extLst>
            </p:cNvPr>
            <p:cNvCxnSpPr>
              <a:cxnSpLocks/>
            </p:cNvCxnSpPr>
            <p:nvPr/>
          </p:nvCxnSpPr>
          <p:spPr>
            <a:xfrm flipV="1">
              <a:off x="9602862" y="1744769"/>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92" name="Picture 6" descr="File:Domino's stacked.svg">
            <a:extLst>
              <a:ext uri="{FF2B5EF4-FFF2-40B4-BE49-F238E27FC236}">
                <a16:creationId xmlns:a16="http://schemas.microsoft.com/office/drawing/2014/main" id="{B41B5B2F-FDD5-48A9-9A9D-995381ADAD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6361" y="5907388"/>
            <a:ext cx="697604" cy="7092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http://images.pocketgamer.co.uk/sm/2016/3/66000/original.png">
            <a:extLst>
              <a:ext uri="{FF2B5EF4-FFF2-40B4-BE49-F238E27FC236}">
                <a16:creationId xmlns:a16="http://schemas.microsoft.com/office/drawing/2014/main" id="{2ABA16EE-FCDC-4C52-9FD4-0E1996C988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9239" y="6056663"/>
            <a:ext cx="1736248" cy="40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4190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507480" cy="899665"/>
          </a:xfrm>
        </p:spPr>
        <p:txBody>
          <a:bodyPr/>
          <a:lstStyle/>
          <a:p>
            <a:pPr algn="l"/>
            <a:r>
              <a:rPr lang="en-US" dirty="0"/>
              <a:t>MIGRATE </a:t>
            </a:r>
            <a:r>
              <a:rPr lang="en-US" dirty="0" err="1"/>
              <a:t>nosql</a:t>
            </a:r>
            <a:endParaRPr lang="en-US" dirty="0"/>
          </a:p>
        </p:txBody>
      </p:sp>
      <p:sp>
        <p:nvSpPr>
          <p:cNvPr id="3" name="Content Placeholder 2"/>
          <p:cNvSpPr>
            <a:spLocks noGrp="1"/>
          </p:cNvSpPr>
          <p:nvPr>
            <p:ph type="body" sz="quarter" idx="10"/>
          </p:nvPr>
        </p:nvSpPr>
        <p:spPr>
          <a:xfrm>
            <a:off x="269239" y="1925685"/>
            <a:ext cx="5610189" cy="3024418"/>
          </a:xfrm>
        </p:spPr>
        <p:txBody>
          <a:bodyPr/>
          <a:lstStyle/>
          <a:p>
            <a:r>
              <a:rPr lang="en-US" sz="1600" dirty="0">
                <a:latin typeface="+mn-lt"/>
              </a:rPr>
              <a:t>Make data modernization easy with seamless migration of NoSQL workloads to cloud.</a:t>
            </a:r>
          </a:p>
          <a:p>
            <a:endParaRPr lang="en-US" sz="1600" dirty="0">
              <a:solidFill>
                <a:schemeClr val="tx1"/>
              </a:solidFill>
              <a:latin typeface="+mn-lt"/>
            </a:endParaRPr>
          </a:p>
          <a:p>
            <a:pPr marL="285750" lvl="1" indent="-285750">
              <a:spcBef>
                <a:spcPts val="1600"/>
              </a:spcBef>
              <a:buFont typeface="Arial" charset="0"/>
              <a:buChar char="•"/>
            </a:pPr>
            <a:r>
              <a:rPr lang="en-US" sz="1600" dirty="0"/>
              <a:t>Azure Cosmos DB MongoDB API, Cassandra API, and SQL API bring app data from existing NoSQL deployments</a:t>
            </a:r>
          </a:p>
          <a:p>
            <a:pPr marL="285750" lvl="1" indent="-285750">
              <a:spcBef>
                <a:spcPts val="1600"/>
              </a:spcBef>
              <a:buFont typeface="Arial" charset="0"/>
              <a:buChar char="•"/>
            </a:pPr>
            <a:r>
              <a:rPr lang="en-US" sz="1600" dirty="0"/>
              <a:t>Leverage existing tools, drivers, and libraries, and continue using existing apps’ current SDKs</a:t>
            </a:r>
          </a:p>
          <a:p>
            <a:pPr marL="285750" lvl="1" indent="-285750">
              <a:spcBef>
                <a:spcPts val="1000"/>
              </a:spcBef>
              <a:buFont typeface="Arial" charset="0"/>
              <a:buChar char="•"/>
            </a:pPr>
            <a:r>
              <a:rPr lang="en-US" sz="1600" dirty="0"/>
              <a:t>Turnkey geo-replication</a:t>
            </a:r>
          </a:p>
          <a:p>
            <a:pPr marL="285750" lvl="1" indent="-285750">
              <a:spcBef>
                <a:spcPts val="1000"/>
              </a:spcBef>
              <a:buFont typeface="Arial" charset="0"/>
              <a:buChar char="•"/>
            </a:pPr>
            <a:r>
              <a:rPr lang="en-US" sz="1600" dirty="0"/>
              <a:t>No infrastructure or VM management required</a:t>
            </a:r>
          </a:p>
        </p:txBody>
      </p:sp>
      <p:sp>
        <p:nvSpPr>
          <p:cNvPr id="28" name="TextBox 27">
            <a:extLst>
              <a:ext uri="{FF2B5EF4-FFF2-40B4-BE49-F238E27FC236}">
                <a16:creationId xmlns:a16="http://schemas.microsoft.com/office/drawing/2014/main" id="{194E51DA-ECE2-4DCD-962E-3F412C96A91A}"/>
              </a:ext>
            </a:extLst>
          </p:cNvPr>
          <p:cNvSpPr txBox="1"/>
          <p:nvPr/>
        </p:nvSpPr>
        <p:spPr>
          <a:xfrm>
            <a:off x="6608506" y="3122951"/>
            <a:ext cx="1300583"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DynamoDB</a:t>
            </a:r>
          </a:p>
        </p:txBody>
      </p:sp>
      <p:grpSp>
        <p:nvGrpSpPr>
          <p:cNvPr id="6" name="Group 5">
            <a:extLst>
              <a:ext uri="{FF2B5EF4-FFF2-40B4-BE49-F238E27FC236}">
                <a16:creationId xmlns:a16="http://schemas.microsoft.com/office/drawing/2014/main" id="{082C120B-9031-49DF-BDA0-FCB50B2F4632}"/>
              </a:ext>
            </a:extLst>
          </p:cNvPr>
          <p:cNvGrpSpPr/>
          <p:nvPr/>
        </p:nvGrpSpPr>
        <p:grpSpPr>
          <a:xfrm>
            <a:off x="6597070" y="2328126"/>
            <a:ext cx="5152450" cy="2718717"/>
            <a:chOff x="6597070" y="2328126"/>
            <a:chExt cx="5152450" cy="2718717"/>
          </a:xfrm>
        </p:grpSpPr>
        <p:grpSp>
          <p:nvGrpSpPr>
            <p:cNvPr id="5" name="Group 4">
              <a:extLst>
                <a:ext uri="{FF2B5EF4-FFF2-40B4-BE49-F238E27FC236}">
                  <a16:creationId xmlns:a16="http://schemas.microsoft.com/office/drawing/2014/main" id="{D7F73E70-C999-490E-837F-7C1A0C690B43}"/>
                </a:ext>
              </a:extLst>
            </p:cNvPr>
            <p:cNvGrpSpPr/>
            <p:nvPr/>
          </p:nvGrpSpPr>
          <p:grpSpPr>
            <a:xfrm>
              <a:off x="6616073" y="2733109"/>
              <a:ext cx="5133447" cy="2177702"/>
              <a:chOff x="6496278" y="2276474"/>
              <a:chExt cx="5133447" cy="2177702"/>
            </a:xfrm>
          </p:grpSpPr>
          <p:grpSp>
            <p:nvGrpSpPr>
              <p:cNvPr id="10" name="Group 9">
                <a:extLst>
                  <a:ext uri="{FF2B5EF4-FFF2-40B4-BE49-F238E27FC236}">
                    <a16:creationId xmlns:a16="http://schemas.microsoft.com/office/drawing/2014/main" id="{9B7C9BCE-A55C-43FA-86A4-15F0F6B935C7}"/>
                  </a:ext>
                </a:extLst>
              </p:cNvPr>
              <p:cNvGrpSpPr/>
              <p:nvPr/>
            </p:nvGrpSpPr>
            <p:grpSpPr>
              <a:xfrm>
                <a:off x="10435774" y="2547257"/>
                <a:ext cx="882798" cy="760904"/>
                <a:chOff x="8376458" y="5925518"/>
                <a:chExt cx="1045926" cy="901512"/>
              </a:xfrm>
            </p:grpSpPr>
            <p:sp>
              <p:nvSpPr>
                <p:cNvPr id="11" name="Star: 4 Points 8">
                  <a:extLst>
                    <a:ext uri="{FF2B5EF4-FFF2-40B4-BE49-F238E27FC236}">
                      <a16:creationId xmlns:a16="http://schemas.microsoft.com/office/drawing/2014/main" id="{6CCB4DEC-D776-417D-887A-3E8D78CA228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tar: 4 Points 8">
                  <a:extLst>
                    <a:ext uri="{FF2B5EF4-FFF2-40B4-BE49-F238E27FC236}">
                      <a16:creationId xmlns:a16="http://schemas.microsoft.com/office/drawing/2014/main" id="{FC36AD3B-4B61-4A27-80FD-C355EDDDD9B6}"/>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a:extLst>
                    <a:ext uri="{FF2B5EF4-FFF2-40B4-BE49-F238E27FC236}">
                      <a16:creationId xmlns:a16="http://schemas.microsoft.com/office/drawing/2014/main" id="{E5235BA0-2DD3-4FFF-8EDD-39286A0173A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9">
                  <a:extLst>
                    <a:ext uri="{FF2B5EF4-FFF2-40B4-BE49-F238E27FC236}">
                      <a16:creationId xmlns:a16="http://schemas.microsoft.com/office/drawing/2014/main" id="{E51260D1-7EAC-4471-A9B7-BAF50A24E70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C257B6D2-BB52-4296-83BE-B20B3C0389D2}"/>
                  </a:ext>
                </a:extLst>
              </p:cNvPr>
              <p:cNvCxnSpPr>
                <a:cxnSpLocks/>
              </p:cNvCxnSpPr>
              <p:nvPr/>
            </p:nvCxnSpPr>
            <p:spPr>
              <a:xfrm>
                <a:off x="7892035" y="3033842"/>
                <a:ext cx="2307792" cy="0"/>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9" name="Group 18">
                <a:extLst>
                  <a:ext uri="{FF2B5EF4-FFF2-40B4-BE49-F238E27FC236}">
                    <a16:creationId xmlns:a16="http://schemas.microsoft.com/office/drawing/2014/main" id="{7CF3FBED-15B9-4BDE-9268-FDC939ABEEAB}"/>
                  </a:ext>
                </a:extLst>
              </p:cNvPr>
              <p:cNvGrpSpPr/>
              <p:nvPr/>
            </p:nvGrpSpPr>
            <p:grpSpPr>
              <a:xfrm>
                <a:off x="8899640" y="2526975"/>
                <a:ext cx="292582" cy="358161"/>
                <a:chOff x="3257702" y="4407633"/>
                <a:chExt cx="403310" cy="493707"/>
              </a:xfrm>
            </p:grpSpPr>
            <p:grpSp>
              <p:nvGrpSpPr>
                <p:cNvPr id="20" name="Group 19">
                  <a:extLst>
                    <a:ext uri="{FF2B5EF4-FFF2-40B4-BE49-F238E27FC236}">
                      <a16:creationId xmlns:a16="http://schemas.microsoft.com/office/drawing/2014/main" id="{4ED97AF1-AAE4-4437-B342-F56AC2297CF7}"/>
                    </a:ext>
                  </a:extLst>
                </p:cNvPr>
                <p:cNvGrpSpPr/>
                <p:nvPr/>
              </p:nvGrpSpPr>
              <p:grpSpPr>
                <a:xfrm>
                  <a:off x="3257702" y="4407633"/>
                  <a:ext cx="403310" cy="493707"/>
                  <a:chOff x="3003960" y="3685414"/>
                  <a:chExt cx="403310" cy="493707"/>
                </a:xfrm>
              </p:grpSpPr>
              <p:sp>
                <p:nvSpPr>
                  <p:cNvPr id="22" name="Snip Single Corner Rectangle 26">
                    <a:extLst>
                      <a:ext uri="{FF2B5EF4-FFF2-40B4-BE49-F238E27FC236}">
                        <a16:creationId xmlns:a16="http://schemas.microsoft.com/office/drawing/2014/main" id="{7321B4C6-76B0-4ACD-9DF4-74C97D4F44D9}"/>
                      </a:ext>
                    </a:extLst>
                  </p:cNvPr>
                  <p:cNvSpPr/>
                  <p:nvPr/>
                </p:nvSpPr>
                <p:spPr bwMode="auto">
                  <a:xfrm flipH="1">
                    <a:off x="3003960" y="3685414"/>
                    <a:ext cx="403310" cy="493707"/>
                  </a:xfrm>
                  <a:prstGeom prst="snip1Rect">
                    <a:avLst>
                      <a:gd name="adj" fmla="val 2873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Triangle 27">
                    <a:extLst>
                      <a:ext uri="{FF2B5EF4-FFF2-40B4-BE49-F238E27FC236}">
                        <a16:creationId xmlns:a16="http://schemas.microsoft.com/office/drawing/2014/main" id="{0174BC34-20CC-4EF8-8E57-9C7026727EDF}"/>
                      </a:ext>
                    </a:extLst>
                  </p:cNvPr>
                  <p:cNvSpPr/>
                  <p:nvPr/>
                </p:nvSpPr>
                <p:spPr bwMode="auto">
                  <a:xfrm rot="8100000">
                    <a:off x="3012552" y="3733609"/>
                    <a:ext cx="160049" cy="80930"/>
                  </a:xfrm>
                  <a:prstGeom prs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1" name="Double Brace 20">
                  <a:extLst>
                    <a:ext uri="{FF2B5EF4-FFF2-40B4-BE49-F238E27FC236}">
                      <a16:creationId xmlns:a16="http://schemas.microsoft.com/office/drawing/2014/main" id="{81F978DA-58E4-4D51-B95E-E1FF45ED6182}"/>
                    </a:ext>
                  </a:extLst>
                </p:cNvPr>
                <p:cNvSpPr/>
                <p:nvPr/>
              </p:nvSpPr>
              <p:spPr>
                <a:xfrm>
                  <a:off x="3395189" y="4569259"/>
                  <a:ext cx="151075" cy="210347"/>
                </a:xfrm>
                <a:prstGeom prst="bracePair">
                  <a:avLst>
                    <a:gd name="adj" fmla="val 17708"/>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4" name="TextBox 23">
                <a:extLst>
                  <a:ext uri="{FF2B5EF4-FFF2-40B4-BE49-F238E27FC236}">
                    <a16:creationId xmlns:a16="http://schemas.microsoft.com/office/drawing/2014/main" id="{96F048FC-FB32-EF47-B12F-CBCA89DE539F}"/>
                  </a:ext>
                </a:extLst>
              </p:cNvPr>
              <p:cNvSpPr txBox="1"/>
              <p:nvPr/>
            </p:nvSpPr>
            <p:spPr>
              <a:xfrm>
                <a:off x="8395640" y="3082768"/>
                <a:ext cx="1300583" cy="23852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505050"/>
                        </a:gs>
                        <a:gs pos="30000">
                          <a:srgbClr val="505050"/>
                        </a:gs>
                      </a:gsLst>
                      <a:lin ang="5400000" scaled="0"/>
                    </a:gradFill>
                    <a:effectLst/>
                    <a:uLnTx/>
                    <a:uFillTx/>
                    <a:latin typeface="Segoe UI" charset="0"/>
                    <a:ea typeface="Segoe UI" charset="0"/>
                    <a:cs typeface="Segoe UI" charset="0"/>
                  </a:rPr>
                  <a:t>NoSQL wire protocol</a:t>
                </a:r>
              </a:p>
            </p:txBody>
          </p:sp>
          <p:sp>
            <p:nvSpPr>
              <p:cNvPr id="26" name="TextBox 25">
                <a:extLst>
                  <a:ext uri="{FF2B5EF4-FFF2-40B4-BE49-F238E27FC236}">
                    <a16:creationId xmlns:a16="http://schemas.microsoft.com/office/drawing/2014/main" id="{3E294C07-A327-E54F-949E-7D214F88B610}"/>
                  </a:ext>
                </a:extLst>
              </p:cNvPr>
              <p:cNvSpPr txBox="1"/>
              <p:nvPr/>
            </p:nvSpPr>
            <p:spPr>
              <a:xfrm>
                <a:off x="10133775" y="3407736"/>
                <a:ext cx="1495950" cy="1046440"/>
              </a:xfrm>
              <a:prstGeom prst="rect">
                <a:avLst/>
              </a:prstGeom>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Azure Cosmos DB: </a:t>
                </a:r>
                <a:b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endPar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API for MongoDB</a:t>
                </a:r>
                <a:b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Cassandra API</a:t>
                </a:r>
                <a:b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Core (SQL) API</a:t>
                </a:r>
                <a:b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endPar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 name="TextBox 24">
                <a:extLst>
                  <a:ext uri="{FF2B5EF4-FFF2-40B4-BE49-F238E27FC236}">
                    <a16:creationId xmlns:a16="http://schemas.microsoft.com/office/drawing/2014/main" id="{93793567-4EFE-904F-BF0D-396C9C52D1BF}"/>
                  </a:ext>
                </a:extLst>
              </p:cNvPr>
              <p:cNvSpPr txBox="1"/>
              <p:nvPr/>
            </p:nvSpPr>
            <p:spPr>
              <a:xfrm>
                <a:off x="6496278" y="2276474"/>
                <a:ext cx="1300583"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MongoDB</a:t>
                </a:r>
              </a:p>
            </p:txBody>
          </p:sp>
          <p:sp>
            <p:nvSpPr>
              <p:cNvPr id="4" name="Right Bracket 3"/>
              <p:cNvSpPr/>
              <p:nvPr/>
            </p:nvSpPr>
            <p:spPr>
              <a:xfrm>
                <a:off x="7833633" y="2285804"/>
                <a:ext cx="47105" cy="1494235"/>
              </a:xfrm>
              <a:prstGeom prst="rightBracket">
                <a:avLst>
                  <a:gd name="adj" fmla="val 0"/>
                </a:avLst>
              </a:prstGeom>
              <a:ln w="19050">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9" name="TextBox 28">
              <a:extLst>
                <a:ext uri="{FF2B5EF4-FFF2-40B4-BE49-F238E27FC236}">
                  <a16:creationId xmlns:a16="http://schemas.microsoft.com/office/drawing/2014/main" id="{8939F374-ACD3-4D9F-B548-A89DC876D2C0}"/>
                </a:ext>
              </a:extLst>
            </p:cNvPr>
            <p:cNvSpPr txBox="1"/>
            <p:nvPr/>
          </p:nvSpPr>
          <p:spPr>
            <a:xfrm>
              <a:off x="6623626" y="3523273"/>
              <a:ext cx="1300583"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Couchbase</a:t>
              </a:r>
            </a:p>
          </p:txBody>
        </p:sp>
        <p:sp>
          <p:nvSpPr>
            <p:cNvPr id="30" name="TextBox 29">
              <a:extLst>
                <a:ext uri="{FF2B5EF4-FFF2-40B4-BE49-F238E27FC236}">
                  <a16:creationId xmlns:a16="http://schemas.microsoft.com/office/drawing/2014/main" id="{0E5246B4-3DA3-4FC6-93B4-2DFD8086AB2D}"/>
                </a:ext>
              </a:extLst>
            </p:cNvPr>
            <p:cNvSpPr txBox="1"/>
            <p:nvPr/>
          </p:nvSpPr>
          <p:spPr>
            <a:xfrm>
              <a:off x="6669880" y="4677511"/>
              <a:ext cx="1300583"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CouchDB</a:t>
              </a:r>
            </a:p>
          </p:txBody>
        </p:sp>
        <p:sp>
          <p:nvSpPr>
            <p:cNvPr id="31" name="TextBox 30">
              <a:extLst>
                <a:ext uri="{FF2B5EF4-FFF2-40B4-BE49-F238E27FC236}">
                  <a16:creationId xmlns:a16="http://schemas.microsoft.com/office/drawing/2014/main" id="{1AC3BC6E-2891-4EAF-AC97-8A6D80A32AB2}"/>
                </a:ext>
              </a:extLst>
            </p:cNvPr>
            <p:cNvSpPr txBox="1"/>
            <p:nvPr/>
          </p:nvSpPr>
          <p:spPr>
            <a:xfrm>
              <a:off x="6641548" y="3908786"/>
              <a:ext cx="1300583"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Neo4j</a:t>
              </a:r>
            </a:p>
          </p:txBody>
        </p:sp>
        <p:sp>
          <p:nvSpPr>
            <p:cNvPr id="32" name="TextBox 31">
              <a:extLst>
                <a:ext uri="{FF2B5EF4-FFF2-40B4-BE49-F238E27FC236}">
                  <a16:creationId xmlns:a16="http://schemas.microsoft.com/office/drawing/2014/main" id="{2E0A8871-2BDE-4E8E-A159-C08C559A540D}"/>
                </a:ext>
              </a:extLst>
            </p:cNvPr>
            <p:cNvSpPr txBox="1"/>
            <p:nvPr/>
          </p:nvSpPr>
          <p:spPr>
            <a:xfrm>
              <a:off x="6670767" y="4282039"/>
              <a:ext cx="1300583"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HBase</a:t>
              </a:r>
            </a:p>
          </p:txBody>
        </p:sp>
        <p:sp>
          <p:nvSpPr>
            <p:cNvPr id="33" name="TextBox 32">
              <a:extLst>
                <a:ext uri="{FF2B5EF4-FFF2-40B4-BE49-F238E27FC236}">
                  <a16:creationId xmlns:a16="http://schemas.microsoft.com/office/drawing/2014/main" id="{077A6785-5EB6-4E38-86C3-EF315B7CCF67}"/>
                </a:ext>
              </a:extLst>
            </p:cNvPr>
            <p:cNvSpPr txBox="1"/>
            <p:nvPr/>
          </p:nvSpPr>
          <p:spPr>
            <a:xfrm>
              <a:off x="6597070" y="2328126"/>
              <a:ext cx="1300583"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Cassandra</a:t>
              </a:r>
            </a:p>
          </p:txBody>
        </p:sp>
      </p:grpSp>
    </p:spTree>
    <p:extLst>
      <p:ext uri="{BB962C8B-B14F-4D97-AF65-F5344CB8AC3E}">
        <p14:creationId xmlns:p14="http://schemas.microsoft.com/office/powerpoint/2010/main" val="368877754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99B793-0539-45A2-A683-6FAF2318596B}"/>
              </a:ext>
            </a:extLst>
          </p:cNvPr>
          <p:cNvSpPr>
            <a:spLocks noGrp="1"/>
          </p:cNvSpPr>
          <p:nvPr>
            <p:ph type="title"/>
          </p:nvPr>
        </p:nvSpPr>
        <p:spPr/>
        <p:txBody>
          <a:bodyPr/>
          <a:lstStyle/>
          <a:p>
            <a:r>
              <a:rPr lang="en-US" dirty="0"/>
              <a:t>All Common Use Cases &amp; Scenarios</a:t>
            </a:r>
          </a:p>
        </p:txBody>
      </p:sp>
      <p:sp>
        <p:nvSpPr>
          <p:cNvPr id="4" name="Text Placeholder 3">
            <a:extLst>
              <a:ext uri="{FF2B5EF4-FFF2-40B4-BE49-F238E27FC236}">
                <a16:creationId xmlns:a16="http://schemas.microsoft.com/office/drawing/2014/main" id="{E9F5782D-7E8C-4725-8B9E-68E416DB1544}"/>
              </a:ext>
            </a:extLst>
          </p:cNvPr>
          <p:cNvSpPr>
            <a:spLocks noGrp="1"/>
          </p:cNvSpPr>
          <p:nvPr>
            <p:ph type="body" sz="quarter" idx="10"/>
          </p:nvPr>
        </p:nvSpPr>
        <p:spPr>
          <a:xfrm>
            <a:off x="1236190" y="3024712"/>
            <a:ext cx="2006914" cy="3539430"/>
          </a:xfrm>
        </p:spPr>
        <p:txBody>
          <a:bodyPr/>
          <a:lstStyle/>
          <a:p>
            <a:r>
              <a:rPr lang="en-US" sz="1400" dirty="0">
                <a:latin typeface="+mn-lt"/>
              </a:rPr>
              <a:t>Personalization and recommendations</a:t>
            </a:r>
          </a:p>
          <a:p>
            <a:r>
              <a:rPr lang="en-US" sz="1400" dirty="0">
                <a:latin typeface="+mn-lt"/>
              </a:rPr>
              <a:t>Customer 360</a:t>
            </a:r>
          </a:p>
          <a:p>
            <a:r>
              <a:rPr lang="en-US" sz="1400" dirty="0">
                <a:latin typeface="+mn-lt"/>
              </a:rPr>
              <a:t>Order Processing Pipeline</a:t>
            </a:r>
          </a:p>
          <a:p>
            <a:r>
              <a:rPr lang="en-US" sz="1400" dirty="0">
                <a:latin typeface="+mn-lt"/>
              </a:rPr>
              <a:t>Product Catalog</a:t>
            </a:r>
          </a:p>
          <a:p>
            <a:r>
              <a:rPr lang="en-US" sz="1400" dirty="0">
                <a:solidFill>
                  <a:srgbClr val="505050"/>
                </a:solidFill>
                <a:latin typeface="+mn-lt"/>
              </a:rPr>
              <a:t>Supply Chain Management</a:t>
            </a:r>
          </a:p>
          <a:p>
            <a:r>
              <a:rPr lang="en-US" sz="1400" dirty="0">
                <a:latin typeface="+mn-lt"/>
              </a:rPr>
              <a:t>Real-time operational analytics</a:t>
            </a:r>
          </a:p>
        </p:txBody>
      </p:sp>
      <p:sp>
        <p:nvSpPr>
          <p:cNvPr id="5" name="Text Placeholder 4">
            <a:extLst>
              <a:ext uri="{FF2B5EF4-FFF2-40B4-BE49-F238E27FC236}">
                <a16:creationId xmlns:a16="http://schemas.microsoft.com/office/drawing/2014/main" id="{462A6875-0EAB-4FDB-99C7-EF6D7FA3AF04}"/>
              </a:ext>
            </a:extLst>
          </p:cNvPr>
          <p:cNvSpPr>
            <a:spLocks noGrp="1"/>
          </p:cNvSpPr>
          <p:nvPr>
            <p:ph type="body" sz="quarter" idx="11"/>
          </p:nvPr>
        </p:nvSpPr>
        <p:spPr>
          <a:xfrm>
            <a:off x="7593496" y="2851000"/>
            <a:ext cx="1916264" cy="1138773"/>
          </a:xfrm>
        </p:spPr>
        <p:txBody>
          <a:bodyPr/>
          <a:lstStyle/>
          <a:p>
            <a:r>
              <a:rPr lang="en-US" sz="1400" dirty="0">
                <a:latin typeface="+mn-lt"/>
              </a:rPr>
              <a:t>Audit Trail</a:t>
            </a:r>
          </a:p>
          <a:p>
            <a:r>
              <a:rPr lang="en-US" sz="1400" dirty="0">
                <a:latin typeface="+mn-lt"/>
              </a:rPr>
              <a:t>Tax Forms</a:t>
            </a:r>
          </a:p>
          <a:p>
            <a:r>
              <a:rPr lang="en-US" sz="1400" dirty="0">
                <a:latin typeface="+mn-lt"/>
              </a:rPr>
              <a:t>Risk Analysis</a:t>
            </a:r>
          </a:p>
        </p:txBody>
      </p:sp>
      <p:sp>
        <p:nvSpPr>
          <p:cNvPr id="6" name="Text Placeholder 3">
            <a:extLst>
              <a:ext uri="{FF2B5EF4-FFF2-40B4-BE49-F238E27FC236}">
                <a16:creationId xmlns:a16="http://schemas.microsoft.com/office/drawing/2014/main" id="{0DE1A8DE-2FC3-4EB0-A112-46EF66761DB0}"/>
              </a:ext>
            </a:extLst>
          </p:cNvPr>
          <p:cNvSpPr txBox="1">
            <a:spLocks/>
          </p:cNvSpPr>
          <p:nvPr/>
        </p:nvSpPr>
        <p:spPr>
          <a:xfrm>
            <a:off x="3243104" y="2959274"/>
            <a:ext cx="2058638" cy="1348061"/>
          </a:xfrm>
          <a:prstGeom prst="rect">
            <a:avLst/>
          </a:prstGeom>
        </p:spPr>
        <p:txBody>
          <a:bodyPr vert="horz" wrap="square" lIns="146304" tIns="91440" rIns="146304" bIns="91440" rtlCol="0">
            <a:spAutoFit/>
          </a:bodyPr>
          <a:lstStyle>
            <a:lvl1pPr marL="281623" marR="0" indent="-281623"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3136" kern="1200" spc="0" baseline="0">
                <a:solidFill>
                  <a:schemeClr val="tx1"/>
                </a:solidFill>
                <a:latin typeface="+mj-lt"/>
                <a:ea typeface="+mn-ea"/>
                <a:cs typeface="+mn-cs"/>
              </a:defRPr>
            </a:lvl1pPr>
            <a:lvl2pPr marL="520602" marR="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685671"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863437" marR="0" indent="-17776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028506"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Device Telemetry (IoT)</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Device Registry</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Supply Chain Management</a:t>
            </a:r>
          </a:p>
        </p:txBody>
      </p:sp>
      <p:sp>
        <p:nvSpPr>
          <p:cNvPr id="8" name="Text Placeholder 3">
            <a:extLst>
              <a:ext uri="{FF2B5EF4-FFF2-40B4-BE49-F238E27FC236}">
                <a16:creationId xmlns:a16="http://schemas.microsoft.com/office/drawing/2014/main" id="{C38FB294-01E9-42CB-A971-B890AD8B449C}"/>
              </a:ext>
            </a:extLst>
          </p:cNvPr>
          <p:cNvSpPr txBox="1">
            <a:spLocks/>
          </p:cNvSpPr>
          <p:nvPr/>
        </p:nvSpPr>
        <p:spPr>
          <a:xfrm>
            <a:off x="9740348" y="2959274"/>
            <a:ext cx="1980963" cy="1132618"/>
          </a:xfrm>
          <a:prstGeom prst="rect">
            <a:avLst/>
          </a:prstGeom>
        </p:spPr>
        <p:txBody>
          <a:bodyPr vert="horz" wrap="square" lIns="146304" tIns="91440" rIns="146304" bIns="91440" rtlCol="0">
            <a:spAutoFit/>
          </a:bodyPr>
          <a:lstStyle>
            <a:lvl1pPr marL="281623" marR="0" indent="-281623"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3136" kern="1200" spc="0" baseline="0">
                <a:solidFill>
                  <a:schemeClr val="tx1"/>
                </a:solidFill>
                <a:latin typeface="+mj-lt"/>
                <a:ea typeface="+mn-ea"/>
                <a:cs typeface="+mn-cs"/>
              </a:defRPr>
            </a:lvl1pPr>
            <a:lvl2pPr marL="520602" marR="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685671"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863437" marR="0" indent="-17776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028506"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Social Clans/Guilds</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Leaderboards</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Messaging</a:t>
            </a:r>
          </a:p>
        </p:txBody>
      </p:sp>
      <p:graphicFrame>
        <p:nvGraphicFramePr>
          <p:cNvPr id="10" name="Content Placeholder 3">
            <a:extLst>
              <a:ext uri="{FF2B5EF4-FFF2-40B4-BE49-F238E27FC236}">
                <a16:creationId xmlns:a16="http://schemas.microsoft.com/office/drawing/2014/main" id="{D3D56737-A3B7-4DD4-BD87-744759B928F2}"/>
              </a:ext>
            </a:extLst>
          </p:cNvPr>
          <p:cNvGraphicFramePr>
            <a:graphicFrameLocks/>
          </p:cNvGraphicFramePr>
          <p:nvPr/>
        </p:nvGraphicFramePr>
        <p:xfrm>
          <a:off x="1208598" y="1493521"/>
          <a:ext cx="10440062" cy="1496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040966CB-C87E-46D1-97E6-3AC2452F0A3A}"/>
              </a:ext>
            </a:extLst>
          </p:cNvPr>
          <p:cNvSpPr txBox="1"/>
          <p:nvPr/>
        </p:nvSpPr>
        <p:spPr>
          <a:xfrm rot="16200000">
            <a:off x="-114271" y="1990663"/>
            <a:ext cx="1382538" cy="615516"/>
          </a:xfrm>
          <a:prstGeom prst="rect">
            <a:avLst/>
          </a:prstGeom>
          <a:noFill/>
        </p:spPr>
        <p:txBody>
          <a:bodyPr wrap="square" lIns="179285" tIns="143428" rIns="179285" bIns="143428" rtlCol="0">
            <a:spAutoFit/>
          </a:bodyPr>
          <a:lstStyle/>
          <a:p>
            <a:pPr marL="0" marR="0" lvl="0" indent="0" algn="r" defTabSz="914400" rtl="0" eaLnBrk="1" fontAlgn="auto" latinLnBrk="0" hangingPunct="1">
              <a:lnSpc>
                <a:spcPct val="90000"/>
              </a:lnSpc>
              <a:spcBef>
                <a:spcPts val="0"/>
              </a:spcBef>
              <a:spcAft>
                <a:spcPts val="588"/>
              </a:spcAft>
              <a:buClrTx/>
              <a:buSzTx/>
              <a:buFontTx/>
              <a:buNone/>
              <a:tabLst/>
              <a:defRPr/>
            </a:pPr>
            <a:r>
              <a:rPr kumimoji="0" lang="en-CA" sz="2353" b="1"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Sectors</a:t>
            </a:r>
            <a:endParaRPr kumimoji="0" lang="en-US" sz="2353" b="1"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endParaRPr>
          </a:p>
        </p:txBody>
      </p:sp>
      <p:sp>
        <p:nvSpPr>
          <p:cNvPr id="12" name="Text Placeholder 3">
            <a:extLst>
              <a:ext uri="{FF2B5EF4-FFF2-40B4-BE49-F238E27FC236}">
                <a16:creationId xmlns:a16="http://schemas.microsoft.com/office/drawing/2014/main" id="{58AB64B6-0B16-4BA5-848E-E4D3C2F9660D}"/>
              </a:ext>
            </a:extLst>
          </p:cNvPr>
          <p:cNvSpPr txBox="1">
            <a:spLocks/>
          </p:cNvSpPr>
          <p:nvPr/>
        </p:nvSpPr>
        <p:spPr>
          <a:xfrm>
            <a:off x="5419564" y="2945596"/>
            <a:ext cx="2058638" cy="2511457"/>
          </a:xfrm>
          <a:prstGeom prst="rect">
            <a:avLst/>
          </a:prstGeom>
        </p:spPr>
        <p:txBody>
          <a:bodyPr vert="horz" wrap="square" lIns="146304" tIns="91440" rIns="146304" bIns="91440" rtlCol="0">
            <a:spAutoFit/>
          </a:bodyPr>
          <a:lstStyle>
            <a:lvl1pPr marL="281623" marR="0" indent="-281623"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3136" kern="1200" spc="0" baseline="0">
                <a:solidFill>
                  <a:schemeClr val="tx1"/>
                </a:solidFill>
                <a:latin typeface="+mj-lt"/>
                <a:ea typeface="+mn-ea"/>
                <a:cs typeface="+mn-cs"/>
              </a:defRPr>
            </a:lvl1pPr>
            <a:lvl2pPr marL="520602" marR="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685671"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863437" marR="0" indent="-17776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028506" marR="0" indent="-165070"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Device Telemetry (IoT)</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Device Registry</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Supply Chain Management</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Order Processing Pipeline</a:t>
            </a:r>
          </a:p>
          <a:p>
            <a:pPr marL="281623" marR="0" lvl="0" indent="-228557" algn="l" defTabSz="914367"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Real-time operational analytics</a:t>
            </a:r>
          </a:p>
        </p:txBody>
      </p:sp>
    </p:spTree>
    <p:extLst>
      <p:ext uri="{BB962C8B-B14F-4D97-AF65-F5344CB8AC3E}">
        <p14:creationId xmlns:p14="http://schemas.microsoft.com/office/powerpoint/2010/main" val="34914437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7E1ADB3-0087-F912-B649-3CF342189AEF}"/>
              </a:ext>
            </a:extLst>
          </p:cNvPr>
          <p:cNvSpPr>
            <a:spLocks noGrp="1"/>
          </p:cNvSpPr>
          <p:nvPr>
            <p:ph type="title"/>
          </p:nvPr>
        </p:nvSpPr>
        <p:spPr>
          <a:xfrm>
            <a:off x="588263" y="866287"/>
            <a:ext cx="11018520" cy="553998"/>
          </a:xfrm>
        </p:spPr>
        <p:txBody>
          <a:bodyPr/>
          <a:lstStyle/>
          <a:p>
            <a:r>
              <a:rPr lang="en-US" dirty="0"/>
              <a:t>Azure Cosmos DB customer spanning industries</a:t>
            </a:r>
          </a:p>
        </p:txBody>
      </p:sp>
      <p:pic>
        <p:nvPicPr>
          <p:cNvPr id="5" name="Picture 4" descr="Logo, company name&#10;&#10;Description automatically generated">
            <a:extLst>
              <a:ext uri="{FF2B5EF4-FFF2-40B4-BE49-F238E27FC236}">
                <a16:creationId xmlns:a16="http://schemas.microsoft.com/office/drawing/2014/main" id="{F45FE224-5C09-188B-6812-A9DE8FF9A478}"/>
              </a:ext>
            </a:extLst>
          </p:cNvPr>
          <p:cNvPicPr>
            <a:picLocks noChangeAspect="1"/>
          </p:cNvPicPr>
          <p:nvPr/>
        </p:nvPicPr>
        <p:blipFill>
          <a:blip r:embed="rId2"/>
          <a:stretch>
            <a:fillRect/>
          </a:stretch>
        </p:blipFill>
        <p:spPr>
          <a:xfrm>
            <a:off x="-2381" y="2209435"/>
            <a:ext cx="12192000" cy="4008485"/>
          </a:xfrm>
          <a:prstGeom prst="rect">
            <a:avLst/>
          </a:prstGeom>
          <a:noFill/>
        </p:spPr>
      </p:pic>
    </p:spTree>
    <p:extLst>
      <p:ext uri="{BB962C8B-B14F-4D97-AF65-F5344CB8AC3E}">
        <p14:creationId xmlns:p14="http://schemas.microsoft.com/office/powerpoint/2010/main" val="29973773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Demo Azure Portal &amp; System Internals</a:t>
            </a: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12459844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Flowchart: Document 152"/>
          <p:cNvSpPr/>
          <p:nvPr/>
        </p:nvSpPr>
        <p:spPr>
          <a:xfrm>
            <a:off x="2476500" y="40386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Segoe UI Light" panose="020B0502040204020203" pitchFamily="34" charset="0"/>
                <a:cs typeface="Segoe UI Light" panose="020B0502040204020203" pitchFamily="34" charset="0"/>
              </a:rPr>
              <a:t>Container</a:t>
            </a:r>
          </a:p>
        </p:txBody>
      </p:sp>
      <p:sp>
        <p:nvSpPr>
          <p:cNvPr id="154" name="Flowchart: Document 153"/>
          <p:cNvSpPr/>
          <p:nvPr/>
        </p:nvSpPr>
        <p:spPr>
          <a:xfrm>
            <a:off x="2552700" y="41148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Segoe UI Light" panose="020B0502040204020203" pitchFamily="34" charset="0"/>
                <a:cs typeface="Segoe UI Light" panose="020B0502040204020203" pitchFamily="34" charset="0"/>
              </a:rPr>
              <a:t>Container</a:t>
            </a:r>
          </a:p>
        </p:txBody>
      </p:sp>
      <p:sp>
        <p:nvSpPr>
          <p:cNvPr id="155" name="Flowchart: Document 154"/>
          <p:cNvSpPr/>
          <p:nvPr/>
        </p:nvSpPr>
        <p:spPr>
          <a:xfrm>
            <a:off x="2628900" y="41910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Segoe UI Light" panose="020B0502040204020203" pitchFamily="34" charset="0"/>
                <a:cs typeface="Segoe UI Light" panose="020B0502040204020203" pitchFamily="34" charset="0"/>
              </a:rPr>
              <a:t>Container</a:t>
            </a:r>
          </a:p>
        </p:txBody>
      </p:sp>
      <p:sp>
        <p:nvSpPr>
          <p:cNvPr id="156" name="Flowchart: Document 155"/>
          <p:cNvSpPr/>
          <p:nvPr/>
        </p:nvSpPr>
        <p:spPr>
          <a:xfrm>
            <a:off x="2705100" y="42672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latin typeface="Segoe UI Light" panose="020B0502040204020203" pitchFamily="34" charset="0"/>
                <a:cs typeface="Segoe UI Light" panose="020B0502040204020203" pitchFamily="34" charset="0"/>
              </a:rPr>
              <a:t>Containers</a:t>
            </a:r>
          </a:p>
        </p:txBody>
      </p:sp>
      <p:sp>
        <p:nvSpPr>
          <p:cNvPr id="157" name="TextBox 156"/>
          <p:cNvSpPr txBox="1"/>
          <p:nvPr/>
        </p:nvSpPr>
        <p:spPr>
          <a:xfrm>
            <a:off x="2768464" y="3085867"/>
            <a:ext cx="1315291" cy="369332"/>
          </a:xfrm>
          <a:prstGeom prst="rect">
            <a:avLst/>
          </a:prstGeom>
          <a:noFill/>
          <a:ln>
            <a:noFill/>
          </a:ln>
        </p:spPr>
        <p:txBody>
          <a:bodyPr wrap="square" rtlCol="0">
            <a:spAutoFit/>
          </a:bodyPr>
          <a:lstStyle/>
          <a:p>
            <a:r>
              <a:rPr lang="en-US">
                <a:latin typeface="Segoe UI Light" panose="020B0502040204020203" pitchFamily="34" charset="0"/>
                <a:cs typeface="Segoe UI Light" panose="020B0502040204020203" pitchFamily="34" charset="0"/>
              </a:rPr>
              <a:t>Collections</a:t>
            </a:r>
          </a:p>
        </p:txBody>
      </p:sp>
      <p:sp>
        <p:nvSpPr>
          <p:cNvPr id="158" name="TextBox 157"/>
          <p:cNvSpPr txBox="1"/>
          <p:nvPr/>
        </p:nvSpPr>
        <p:spPr>
          <a:xfrm>
            <a:off x="1645854" y="3113308"/>
            <a:ext cx="992440" cy="369332"/>
          </a:xfrm>
          <a:prstGeom prst="rect">
            <a:avLst/>
          </a:prstGeom>
          <a:noFill/>
          <a:ln>
            <a:noFill/>
          </a:ln>
        </p:spPr>
        <p:txBody>
          <a:bodyPr wrap="square" rtlCol="0">
            <a:spAutoFit/>
          </a:bodyPr>
          <a:lstStyle/>
          <a:p>
            <a:r>
              <a:rPr lang="en-US">
                <a:latin typeface="Segoe UI Light" panose="020B0502040204020203" pitchFamily="34" charset="0"/>
                <a:cs typeface="Segoe UI Light" panose="020B0502040204020203" pitchFamily="34" charset="0"/>
              </a:rPr>
              <a:t>Tables</a:t>
            </a:r>
            <a:endParaRPr lang="en-US" sz="2200">
              <a:latin typeface="Segoe UI Light" panose="020B0502040204020203" pitchFamily="34" charset="0"/>
              <a:cs typeface="Segoe UI Light" panose="020B0502040204020203" pitchFamily="34" charset="0"/>
            </a:endParaRPr>
          </a:p>
        </p:txBody>
      </p:sp>
      <p:sp>
        <p:nvSpPr>
          <p:cNvPr id="159" name="TextBox 158"/>
          <p:cNvSpPr txBox="1"/>
          <p:nvPr/>
        </p:nvSpPr>
        <p:spPr>
          <a:xfrm>
            <a:off x="4120308" y="3096742"/>
            <a:ext cx="900548" cy="369332"/>
          </a:xfrm>
          <a:prstGeom prst="rect">
            <a:avLst/>
          </a:prstGeom>
          <a:noFill/>
          <a:ln>
            <a:noFill/>
          </a:ln>
        </p:spPr>
        <p:txBody>
          <a:bodyPr wrap="square" rtlCol="0">
            <a:spAutoFit/>
          </a:bodyPr>
          <a:lstStyle/>
          <a:p>
            <a:r>
              <a:rPr lang="en-US">
                <a:latin typeface="Segoe UI Light" panose="020B0502040204020203" pitchFamily="34" charset="0"/>
                <a:cs typeface="Segoe UI Light" panose="020B0502040204020203" pitchFamily="34" charset="0"/>
              </a:rPr>
              <a:t>Graphs</a:t>
            </a:r>
          </a:p>
        </p:txBody>
      </p:sp>
      <p:grpSp>
        <p:nvGrpSpPr>
          <p:cNvPr id="160" name="Group 159"/>
          <p:cNvGrpSpPr/>
          <p:nvPr/>
        </p:nvGrpSpPr>
        <p:grpSpPr>
          <a:xfrm>
            <a:off x="3100119" y="2537384"/>
            <a:ext cx="495957" cy="602954"/>
            <a:chOff x="1345497" y="1522604"/>
            <a:chExt cx="596149" cy="700081"/>
          </a:xfrm>
          <a:solidFill>
            <a:schemeClr val="accent2">
              <a:lumMod val="60000"/>
              <a:lumOff val="40000"/>
            </a:schemeClr>
          </a:solidFill>
        </p:grpSpPr>
        <p:pic>
          <p:nvPicPr>
            <p:cNvPr id="162" name="Picture 161"/>
            <p:cNvPicPr>
              <a:picLocks noChangeAspect="1"/>
            </p:cNvPicPr>
            <p:nvPr/>
          </p:nvPicPr>
          <p:blipFill>
            <a:blip r:embed="rId4"/>
            <a:stretch>
              <a:fillRect/>
            </a:stretch>
          </p:blipFill>
          <p:spPr>
            <a:xfrm>
              <a:off x="1345497" y="1522604"/>
              <a:ext cx="459514" cy="560559"/>
            </a:xfrm>
            <a:prstGeom prst="rect">
              <a:avLst/>
            </a:prstGeom>
            <a:grpFill/>
          </p:spPr>
        </p:pic>
        <p:pic>
          <p:nvPicPr>
            <p:cNvPr id="163" name="Picture 162"/>
            <p:cNvPicPr>
              <a:picLocks noChangeAspect="1"/>
            </p:cNvPicPr>
            <p:nvPr/>
          </p:nvPicPr>
          <p:blipFill>
            <a:blip r:embed="rId4"/>
            <a:stretch>
              <a:fillRect/>
            </a:stretch>
          </p:blipFill>
          <p:spPr>
            <a:xfrm>
              <a:off x="1408559" y="1593808"/>
              <a:ext cx="459514" cy="560559"/>
            </a:xfrm>
            <a:prstGeom prst="rect">
              <a:avLst/>
            </a:prstGeom>
            <a:grpFill/>
          </p:spPr>
        </p:pic>
        <p:pic>
          <p:nvPicPr>
            <p:cNvPr id="164" name="Picture 163"/>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65" name="Group 164"/>
          <p:cNvGrpSpPr/>
          <p:nvPr/>
        </p:nvGrpSpPr>
        <p:grpSpPr>
          <a:xfrm>
            <a:off x="4313238" y="2483651"/>
            <a:ext cx="477293" cy="647402"/>
            <a:chOff x="2707640" y="3871118"/>
            <a:chExt cx="529298" cy="639523"/>
          </a:xfrm>
          <a:solidFill>
            <a:schemeClr val="accent4">
              <a:lumMod val="40000"/>
              <a:lumOff val="60000"/>
            </a:schemeClr>
          </a:solidFill>
        </p:grpSpPr>
        <p:grpSp>
          <p:nvGrpSpPr>
            <p:cNvPr id="166" name="Group 165"/>
            <p:cNvGrpSpPr/>
            <p:nvPr/>
          </p:nvGrpSpPr>
          <p:grpSpPr>
            <a:xfrm>
              <a:off x="2707640" y="3871118"/>
              <a:ext cx="529298" cy="639523"/>
              <a:chOff x="1345497" y="1522604"/>
              <a:chExt cx="596149" cy="700081"/>
            </a:xfrm>
            <a:grpFill/>
          </p:grpSpPr>
          <p:pic>
            <p:nvPicPr>
              <p:cNvPr id="168" name="Picture 167"/>
              <p:cNvPicPr>
                <a:picLocks noChangeAspect="1"/>
              </p:cNvPicPr>
              <p:nvPr/>
            </p:nvPicPr>
            <p:blipFill>
              <a:blip r:embed="rId4"/>
              <a:stretch>
                <a:fillRect/>
              </a:stretch>
            </p:blipFill>
            <p:spPr>
              <a:xfrm>
                <a:off x="1345497" y="1522604"/>
                <a:ext cx="459514" cy="560559"/>
              </a:xfrm>
              <a:prstGeom prst="rect">
                <a:avLst/>
              </a:prstGeom>
              <a:grpFill/>
            </p:spPr>
          </p:pic>
          <p:pic>
            <p:nvPicPr>
              <p:cNvPr id="169" name="Picture 168"/>
              <p:cNvPicPr>
                <a:picLocks noChangeAspect="1"/>
              </p:cNvPicPr>
              <p:nvPr/>
            </p:nvPicPr>
            <p:blipFill>
              <a:blip r:embed="rId4"/>
              <a:stretch>
                <a:fillRect/>
              </a:stretch>
            </p:blipFill>
            <p:spPr>
              <a:xfrm>
                <a:off x="1408559" y="1593808"/>
                <a:ext cx="459514" cy="560559"/>
              </a:xfrm>
              <a:prstGeom prst="rect">
                <a:avLst/>
              </a:prstGeom>
              <a:grpFill/>
            </p:spPr>
          </p:pic>
          <p:pic>
            <p:nvPicPr>
              <p:cNvPr id="170" name="Picture 169"/>
              <p:cNvPicPr>
                <a:picLocks noChangeAspect="1"/>
              </p:cNvPicPr>
              <p:nvPr/>
            </p:nvPicPr>
            <p:blipFill>
              <a:blip r:embed="rId4"/>
              <a:stretch>
                <a:fillRect/>
              </a:stretch>
            </p:blipFill>
            <p:spPr>
              <a:xfrm>
                <a:off x="1482132" y="1662126"/>
                <a:ext cx="459514" cy="560559"/>
              </a:xfrm>
              <a:prstGeom prst="rect">
                <a:avLst/>
              </a:prstGeom>
              <a:grpFill/>
              <a:ln w="3175">
                <a:noFill/>
              </a:ln>
            </p:spPr>
          </p:pic>
        </p:grpSp>
        <p:pic>
          <p:nvPicPr>
            <p:cNvPr id="167" name="Picture 166"/>
            <p:cNvPicPr>
              <a:picLocks noChangeAspect="1"/>
            </p:cNvPicPr>
            <p:nvPr/>
          </p:nvPicPr>
          <p:blipFill>
            <a:blip r:embed="rId5"/>
            <a:stretch>
              <a:fillRect/>
            </a:stretch>
          </p:blipFill>
          <p:spPr>
            <a:xfrm>
              <a:off x="2888445" y="4116672"/>
              <a:ext cx="298935" cy="302442"/>
            </a:xfrm>
            <a:prstGeom prst="rect">
              <a:avLst/>
            </a:prstGeom>
            <a:grpFill/>
          </p:spPr>
        </p:pic>
      </p:grpSp>
      <p:grpSp>
        <p:nvGrpSpPr>
          <p:cNvPr id="171" name="Group 170"/>
          <p:cNvGrpSpPr/>
          <p:nvPr/>
        </p:nvGrpSpPr>
        <p:grpSpPr>
          <a:xfrm>
            <a:off x="1755145" y="2561620"/>
            <a:ext cx="566603" cy="569433"/>
            <a:chOff x="2624230" y="1291099"/>
            <a:chExt cx="529298" cy="639523"/>
          </a:xfrm>
          <a:solidFill>
            <a:srgbClr val="92D050"/>
          </a:solidFill>
        </p:grpSpPr>
        <p:grpSp>
          <p:nvGrpSpPr>
            <p:cNvPr id="172" name="Group 171"/>
            <p:cNvGrpSpPr/>
            <p:nvPr/>
          </p:nvGrpSpPr>
          <p:grpSpPr>
            <a:xfrm>
              <a:off x="2624230" y="1291099"/>
              <a:ext cx="529298" cy="639523"/>
              <a:chOff x="2624230" y="1291099"/>
              <a:chExt cx="529298" cy="639523"/>
            </a:xfrm>
            <a:grpFill/>
          </p:grpSpPr>
          <p:grpSp>
            <p:nvGrpSpPr>
              <p:cNvPr id="176" name="Group 175"/>
              <p:cNvGrpSpPr/>
              <p:nvPr/>
            </p:nvGrpSpPr>
            <p:grpSpPr>
              <a:xfrm>
                <a:off x="2624230" y="1291099"/>
                <a:ext cx="529298" cy="639523"/>
                <a:chOff x="1345497" y="1522604"/>
                <a:chExt cx="596149" cy="700081"/>
              </a:xfrm>
              <a:grpFill/>
            </p:grpSpPr>
            <p:pic>
              <p:nvPicPr>
                <p:cNvPr id="180" name="Picture 179"/>
                <p:cNvPicPr>
                  <a:picLocks noChangeAspect="1"/>
                </p:cNvPicPr>
                <p:nvPr/>
              </p:nvPicPr>
              <p:blipFill>
                <a:blip r:embed="rId4"/>
                <a:stretch>
                  <a:fillRect/>
                </a:stretch>
              </p:blipFill>
              <p:spPr>
                <a:xfrm>
                  <a:off x="1345497" y="1522604"/>
                  <a:ext cx="459514" cy="560559"/>
                </a:xfrm>
                <a:prstGeom prst="rect">
                  <a:avLst/>
                </a:prstGeom>
                <a:grpFill/>
              </p:spPr>
            </p:pic>
            <p:pic>
              <p:nvPicPr>
                <p:cNvPr id="181" name="Picture 180"/>
                <p:cNvPicPr>
                  <a:picLocks noChangeAspect="1"/>
                </p:cNvPicPr>
                <p:nvPr/>
              </p:nvPicPr>
              <p:blipFill>
                <a:blip r:embed="rId4"/>
                <a:stretch>
                  <a:fillRect/>
                </a:stretch>
              </p:blipFill>
              <p:spPr>
                <a:xfrm>
                  <a:off x="1408559" y="1593808"/>
                  <a:ext cx="459514" cy="560559"/>
                </a:xfrm>
                <a:prstGeom prst="rect">
                  <a:avLst/>
                </a:prstGeom>
                <a:grpFill/>
              </p:spPr>
            </p:pic>
            <p:pic>
              <p:nvPicPr>
                <p:cNvPr id="182" name="Picture 181"/>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77" name="Group 176"/>
              <p:cNvGrpSpPr/>
              <p:nvPr/>
            </p:nvGrpSpPr>
            <p:grpSpPr>
              <a:xfrm>
                <a:off x="2809635" y="1532333"/>
                <a:ext cx="275408" cy="347520"/>
                <a:chOff x="2809635" y="1532333"/>
                <a:chExt cx="275408" cy="347520"/>
              </a:xfrm>
              <a:grpFill/>
            </p:grpSpPr>
            <p:sp>
              <p:nvSpPr>
                <p:cNvPr id="178" name="Rectangle: Rounded Corners 232"/>
                <p:cNvSpPr/>
                <p:nvPr/>
              </p:nvSpPr>
              <p:spPr>
                <a:xfrm>
                  <a:off x="2809635" y="1532333"/>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79" name="Rectangle: Rounded Corners 233"/>
                <p:cNvSpPr/>
                <p:nvPr/>
              </p:nvSpPr>
              <p:spPr>
                <a:xfrm>
                  <a:off x="2886954" y="1569660"/>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grpSp>
        <p:pic>
          <p:nvPicPr>
            <p:cNvPr id="173" name="Picture 172"/>
            <p:cNvPicPr>
              <a:picLocks noChangeAspect="1"/>
            </p:cNvPicPr>
            <p:nvPr/>
          </p:nvPicPr>
          <p:blipFill>
            <a:blip r:embed="rId6"/>
            <a:stretch>
              <a:fillRect/>
            </a:stretch>
          </p:blipFill>
          <p:spPr>
            <a:xfrm>
              <a:off x="2795295" y="1550332"/>
              <a:ext cx="309874" cy="136492"/>
            </a:xfrm>
            <a:prstGeom prst="rect">
              <a:avLst/>
            </a:prstGeom>
            <a:grpFill/>
          </p:spPr>
        </p:pic>
        <p:pic>
          <p:nvPicPr>
            <p:cNvPr id="174" name="Picture 173"/>
            <p:cNvPicPr>
              <a:picLocks noChangeAspect="1"/>
            </p:cNvPicPr>
            <p:nvPr/>
          </p:nvPicPr>
          <p:blipFill>
            <a:blip r:embed="rId6"/>
            <a:stretch>
              <a:fillRect/>
            </a:stretch>
          </p:blipFill>
          <p:spPr>
            <a:xfrm>
              <a:off x="2797939" y="1657523"/>
              <a:ext cx="309874" cy="136492"/>
            </a:xfrm>
            <a:prstGeom prst="rect">
              <a:avLst/>
            </a:prstGeom>
            <a:grpFill/>
          </p:spPr>
        </p:pic>
        <p:pic>
          <p:nvPicPr>
            <p:cNvPr id="175" name="Picture 174"/>
            <p:cNvPicPr>
              <a:picLocks noChangeAspect="1"/>
            </p:cNvPicPr>
            <p:nvPr/>
          </p:nvPicPr>
          <p:blipFill>
            <a:blip r:embed="rId6"/>
            <a:stretch>
              <a:fillRect/>
            </a:stretch>
          </p:blipFill>
          <p:spPr>
            <a:xfrm>
              <a:off x="2797939" y="1764714"/>
              <a:ext cx="309874" cy="136492"/>
            </a:xfrm>
            <a:prstGeom prst="rect">
              <a:avLst/>
            </a:prstGeom>
            <a:grpFill/>
          </p:spPr>
        </p:pic>
      </p:grpSp>
      <p:sp>
        <p:nvSpPr>
          <p:cNvPr id="7" name="Down Arrow 6"/>
          <p:cNvSpPr/>
          <p:nvPr/>
        </p:nvSpPr>
        <p:spPr>
          <a:xfrm rot="1800350">
            <a:off x="3996965" y="3483519"/>
            <a:ext cx="332023" cy="555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Down Arrow 182"/>
          <p:cNvSpPr/>
          <p:nvPr/>
        </p:nvSpPr>
        <p:spPr>
          <a:xfrm>
            <a:off x="3119883" y="3490077"/>
            <a:ext cx="393639" cy="522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Down Arrow 183"/>
          <p:cNvSpPr/>
          <p:nvPr/>
        </p:nvSpPr>
        <p:spPr>
          <a:xfrm rot="19981856">
            <a:off x="2126895" y="3448681"/>
            <a:ext cx="404453" cy="527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21" name="Group 220"/>
          <p:cNvGrpSpPr/>
          <p:nvPr/>
        </p:nvGrpSpPr>
        <p:grpSpPr>
          <a:xfrm>
            <a:off x="676958" y="5373223"/>
            <a:ext cx="785985" cy="685800"/>
            <a:chOff x="468086" y="2406098"/>
            <a:chExt cx="1110063" cy="1019598"/>
          </a:xfrm>
          <a:solidFill>
            <a:schemeClr val="accent1">
              <a:lumMod val="40000"/>
              <a:lumOff val="60000"/>
            </a:schemeClr>
          </a:solidFill>
        </p:grpSpPr>
        <p:sp>
          <p:nvSpPr>
            <p:cNvPr id="222" name="Oval 221"/>
            <p:cNvSpPr/>
            <p:nvPr/>
          </p:nvSpPr>
          <p:spPr>
            <a:xfrm>
              <a:off x="468086" y="2406098"/>
              <a:ext cx="1110063" cy="1019598"/>
            </a:xfrm>
            <a:prstGeom prst="ellipse">
              <a:avLst/>
            </a:prstGeom>
            <a:solidFill>
              <a:srgbClr val="00B0F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23" name="Rectangle 222"/>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4" name="Rectangle 223"/>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5" name="Rectangle 22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6" name="Rectangle 225"/>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27" name="Curved Connector 226"/>
            <p:cNvCxnSpPr>
              <a:stCxn id="224" idx="3"/>
              <a:endCxn id="226"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8" name="Curved Connector 227"/>
            <p:cNvCxnSpPr>
              <a:endCxn id="223"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p:cNvCxnSpPr>
              <a:stCxn id="224" idx="3"/>
              <a:endCxn id="22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30" name="Group 229"/>
          <p:cNvGrpSpPr/>
          <p:nvPr/>
        </p:nvGrpSpPr>
        <p:grpSpPr>
          <a:xfrm>
            <a:off x="1603570" y="5349602"/>
            <a:ext cx="785985" cy="685800"/>
            <a:chOff x="468086" y="2406098"/>
            <a:chExt cx="1110063" cy="1019598"/>
          </a:xfrm>
          <a:solidFill>
            <a:schemeClr val="accent1">
              <a:lumMod val="40000"/>
              <a:lumOff val="60000"/>
            </a:schemeClr>
          </a:solidFill>
        </p:grpSpPr>
        <p:sp>
          <p:nvSpPr>
            <p:cNvPr id="231" name="Oval 230"/>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32" name="Rectangle 23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6" name="Rectangle 23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7" name="Rectangle 23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8" name="Rectangle 23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0" name="Curved Connector 239"/>
            <p:cNvCxnSpPr>
              <a:stCxn id="236" idx="3"/>
              <a:endCxn id="23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41" name="Curved Connector 240"/>
            <p:cNvCxnSpPr>
              <a:endCxn id="23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p:cNvCxnSpPr>
              <a:stCxn id="236" idx="3"/>
              <a:endCxn id="23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43" name="Group 242"/>
          <p:cNvGrpSpPr/>
          <p:nvPr/>
        </p:nvGrpSpPr>
        <p:grpSpPr>
          <a:xfrm>
            <a:off x="2520532" y="5340461"/>
            <a:ext cx="785985" cy="685800"/>
            <a:chOff x="468086" y="2406098"/>
            <a:chExt cx="1110063" cy="1019598"/>
          </a:xfrm>
          <a:solidFill>
            <a:schemeClr val="accent1">
              <a:lumMod val="40000"/>
              <a:lumOff val="60000"/>
            </a:schemeClr>
          </a:solidFill>
        </p:grpSpPr>
        <p:sp>
          <p:nvSpPr>
            <p:cNvPr id="244" name="Oval 243"/>
            <p:cNvSpPr/>
            <p:nvPr/>
          </p:nvSpPr>
          <p:spPr>
            <a:xfrm>
              <a:off x="468086" y="2406098"/>
              <a:ext cx="1110063" cy="1019598"/>
            </a:xfrm>
            <a:prstGeom prst="ellipse">
              <a:avLst/>
            </a:prstGeom>
            <a:solidFill>
              <a:schemeClr val="accent1">
                <a:lumMod val="40000"/>
                <a:lumOff val="6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45" name="Rectangle 244"/>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6" name="Rectangle 24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7" name="Rectangle 24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8" name="Rectangle 24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9" name="Curved Connector 248"/>
            <p:cNvCxnSpPr>
              <a:stCxn id="246" idx="3"/>
              <a:endCxn id="24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0" name="Curved Connector 249"/>
            <p:cNvCxnSpPr>
              <a:endCxn id="245"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p:cNvCxnSpPr>
              <a:stCxn id="246" idx="3"/>
              <a:endCxn id="24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55" name="Group 254"/>
          <p:cNvGrpSpPr/>
          <p:nvPr/>
        </p:nvGrpSpPr>
        <p:grpSpPr>
          <a:xfrm>
            <a:off x="3452056" y="5317058"/>
            <a:ext cx="785985" cy="685800"/>
            <a:chOff x="468086" y="2406098"/>
            <a:chExt cx="1110063" cy="1019598"/>
          </a:xfrm>
          <a:solidFill>
            <a:schemeClr val="accent1">
              <a:lumMod val="40000"/>
              <a:lumOff val="60000"/>
            </a:schemeClr>
          </a:solidFill>
        </p:grpSpPr>
        <p:sp>
          <p:nvSpPr>
            <p:cNvPr id="258" name="Oval 257"/>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59" name="Rectangle 25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0" name="Rectangle 25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5" name="Rectangle 26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8" name="Rectangle 26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69" name="Curved Connector 268"/>
            <p:cNvCxnSpPr>
              <a:stCxn id="260" idx="3"/>
              <a:endCxn id="26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80" name="Curved Connector 279"/>
            <p:cNvCxnSpPr>
              <a:endCxn id="25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Curved Connector 280"/>
            <p:cNvCxnSpPr>
              <a:stCxn id="260" idx="3"/>
              <a:endCxn id="26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87" name="Group 286"/>
          <p:cNvGrpSpPr/>
          <p:nvPr/>
        </p:nvGrpSpPr>
        <p:grpSpPr>
          <a:xfrm>
            <a:off x="4383580" y="5307917"/>
            <a:ext cx="785985" cy="685800"/>
            <a:chOff x="468086" y="2406098"/>
            <a:chExt cx="1110063" cy="1019598"/>
          </a:xfrm>
          <a:solidFill>
            <a:schemeClr val="accent1">
              <a:lumMod val="40000"/>
              <a:lumOff val="60000"/>
            </a:schemeClr>
          </a:solidFill>
        </p:grpSpPr>
        <p:sp>
          <p:nvSpPr>
            <p:cNvPr id="288" name="Oval 287"/>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289" name="Rectangle 28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0" name="Rectangle 28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1" name="Rectangle 290"/>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2" name="Rectangle 291"/>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93" name="Curved Connector 292"/>
            <p:cNvCxnSpPr>
              <a:stCxn id="290" idx="3"/>
              <a:endCxn id="29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5" name="Curved Connector 294"/>
            <p:cNvCxnSpPr>
              <a:endCxn id="28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a:stCxn id="290" idx="3"/>
              <a:endCxn id="29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00" name="Group 299"/>
          <p:cNvGrpSpPr/>
          <p:nvPr/>
        </p:nvGrpSpPr>
        <p:grpSpPr>
          <a:xfrm>
            <a:off x="5315104" y="5307917"/>
            <a:ext cx="785985" cy="685800"/>
            <a:chOff x="468086" y="2406098"/>
            <a:chExt cx="1110063" cy="1019598"/>
          </a:xfrm>
          <a:solidFill>
            <a:schemeClr val="accent1">
              <a:lumMod val="40000"/>
              <a:lumOff val="60000"/>
            </a:schemeClr>
          </a:solidFill>
        </p:grpSpPr>
        <p:sp>
          <p:nvSpPr>
            <p:cNvPr id="301" name="Oval 300"/>
            <p:cNvSpPr/>
            <p:nvPr/>
          </p:nvSpPr>
          <p:spPr>
            <a:xfrm>
              <a:off x="468086" y="2406098"/>
              <a:ext cx="1110063" cy="1019598"/>
            </a:xfrm>
            <a:prstGeom prst="ellipse">
              <a:avLst/>
            </a:prstGeom>
            <a:solidFill>
              <a:schemeClr val="accent1">
                <a:lumMod val="7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800"/>
            </a:p>
          </p:txBody>
        </p:sp>
        <p:sp>
          <p:nvSpPr>
            <p:cNvPr id="302" name="Rectangle 30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3" name="Rectangle 302"/>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4" name="Rectangle 303"/>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5" name="Rectangle 304"/>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306" name="Curved Connector 305"/>
            <p:cNvCxnSpPr>
              <a:stCxn id="303" idx="3"/>
              <a:endCxn id="305"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7" name="Curved Connector 306"/>
            <p:cNvCxnSpPr>
              <a:endCxn id="30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a:stCxn id="303" idx="3"/>
              <a:endCxn id="304"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09" name="Right Brace 308"/>
          <p:cNvSpPr/>
          <p:nvPr/>
        </p:nvSpPr>
        <p:spPr>
          <a:xfrm rot="5400000">
            <a:off x="3579640" y="3070966"/>
            <a:ext cx="368223" cy="6194851"/>
          </a:xfrm>
          <a:prstGeom prst="rightBrace">
            <a:avLst/>
          </a:prstGeom>
          <a:ln>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310" name="TextBox 309"/>
          <p:cNvSpPr txBox="1"/>
          <p:nvPr/>
        </p:nvSpPr>
        <p:spPr>
          <a:xfrm>
            <a:off x="2429809" y="6307648"/>
            <a:ext cx="2646932" cy="369332"/>
          </a:xfrm>
          <a:prstGeom prst="rect">
            <a:avLst/>
          </a:prstGeom>
          <a:noFill/>
        </p:spPr>
        <p:txBody>
          <a:bodyPr wrap="square" rtlCol="0">
            <a:spAutoFit/>
          </a:bodyPr>
          <a:lstStyle/>
          <a:p>
            <a:r>
              <a:rPr lang="en-US">
                <a:latin typeface="Segoe UI Light" panose="020B0502040204020203" pitchFamily="34" charset="0"/>
                <a:cs typeface="Segoe UI Light" panose="020B0502040204020203" pitchFamily="34" charset="0"/>
              </a:rPr>
              <a:t>Resource Partitions</a:t>
            </a:r>
          </a:p>
        </p:txBody>
      </p:sp>
      <p:sp>
        <p:nvSpPr>
          <p:cNvPr id="313" name="Down Arrow 312"/>
          <p:cNvSpPr/>
          <p:nvPr/>
        </p:nvSpPr>
        <p:spPr>
          <a:xfrm rot="21325308">
            <a:off x="3065578" y="2072995"/>
            <a:ext cx="385319" cy="372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4" name="Down Arrow 313"/>
          <p:cNvSpPr/>
          <p:nvPr/>
        </p:nvSpPr>
        <p:spPr>
          <a:xfrm rot="1335975">
            <a:off x="2031096" y="1960386"/>
            <a:ext cx="364063"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8" name="Down Arrow 317"/>
          <p:cNvSpPr/>
          <p:nvPr/>
        </p:nvSpPr>
        <p:spPr>
          <a:xfrm rot="19981856">
            <a:off x="4197959" y="1913613"/>
            <a:ext cx="315355"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9" name="Down Arrow 318"/>
          <p:cNvSpPr/>
          <p:nvPr/>
        </p:nvSpPr>
        <p:spPr>
          <a:xfrm>
            <a:off x="3119883" y="4748960"/>
            <a:ext cx="332174"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0" name="Down Arrow 319"/>
          <p:cNvSpPr/>
          <p:nvPr/>
        </p:nvSpPr>
        <p:spPr>
          <a:xfrm rot="1335975">
            <a:off x="2275231" y="4754087"/>
            <a:ext cx="277193"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1" name="Down Arrow 320"/>
          <p:cNvSpPr/>
          <p:nvPr/>
        </p:nvSpPr>
        <p:spPr>
          <a:xfrm rot="18946275">
            <a:off x="3904332" y="4729033"/>
            <a:ext cx="301995" cy="55082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2" name="TextBox 321"/>
          <p:cNvSpPr txBox="1"/>
          <p:nvPr/>
        </p:nvSpPr>
        <p:spPr>
          <a:xfrm>
            <a:off x="6101089" y="5476062"/>
            <a:ext cx="706877" cy="507831"/>
          </a:xfrm>
          <a:prstGeom prst="rect">
            <a:avLst/>
          </a:prstGeom>
          <a:noFill/>
        </p:spPr>
        <p:txBody>
          <a:bodyPr wrap="square" rtlCol="0">
            <a:spAutoFit/>
          </a:bodyPr>
          <a:lstStyle/>
          <a:p>
            <a:r>
              <a:rPr lang="en-US" sz="2700" b="1">
                <a:solidFill>
                  <a:schemeClr val="bg1"/>
                </a:solidFill>
                <a:latin typeface="Segoe UI Light" panose="020B0502040204020203" pitchFamily="34" charset="0"/>
                <a:cs typeface="Segoe UI Light" panose="020B0502040204020203" pitchFamily="34" charset="0"/>
              </a:rPr>
              <a:t>…</a:t>
            </a:r>
          </a:p>
        </p:txBody>
      </p:sp>
      <p:grpSp>
        <p:nvGrpSpPr>
          <p:cNvPr id="2" name="Group 1"/>
          <p:cNvGrpSpPr/>
          <p:nvPr/>
        </p:nvGrpSpPr>
        <p:grpSpPr>
          <a:xfrm>
            <a:off x="6095512" y="1999453"/>
            <a:ext cx="5905988" cy="4440072"/>
            <a:chOff x="12191024" y="3998906"/>
            <a:chExt cx="11811976" cy="8880144"/>
          </a:xfrm>
        </p:grpSpPr>
        <p:grpSp>
          <p:nvGrpSpPr>
            <p:cNvPr id="323" name="Group 322"/>
            <p:cNvGrpSpPr/>
            <p:nvPr/>
          </p:nvGrpSpPr>
          <p:grpSpPr>
            <a:xfrm>
              <a:off x="13793511" y="3998906"/>
              <a:ext cx="10209489" cy="8880144"/>
              <a:chOff x="14170479" y="6188874"/>
              <a:chExt cx="10209489" cy="8880144"/>
            </a:xfrm>
          </p:grpSpPr>
          <p:sp>
            <p:nvSpPr>
              <p:cNvPr id="324" name="TextBox 323"/>
              <p:cNvSpPr txBox="1"/>
              <p:nvPr/>
            </p:nvSpPr>
            <p:spPr>
              <a:xfrm>
                <a:off x="14268939" y="10575481"/>
                <a:ext cx="10111029" cy="4493537"/>
              </a:xfrm>
              <a:prstGeom prst="rect">
                <a:avLst/>
              </a:prstGeom>
              <a:noFill/>
            </p:spPr>
            <p:txBody>
              <a:bodyPr wrap="square" rtlCol="0">
                <a:spAutoFit/>
              </a:bodyPr>
              <a:lstStyle/>
              <a:p>
                <a:pPr algn="l"/>
                <a:r>
                  <a:rPr lang="en-US" sz="2000" b="1">
                    <a:latin typeface="Segoe UI Light" panose="020B0502040204020203" pitchFamily="34" charset="0"/>
                    <a:cs typeface="Segoe UI Light" panose="020B0502040204020203" pitchFamily="34" charset="0"/>
                  </a:rPr>
                  <a:t>Resource Partition</a:t>
                </a:r>
              </a:p>
              <a:p>
                <a:pPr marL="228600" indent="-2286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A consistent, highly available, and resource governed coordination primitive</a:t>
                </a:r>
              </a:p>
              <a:p>
                <a:pPr marL="228600" indent="-2286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Consists of a replica set with each replica hosting an instance of database engine</a:t>
                </a:r>
              </a:p>
              <a:p>
                <a:pPr marL="228600" indent="-2286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Uniquely belongs to a tenant</a:t>
                </a:r>
              </a:p>
              <a:p>
                <a:pPr marL="228600" indent="-2286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Owns a set of keys</a:t>
                </a:r>
              </a:p>
            </p:txBody>
          </p:sp>
          <p:grpSp>
            <p:nvGrpSpPr>
              <p:cNvPr id="325" name="Group 324"/>
              <p:cNvGrpSpPr/>
              <p:nvPr/>
            </p:nvGrpSpPr>
            <p:grpSpPr>
              <a:xfrm>
                <a:off x="14170479" y="6188874"/>
                <a:ext cx="9782602" cy="4360635"/>
                <a:chOff x="14170479" y="6188874"/>
                <a:chExt cx="9782602" cy="4360635"/>
              </a:xfrm>
            </p:grpSpPr>
            <p:grpSp>
              <p:nvGrpSpPr>
                <p:cNvPr id="326" name="Group 325"/>
                <p:cNvGrpSpPr/>
                <p:nvPr/>
              </p:nvGrpSpPr>
              <p:grpSpPr>
                <a:xfrm>
                  <a:off x="14170479" y="6188874"/>
                  <a:ext cx="4724402" cy="3944583"/>
                  <a:chOff x="376818" y="2357006"/>
                  <a:chExt cx="1414653" cy="1211378"/>
                </a:xfrm>
                <a:solidFill>
                  <a:schemeClr val="accent1">
                    <a:lumMod val="40000"/>
                    <a:lumOff val="60000"/>
                  </a:schemeClr>
                </a:solidFill>
              </p:grpSpPr>
              <p:sp>
                <p:nvSpPr>
                  <p:cNvPr id="335" name="Oval 334"/>
                  <p:cNvSpPr/>
                  <p:nvPr/>
                </p:nvSpPr>
                <p:spPr>
                  <a:xfrm>
                    <a:off x="376818" y="2357006"/>
                    <a:ext cx="1414653" cy="1211378"/>
                  </a:xfrm>
                  <a:prstGeom prst="ellipse">
                    <a:avLst/>
                  </a:prstGeom>
                  <a:solidFill>
                    <a:schemeClr val="accent1">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800">
                      <a:solidFill>
                        <a:schemeClr val="tx1"/>
                      </a:solidFill>
                    </a:endParaRPr>
                  </a:p>
                </p:txBody>
              </p:sp>
              <p:sp>
                <p:nvSpPr>
                  <p:cNvPr id="336" name="Rectangle 335"/>
                  <p:cNvSpPr/>
                  <p:nvPr/>
                </p:nvSpPr>
                <p:spPr>
                  <a:xfrm>
                    <a:off x="976500" y="2505458"/>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7" name="Rectangle 336"/>
                  <p:cNvSpPr/>
                  <p:nvPr/>
                </p:nvSpPr>
                <p:spPr>
                  <a:xfrm>
                    <a:off x="612238" y="2731975"/>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8" name="Rectangle 337"/>
                  <p:cNvSpPr/>
                  <p:nvPr/>
                </p:nvSpPr>
                <p:spPr>
                  <a:xfrm>
                    <a:off x="976541" y="2787503"/>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9" name="Rectangle 338"/>
                  <p:cNvSpPr/>
                  <p:nvPr/>
                </p:nvSpPr>
                <p:spPr>
                  <a:xfrm>
                    <a:off x="976500" y="3077658"/>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solidFill>
                        <a:schemeClr val="tx1"/>
                      </a:solidFill>
                    </a:endParaRPr>
                  </a:p>
                </p:txBody>
              </p:sp>
              <p:cxnSp>
                <p:nvCxnSpPr>
                  <p:cNvPr id="340" name="Curved Connector 339"/>
                  <p:cNvCxnSpPr>
                    <a:stCxn id="337" idx="3"/>
                    <a:endCxn id="339" idx="1"/>
                  </p:cNvCxnSpPr>
                  <p:nvPr/>
                </p:nvCxnSpPr>
                <p:spPr>
                  <a:xfrm>
                    <a:off x="723964" y="2845174"/>
                    <a:ext cx="252536" cy="345683"/>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1" name="Curved Connector 340"/>
                  <p:cNvCxnSpPr>
                    <a:stCxn id="337" idx="3"/>
                    <a:endCxn id="336" idx="1"/>
                  </p:cNvCxnSpPr>
                  <p:nvPr/>
                </p:nvCxnSpPr>
                <p:spPr>
                  <a:xfrm flipV="1">
                    <a:off x="723964" y="2618657"/>
                    <a:ext cx="252536" cy="226517"/>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2" name="Curved Connector 341"/>
                  <p:cNvCxnSpPr>
                    <a:stCxn id="337" idx="3"/>
                    <a:endCxn id="338" idx="1"/>
                  </p:cNvCxnSpPr>
                  <p:nvPr/>
                </p:nvCxnSpPr>
                <p:spPr>
                  <a:xfrm>
                    <a:off x="723964" y="2845174"/>
                    <a:ext cx="252577" cy="55528"/>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27" name="TextBox 326"/>
                <p:cNvSpPr txBox="1"/>
                <p:nvPr/>
              </p:nvSpPr>
              <p:spPr>
                <a:xfrm>
                  <a:off x="14385289" y="8133894"/>
                  <a:ext cx="1366144" cy="1169550"/>
                </a:xfrm>
                <a:prstGeom prst="rect">
                  <a:avLst/>
                </a:prstGeom>
                <a:noFill/>
              </p:spPr>
              <p:txBody>
                <a:bodyPr wrap="square" rtlCol="0">
                  <a:spAutoFit/>
                </a:bodyPr>
                <a:lstStyle/>
                <a:p>
                  <a:pPr algn="l"/>
                  <a:r>
                    <a:rPr lang="en-US" sz="1600">
                      <a:solidFill>
                        <a:schemeClr val="bg1"/>
                      </a:solidFill>
                      <a:latin typeface="Segoe UI Light" panose="020B0502040204020203" pitchFamily="34" charset="0"/>
                      <a:cs typeface="Segoe UI Light" panose="020B0502040204020203" pitchFamily="34" charset="0"/>
                    </a:rPr>
                    <a:t>Leader</a:t>
                  </a:r>
                </a:p>
              </p:txBody>
            </p:sp>
            <p:sp>
              <p:nvSpPr>
                <p:cNvPr id="328" name="TextBox 327"/>
                <p:cNvSpPr txBox="1"/>
                <p:nvPr/>
              </p:nvSpPr>
              <p:spPr>
                <a:xfrm>
                  <a:off x="16589539" y="6723488"/>
                  <a:ext cx="1839970" cy="677108"/>
                </a:xfrm>
                <a:prstGeom prst="rect">
                  <a:avLst/>
                </a:prstGeom>
                <a:noFill/>
              </p:spPr>
              <p:txBody>
                <a:bodyPr wrap="square" rtlCol="0">
                  <a:spAutoFit/>
                </a:bodyPr>
                <a:lstStyle/>
                <a:p>
                  <a:pPr algn="l"/>
                  <a:r>
                    <a:rPr lang="en-US" sz="1600">
                      <a:solidFill>
                        <a:schemeClr val="bg1"/>
                      </a:solidFill>
                      <a:latin typeface="Segoe UI Light" panose="020B0502040204020203" pitchFamily="34" charset="0"/>
                      <a:cs typeface="Segoe UI Light" panose="020B0502040204020203" pitchFamily="34" charset="0"/>
                    </a:rPr>
                    <a:t>Follower</a:t>
                  </a:r>
                </a:p>
              </p:txBody>
            </p:sp>
            <p:sp>
              <p:nvSpPr>
                <p:cNvPr id="329" name="TextBox 328"/>
                <p:cNvSpPr txBox="1"/>
                <p:nvPr/>
              </p:nvSpPr>
              <p:spPr>
                <a:xfrm>
                  <a:off x="16613545" y="7503706"/>
                  <a:ext cx="1839970" cy="677108"/>
                </a:xfrm>
                <a:prstGeom prst="rect">
                  <a:avLst/>
                </a:prstGeom>
                <a:noFill/>
              </p:spPr>
              <p:txBody>
                <a:bodyPr wrap="square" rtlCol="0">
                  <a:spAutoFit/>
                </a:bodyPr>
                <a:lstStyle/>
                <a:p>
                  <a:pPr algn="l"/>
                  <a:r>
                    <a:rPr lang="en-US" sz="1600">
                      <a:solidFill>
                        <a:schemeClr val="bg1"/>
                      </a:solidFill>
                      <a:latin typeface="Segoe UI Light" panose="020B0502040204020203" pitchFamily="34" charset="0"/>
                      <a:cs typeface="Segoe UI Light" panose="020B0502040204020203" pitchFamily="34" charset="0"/>
                    </a:rPr>
                    <a:t>Follower</a:t>
                  </a:r>
                </a:p>
              </p:txBody>
            </p:sp>
            <p:sp>
              <p:nvSpPr>
                <p:cNvPr id="330" name="TextBox 329"/>
                <p:cNvSpPr txBox="1"/>
                <p:nvPr/>
              </p:nvSpPr>
              <p:spPr>
                <a:xfrm>
                  <a:off x="16589539" y="8362306"/>
                  <a:ext cx="2202412" cy="677108"/>
                </a:xfrm>
                <a:prstGeom prst="rect">
                  <a:avLst/>
                </a:prstGeom>
                <a:noFill/>
              </p:spPr>
              <p:txBody>
                <a:bodyPr wrap="square" rtlCol="0">
                  <a:spAutoFit/>
                </a:bodyPr>
                <a:lstStyle/>
                <a:p>
                  <a:pPr algn="l"/>
                  <a:r>
                    <a:rPr lang="en-US" sz="1600">
                      <a:solidFill>
                        <a:schemeClr val="bg1"/>
                      </a:solidFill>
                      <a:latin typeface="Segoe UI Light" panose="020B0502040204020203" pitchFamily="34" charset="0"/>
                      <a:cs typeface="Segoe UI Light" panose="020B0502040204020203" pitchFamily="34" charset="0"/>
                    </a:rPr>
                    <a:t>Forwarder</a:t>
                  </a:r>
                </a:p>
              </p:txBody>
            </p:sp>
            <p:sp>
              <p:nvSpPr>
                <p:cNvPr id="331" name="TextBox 330"/>
                <p:cNvSpPr txBox="1"/>
                <p:nvPr/>
              </p:nvSpPr>
              <p:spPr>
                <a:xfrm>
                  <a:off x="15261041" y="9366803"/>
                  <a:ext cx="2195108" cy="677108"/>
                </a:xfrm>
                <a:prstGeom prst="rect">
                  <a:avLst/>
                </a:prstGeom>
                <a:noFill/>
              </p:spPr>
              <p:txBody>
                <a:bodyPr wrap="square" rtlCol="0">
                  <a:spAutoFit/>
                </a:bodyPr>
                <a:lstStyle/>
                <a:p>
                  <a:r>
                    <a:rPr lang="en-US" sz="1600">
                      <a:solidFill>
                        <a:schemeClr val="bg1"/>
                      </a:solidFill>
                      <a:latin typeface="Segoe UI Light" panose="020B0502040204020203" pitchFamily="34" charset="0"/>
                      <a:cs typeface="Segoe UI Light" panose="020B0502040204020203" pitchFamily="34" charset="0"/>
                    </a:rPr>
                    <a:t>Replica set</a:t>
                  </a:r>
                </a:p>
              </p:txBody>
            </p:sp>
            <p:sp>
              <p:nvSpPr>
                <p:cNvPr id="332" name="Right Brace 331"/>
                <p:cNvSpPr/>
                <p:nvPr/>
              </p:nvSpPr>
              <p:spPr>
                <a:xfrm rot="5400000">
                  <a:off x="16011031" y="8035038"/>
                  <a:ext cx="720890" cy="263853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cxnSp>
              <p:nvCxnSpPr>
                <p:cNvPr id="333" name="Curved Connector 332"/>
                <p:cNvCxnSpPr/>
                <p:nvPr/>
              </p:nvCxnSpPr>
              <p:spPr>
                <a:xfrm>
                  <a:off x="16517124" y="9036818"/>
                  <a:ext cx="3732888" cy="92122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334" name="TextBox 333"/>
                <p:cNvSpPr txBox="1"/>
                <p:nvPr/>
              </p:nvSpPr>
              <p:spPr>
                <a:xfrm>
                  <a:off x="20150965" y="9379959"/>
                  <a:ext cx="3802116" cy="1169550"/>
                </a:xfrm>
                <a:prstGeom prst="rect">
                  <a:avLst/>
                </a:prstGeom>
                <a:noFill/>
              </p:spPr>
              <p:txBody>
                <a:bodyPr wrap="square" rtlCol="0">
                  <a:spAutoFit/>
                </a:bodyPr>
                <a:lstStyle/>
                <a:p>
                  <a:pPr algn="l"/>
                  <a:r>
                    <a:rPr lang="en-US" sz="1600">
                      <a:latin typeface="Segoe UI Light" panose="020B0502040204020203" pitchFamily="34" charset="0"/>
                      <a:cs typeface="Segoe UI Light" panose="020B0502040204020203" pitchFamily="34" charset="0"/>
                    </a:rPr>
                    <a:t>To a remote resource partition(s)</a:t>
                  </a:r>
                </a:p>
              </p:txBody>
            </p:sp>
          </p:grpSp>
        </p:grpSp>
        <p:cxnSp>
          <p:nvCxnSpPr>
            <p:cNvPr id="9" name="Straight Arrow Connector 8"/>
            <p:cNvCxnSpPr/>
            <p:nvPr/>
          </p:nvCxnSpPr>
          <p:spPr>
            <a:xfrm flipV="1">
              <a:off x="12191024" y="7374577"/>
              <a:ext cx="2013862" cy="2912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2570409" y="1702522"/>
            <a:ext cx="1315291" cy="369332"/>
          </a:xfrm>
          <a:prstGeom prst="rect">
            <a:avLst/>
          </a:prstGeom>
          <a:noFill/>
          <a:ln>
            <a:noFill/>
          </a:ln>
        </p:spPr>
        <p:txBody>
          <a:bodyPr wrap="square" rtlCol="0">
            <a:spAutoFit/>
          </a:bodyPr>
          <a:lstStyle/>
          <a:p>
            <a:pPr algn="ctr"/>
            <a:r>
              <a:rPr lang="en-US">
                <a:latin typeface="Segoe UI Light" panose="020B0502040204020203" pitchFamily="34" charset="0"/>
                <a:cs typeface="Segoe UI Light" panose="020B0502040204020203" pitchFamily="34" charset="0"/>
              </a:rPr>
              <a:t>Tenants</a:t>
            </a:r>
          </a:p>
        </p:txBody>
      </p:sp>
      <p:grpSp>
        <p:nvGrpSpPr>
          <p:cNvPr id="137" name="Group 136"/>
          <p:cNvGrpSpPr/>
          <p:nvPr/>
        </p:nvGrpSpPr>
        <p:grpSpPr>
          <a:xfrm>
            <a:off x="2174291" y="817844"/>
            <a:ext cx="2189436" cy="911744"/>
            <a:chOff x="8662987" y="4396646"/>
            <a:chExt cx="2370335" cy="994781"/>
          </a:xfrm>
        </p:grpSpPr>
        <p:sp>
          <p:nvSpPr>
            <p:cNvPr id="138" name="Freeform 137"/>
            <p:cNvSpPr>
              <a:spLocks/>
            </p:cNvSpPr>
            <p:nvPr/>
          </p:nvSpPr>
          <p:spPr bwMode="auto">
            <a:xfrm>
              <a:off x="958730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7" name="Freeform 186"/>
            <p:cNvSpPr>
              <a:spLocks/>
            </p:cNvSpPr>
            <p:nvPr/>
          </p:nvSpPr>
          <p:spPr bwMode="auto">
            <a:xfrm>
              <a:off x="91155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8" name="Freeform 187"/>
            <p:cNvSpPr>
              <a:spLocks/>
            </p:cNvSpPr>
            <p:nvPr/>
          </p:nvSpPr>
          <p:spPr bwMode="auto">
            <a:xfrm>
              <a:off x="10075934"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9" name="Freeform 188"/>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0" name="Freeform 189"/>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191" name="Group 190"/>
            <p:cNvGrpSpPr/>
            <p:nvPr/>
          </p:nvGrpSpPr>
          <p:grpSpPr>
            <a:xfrm>
              <a:off x="9646658" y="4819932"/>
              <a:ext cx="326294" cy="521835"/>
              <a:chOff x="9870594" y="4096783"/>
              <a:chExt cx="987037" cy="1578550"/>
            </a:xfrm>
          </p:grpSpPr>
          <p:sp>
            <p:nvSpPr>
              <p:cNvPr id="196" name="Rectangle: Rounded Corners 10"/>
              <p:cNvSpPr/>
              <p:nvPr/>
            </p:nvSpPr>
            <p:spPr>
              <a:xfrm>
                <a:off x="9870594" y="4096783"/>
                <a:ext cx="987037" cy="1578550"/>
              </a:xfrm>
              <a:prstGeom prst="roundRect">
                <a:avLst>
                  <a:gd name="adj" fmla="val 75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nvGrpSpPr>
              <p:cNvPr id="197" name="Group 196"/>
              <p:cNvGrpSpPr/>
              <p:nvPr/>
            </p:nvGrpSpPr>
            <p:grpSpPr>
              <a:xfrm>
                <a:off x="10040340" y="4272898"/>
                <a:ext cx="647543" cy="188007"/>
                <a:chOff x="10040340" y="4272898"/>
                <a:chExt cx="647543" cy="188007"/>
              </a:xfrm>
            </p:grpSpPr>
            <p:sp>
              <p:nvSpPr>
                <p:cNvPr id="204" name="Rectangle: Rounded Corners 18"/>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5" name="Oval 204"/>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8" name="Group 197"/>
              <p:cNvGrpSpPr/>
              <p:nvPr/>
            </p:nvGrpSpPr>
            <p:grpSpPr>
              <a:xfrm>
                <a:off x="10040340" y="4533545"/>
                <a:ext cx="647543" cy="188007"/>
                <a:chOff x="10040340" y="4272898"/>
                <a:chExt cx="647543" cy="188007"/>
              </a:xfrm>
            </p:grpSpPr>
            <p:sp>
              <p:nvSpPr>
                <p:cNvPr id="202" name="Rectangle: Rounded Corners 16"/>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3" name="Oval 202"/>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9" name="Group 198"/>
              <p:cNvGrpSpPr/>
              <p:nvPr/>
            </p:nvGrpSpPr>
            <p:grpSpPr>
              <a:xfrm>
                <a:off x="10040340" y="4786108"/>
                <a:ext cx="647543" cy="188007"/>
                <a:chOff x="10040340" y="4272898"/>
                <a:chExt cx="647543" cy="188007"/>
              </a:xfrm>
            </p:grpSpPr>
            <p:sp>
              <p:nvSpPr>
                <p:cNvPr id="200" name="Rectangle: Rounded Corners 1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1" name="Oval 20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sp>
          <p:nvSpPr>
            <p:cNvPr id="192" name="Freeform 191"/>
            <p:cNvSpPr>
              <a:spLocks/>
            </p:cNvSpPr>
            <p:nvPr/>
          </p:nvSpPr>
          <p:spPr bwMode="auto">
            <a:xfrm>
              <a:off x="86629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3" name="Freeform 192"/>
            <p:cNvSpPr>
              <a:spLocks/>
            </p:cNvSpPr>
            <p:nvPr/>
          </p:nvSpPr>
          <p:spPr bwMode="auto">
            <a:xfrm>
              <a:off x="8864723"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4" name="Freeform 193"/>
            <p:cNvSpPr>
              <a:spLocks/>
            </p:cNvSpPr>
            <p:nvPr/>
          </p:nvSpPr>
          <p:spPr bwMode="auto">
            <a:xfrm>
              <a:off x="10657610"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5" name="Freeform 194"/>
            <p:cNvSpPr>
              <a:spLocks/>
            </p:cNvSpPr>
            <p:nvPr/>
          </p:nvSpPr>
          <p:spPr bwMode="auto">
            <a:xfrm>
              <a:off x="10366535"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sp>
        <p:nvSpPr>
          <p:cNvPr id="142" name="Title 2">
            <a:extLst>
              <a:ext uri="{FF2B5EF4-FFF2-40B4-BE49-F238E27FC236}">
                <a16:creationId xmlns:a16="http://schemas.microsoft.com/office/drawing/2014/main" id="{17F507F2-1CD1-4A9A-B147-5FEC8940AC1E}"/>
              </a:ext>
            </a:extLst>
          </p:cNvPr>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System design (</a:t>
            </a:r>
            <a:r>
              <a:rPr lang="en-US" sz="3000"/>
              <a:t>logical</a:t>
            </a:r>
            <a:r>
              <a:rPr kumimoji="0" lang="en-US" sz="30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a:t>
            </a:r>
          </a:p>
        </p:txBody>
      </p:sp>
    </p:spTree>
    <p:custDataLst>
      <p:tags r:id="rId1"/>
    </p:custDataLst>
    <p:extLst>
      <p:ext uri="{BB962C8B-B14F-4D97-AF65-F5344CB8AC3E}">
        <p14:creationId xmlns:p14="http://schemas.microsoft.com/office/powerpoint/2010/main" val="401706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2"/>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System topology (behind the scenes)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808" y="742903"/>
            <a:ext cx="10532299" cy="5801516"/>
          </a:xfrm>
          <a:prstGeom prst="rect">
            <a:avLst/>
          </a:prstGeom>
          <a:solidFill>
            <a:schemeClr val="bg1"/>
          </a:solidFill>
        </p:spPr>
      </p:pic>
      <p:sp>
        <p:nvSpPr>
          <p:cNvPr id="3" name="Footer Placeholder 2">
            <a:extLst>
              <a:ext uri="{FF2B5EF4-FFF2-40B4-BE49-F238E27FC236}">
                <a16:creationId xmlns:a16="http://schemas.microsoft.com/office/drawing/2014/main" id="{060EA7D2-FA87-4B6B-B11C-A2FBB5E84164}"/>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Ask Questions : http://aka.ms/cosmos-qa</a:t>
            </a:r>
          </a:p>
        </p:txBody>
      </p:sp>
    </p:spTree>
    <p:extLst>
      <p:ext uri="{BB962C8B-B14F-4D97-AF65-F5344CB8AC3E}">
        <p14:creationId xmlns:p14="http://schemas.microsoft.com/office/powerpoint/2010/main" val="19109012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Partitioning</a:t>
            </a: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6707438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9803F09-636B-41CB-85F4-78B845E100A8}"/>
              </a:ext>
            </a:extLst>
          </p:cNvPr>
          <p:cNvSpPr txBox="1">
            <a:spLocks/>
          </p:cNvSpPr>
          <p:nvPr/>
        </p:nvSpPr>
        <p:spPr>
          <a:xfrm>
            <a:off x="101938" y="85869"/>
            <a:ext cx="115789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Arial" panose="020B0604020202020204" pitchFamily="34" charset="0"/>
                <a:ea typeface="+mj-ea"/>
                <a:cs typeface="Arial" panose="020B0604020202020204" pitchFamily="34" charset="0"/>
              </a:rPr>
              <a:t>Partitioning- Why Do We Do It In The First Place?</a:t>
            </a:r>
          </a:p>
        </p:txBody>
      </p:sp>
      <p:sp>
        <p:nvSpPr>
          <p:cNvPr id="5" name="Text Placeholder 5">
            <a:extLst>
              <a:ext uri="{FF2B5EF4-FFF2-40B4-BE49-F238E27FC236}">
                <a16:creationId xmlns:a16="http://schemas.microsoft.com/office/drawing/2014/main" id="{D2315BBA-D411-4B50-80B9-A550284AA6A8}"/>
              </a:ext>
            </a:extLst>
          </p:cNvPr>
          <p:cNvSpPr txBox="1">
            <a:spLocks/>
          </p:cNvSpPr>
          <p:nvPr/>
        </p:nvSpPr>
        <p:spPr>
          <a:xfrm>
            <a:off x="101938" y="1633053"/>
            <a:ext cx="10614378" cy="52249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800"/>
              </a:spcAft>
              <a:buFont typeface="Arial" panose="020B0604020202020204" pitchFamily="34" charset="0"/>
              <a:buNone/>
              <a:defRPr sz="1800" kern="1200" spc="0" baseline="0">
                <a:solidFill>
                  <a:schemeClr val="tx1"/>
                </a:solidFill>
                <a:latin typeface="+mn-lt"/>
                <a:ea typeface="+mn-ea"/>
                <a:cs typeface="+mn-cs"/>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algn="l" defTabSz="762000" rtl="0" eaLnBrk="1" latinLnBrk="0" hangingPunct="1">
              <a:lnSpc>
                <a:spcPct val="90000"/>
              </a:lnSpc>
              <a:spcBef>
                <a:spcPts val="500"/>
              </a:spcBef>
              <a:buClr>
                <a:schemeClr val="tx2"/>
              </a:buClr>
              <a:buFont typeface="Arial" panose="020B0604020202020204" pitchFamily="34" charset="0"/>
              <a:buChar char="•"/>
              <a:defRPr sz="1200" kern="1200" spc="0" baseline="0">
                <a:solidFill>
                  <a:schemeClr val="tx1"/>
                </a:solidFill>
                <a:latin typeface="+mn-lt"/>
                <a:ea typeface="+mn-ea"/>
                <a:cs typeface="+mn-cs"/>
              </a:defRPr>
            </a:lvl3pPr>
            <a:lvl4pPr marL="914400" indent="-228600" algn="l" defTabSz="762000" rtl="0" eaLnBrk="1" latinLnBrk="0" hangingPunct="1">
              <a:lnSpc>
                <a:spcPct val="90000"/>
              </a:lnSpc>
              <a:spcBef>
                <a:spcPts val="500"/>
              </a:spcBef>
              <a:buClr>
                <a:schemeClr val="tx2"/>
              </a:buClr>
              <a:buFont typeface="Arial" panose="020B0604020202020204" pitchFamily="34" charset="0"/>
              <a:buChar char="•"/>
              <a:defRPr sz="1100" kern="1200" spc="0" baseline="0">
                <a:solidFill>
                  <a:schemeClr val="tx1"/>
                </a:solidFill>
                <a:latin typeface="+mn-lt"/>
                <a:ea typeface="+mn-ea"/>
                <a:cs typeface="+mn-cs"/>
              </a:defRPr>
            </a:lvl4pPr>
            <a:lvl5pPr marL="1258888" indent="-228600" algn="l" defTabSz="762000" rtl="0" eaLnBrk="1" latinLnBrk="0" hangingPunct="1">
              <a:lnSpc>
                <a:spcPct val="90000"/>
              </a:lnSpc>
              <a:spcBef>
                <a:spcPts val="500"/>
              </a:spcBef>
              <a:buClr>
                <a:schemeClr val="tx2"/>
              </a:buClr>
              <a:buFont typeface="Arial" panose="020B0604020202020204" pitchFamily="34" charset="0"/>
              <a:buChar char="•"/>
              <a:defRPr sz="110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80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 data size grows, instead of buying more machines (scaling up) we distribute our data across multiple machines</a:t>
            </a:r>
          </a:p>
          <a:p>
            <a:pPr marL="0" marR="0" lvl="0" indent="0" algn="l" defTabSz="914400" rtl="0" eaLnBrk="1" fontAlgn="auto" latinLnBrk="0" hangingPunct="1">
              <a:lnSpc>
                <a:spcPct val="90000"/>
              </a:lnSpc>
              <a:spcBef>
                <a:spcPts val="1200"/>
              </a:spcBef>
              <a:spcAft>
                <a:spcPts val="800"/>
              </a:spcAft>
              <a:buClrTx/>
              <a:buSzTx/>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200"/>
              </a:spcBef>
              <a:spcAft>
                <a:spcPts val="80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Each machine is responsible for serving subset of the data.</a:t>
            </a:r>
          </a:p>
          <a:p>
            <a:pPr marL="0" marR="0" lvl="0" indent="0" algn="l" defTabSz="914400" rtl="0" eaLnBrk="1" fontAlgn="auto" latinLnBrk="0" hangingPunct="1">
              <a:lnSpc>
                <a:spcPct val="90000"/>
              </a:lnSpc>
              <a:spcBef>
                <a:spcPts val="1200"/>
              </a:spcBef>
              <a:spcAft>
                <a:spcPts val="800"/>
              </a:spcAft>
              <a:buClrTx/>
              <a:buSzTx/>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200"/>
              </a:spcBef>
              <a:spcAft>
                <a:spcPts val="80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Analogy: Working in a team</a:t>
            </a:r>
          </a:p>
          <a:p>
            <a:pPr marL="0" marR="0" lvl="0" indent="0" algn="l" defTabSz="914400" rtl="0" eaLnBrk="1" fontAlgn="auto" latinLnBrk="0" hangingPunct="1">
              <a:lnSpc>
                <a:spcPct val="90000"/>
              </a:lnSpc>
              <a:spcBef>
                <a:spcPts val="1200"/>
              </a:spcBef>
              <a:spcAft>
                <a:spcPts val="800"/>
              </a:spcAft>
              <a:buClrTx/>
              <a:buSzTx/>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8768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1186330" y="2258006"/>
            <a:ext cx="9144000" cy="1170994"/>
          </a:xfrm>
        </p:spPr>
        <p:txBody>
          <a:bodyPr/>
          <a:lstStyle/>
          <a:p>
            <a:r>
              <a:rPr lang="en-US" dirty="0"/>
              <a:t>Overview and Latest Improvements on Azure Cosmos DB </a:t>
            </a:r>
            <a:endParaRPr lang="en-IN" dirty="0"/>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1186330" y="4110967"/>
            <a:ext cx="9144000" cy="1179810"/>
          </a:xfrm>
        </p:spPr>
        <p:txBody>
          <a:bodyPr/>
          <a:lstStyle/>
          <a:p>
            <a:r>
              <a:rPr lang="en-IN" dirty="0"/>
              <a:t>Saranya Sriram</a:t>
            </a:r>
          </a:p>
          <a:p>
            <a:r>
              <a:rPr lang="en-US" dirty="0">
                <a:solidFill>
                  <a:srgbClr val="ED7D31"/>
                </a:solidFill>
                <a:latin typeface="Calibri Light" panose="020F0302020204030204"/>
              </a:rPr>
              <a:t>       @sharan779</a:t>
            </a:r>
            <a:r>
              <a:rPr lang="en-IN" dirty="0"/>
              <a:t> </a:t>
            </a:r>
          </a:p>
          <a:p>
            <a:endParaRPr lang="en-IN" dirty="0"/>
          </a:p>
        </p:txBody>
      </p:sp>
      <p:pic>
        <p:nvPicPr>
          <p:cNvPr id="2" name="Picture 1" descr="Logo&#10;&#10;Description automatically generated">
            <a:extLst>
              <a:ext uri="{FF2B5EF4-FFF2-40B4-BE49-F238E27FC236}">
                <a16:creationId xmlns:a16="http://schemas.microsoft.com/office/drawing/2014/main" id="{022A8FF3-FE09-47F6-4294-7CA8ED9F949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86330" y="4574222"/>
            <a:ext cx="360217" cy="270163"/>
          </a:xfrm>
          <a:prstGeom prst="rect">
            <a:avLst/>
          </a:prstGeom>
        </p:spPr>
      </p:pic>
    </p:spTree>
    <p:extLst>
      <p:ext uri="{BB962C8B-B14F-4D97-AF65-F5344CB8AC3E}">
        <p14:creationId xmlns:p14="http://schemas.microsoft.com/office/powerpoint/2010/main" val="2654086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B725B9-2ED1-4CBE-BD14-D2E36CDF8E02}"/>
              </a:ext>
            </a:extLst>
          </p:cNvPr>
          <p:cNvSpPr>
            <a:spLocks noGrp="1"/>
          </p:cNvSpPr>
          <p:nvPr>
            <p:ph type="title"/>
          </p:nvPr>
        </p:nvSpPr>
        <p:spPr>
          <a:xfrm>
            <a:off x="337851" y="54894"/>
            <a:ext cx="10515600" cy="1325563"/>
          </a:xfrm>
        </p:spPr>
        <p:txBody>
          <a:bodyPr>
            <a:normAutofit/>
          </a:bodyPr>
          <a:lstStyle/>
          <a:p>
            <a:r>
              <a:rPr lang="en-US" sz="4000">
                <a:latin typeface="Arial" panose="020B0604020202020204" pitchFamily="34" charset="0"/>
                <a:cs typeface="Arial" panose="020B0604020202020204" pitchFamily="34" charset="0"/>
              </a:rPr>
              <a:t>Partitioning</a:t>
            </a:r>
          </a:p>
        </p:txBody>
      </p:sp>
      <p:sp>
        <p:nvSpPr>
          <p:cNvPr id="7" name="Content Placeholder 2">
            <a:extLst>
              <a:ext uri="{FF2B5EF4-FFF2-40B4-BE49-F238E27FC236}">
                <a16:creationId xmlns:a16="http://schemas.microsoft.com/office/drawing/2014/main" id="{EC36CE53-4A34-49C2-936E-6613CCAF8DFD}"/>
              </a:ext>
            </a:extLst>
          </p:cNvPr>
          <p:cNvSpPr txBox="1">
            <a:spLocks/>
          </p:cNvSpPr>
          <p:nvPr/>
        </p:nvSpPr>
        <p:spPr>
          <a:xfrm>
            <a:off x="337851" y="1788986"/>
            <a:ext cx="11015949"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Logical partition: </a:t>
            </a:r>
            <a:r>
              <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Stores all data associated with the same partition key value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Physical partition: </a:t>
            </a:r>
            <a:r>
              <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Fixed amount of reserved SSD-backed storage + compute.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Cosmos DB distributes logical partitions among a smaller number of physical partitions.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From user’s perspective: define 1 partition key per container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2062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8EE3-F4EE-4344-B203-A05BE245FC7F}"/>
              </a:ext>
            </a:extLst>
          </p:cNvPr>
          <p:cNvSpPr>
            <a:spLocks noGrp="1"/>
          </p:cNvSpPr>
          <p:nvPr>
            <p:ph type="title"/>
          </p:nvPr>
        </p:nvSpPr>
        <p:spPr>
          <a:xfrm>
            <a:off x="10022074" y="250874"/>
            <a:ext cx="1948082" cy="6459019"/>
          </a:xfrm>
        </p:spPr>
        <p:txBody>
          <a:bodyPr>
            <a:normAutofit/>
          </a:bodyPr>
          <a:lstStyle/>
          <a:p>
            <a:pPr algn="ctr"/>
            <a:r>
              <a:rPr lang="en-US" sz="3600"/>
              <a:t>Logical </a:t>
            </a:r>
            <a:br>
              <a:rPr lang="en-US" sz="3600"/>
            </a:br>
            <a:r>
              <a:rPr lang="en-US" sz="3600"/>
              <a:t>to</a:t>
            </a:r>
            <a:br>
              <a:rPr lang="en-US" sz="3600"/>
            </a:br>
            <a:r>
              <a:rPr lang="en-US" sz="3600"/>
              <a:t>Physical</a:t>
            </a:r>
            <a:br>
              <a:rPr lang="en-US" sz="3600"/>
            </a:br>
            <a:r>
              <a:rPr lang="en-US" sz="3600"/>
              <a:t>Partition Mapping</a:t>
            </a:r>
          </a:p>
        </p:txBody>
      </p:sp>
      <p:pic>
        <p:nvPicPr>
          <p:cNvPr id="4" name="Picture 3">
            <a:extLst>
              <a:ext uri="{FF2B5EF4-FFF2-40B4-BE49-F238E27FC236}">
                <a16:creationId xmlns:a16="http://schemas.microsoft.com/office/drawing/2014/main" id="{5FD3AD18-4ACE-483E-80B3-5FBCD9E7CDBA}"/>
              </a:ext>
            </a:extLst>
          </p:cNvPr>
          <p:cNvPicPr>
            <a:picLocks noChangeAspect="1"/>
          </p:cNvPicPr>
          <p:nvPr/>
        </p:nvPicPr>
        <p:blipFill>
          <a:blip r:embed="rId2"/>
          <a:stretch>
            <a:fillRect/>
          </a:stretch>
        </p:blipFill>
        <p:spPr>
          <a:xfrm>
            <a:off x="86617" y="114558"/>
            <a:ext cx="9890380" cy="6743441"/>
          </a:xfrm>
          <a:prstGeom prst="rect">
            <a:avLst/>
          </a:prstGeom>
        </p:spPr>
      </p:pic>
    </p:spTree>
    <p:extLst>
      <p:ext uri="{BB962C8B-B14F-4D97-AF65-F5344CB8AC3E}">
        <p14:creationId xmlns:p14="http://schemas.microsoft.com/office/powerpoint/2010/main" val="26277850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a:xfrm>
            <a:off x="269240" y="289513"/>
            <a:ext cx="11655840" cy="899665"/>
          </a:xfrm>
        </p:spPr>
        <p:txBody>
          <a:bodyPr>
            <a:normAutofit/>
          </a:bodyPr>
          <a:lstStyle/>
          <a:p>
            <a:r>
              <a:rPr lang="en-US" sz="4000">
                <a:latin typeface="Arial" panose="020B0604020202020204" pitchFamily="34" charset="0"/>
                <a:cs typeface="Arial" panose="020B0604020202020204" pitchFamily="34" charset="0"/>
              </a:rPr>
              <a:t>Partitions</a:t>
            </a:r>
          </a:p>
        </p:txBody>
      </p:sp>
      <p:sp>
        <p:nvSpPr>
          <p:cNvPr id="111" name="Title 1">
            <a:extLst>
              <a:ext uri="{FF2B5EF4-FFF2-40B4-BE49-F238E27FC236}">
                <a16:creationId xmlns:a16="http://schemas.microsoft.com/office/drawing/2014/main" id="{7E994518-9D44-421F-9D96-EEFB0900354B}"/>
              </a:ext>
            </a:extLst>
          </p:cNvPr>
          <p:cNvSpPr txBox="1">
            <a:spLocks/>
          </p:cNvSpPr>
          <p:nvPr/>
        </p:nvSpPr>
        <p:spPr>
          <a:xfrm>
            <a:off x="269240" y="289513"/>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Arial" panose="020B0604020202020204" pitchFamily="34" charset="0"/>
                <a:ea typeface="+mj-ea"/>
                <a:cs typeface="Arial" panose="020B0604020202020204" pitchFamily="34" charset="0"/>
              </a:rPr>
              <a:t>Partitions</a:t>
            </a:r>
          </a:p>
        </p:txBody>
      </p:sp>
      <p:sp>
        <p:nvSpPr>
          <p:cNvPr id="112" name="TextBox 111">
            <a:extLst>
              <a:ext uri="{FF2B5EF4-FFF2-40B4-BE49-F238E27FC236}">
                <a16:creationId xmlns:a16="http://schemas.microsoft.com/office/drawing/2014/main" id="{8B0F0041-8DB1-427F-A846-35E429BF396C}"/>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t>
            </a:r>
          </a:p>
        </p:txBody>
      </p:sp>
      <p:sp>
        <p:nvSpPr>
          <p:cNvPr id="130" name="TextBox 129">
            <a:extLst>
              <a:ext uri="{FF2B5EF4-FFF2-40B4-BE49-F238E27FC236}">
                <a16:creationId xmlns:a16="http://schemas.microsoft.com/office/drawing/2014/main" id="{77693A3B-063F-4D62-9B4C-D366E9ECDAD6}"/>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rPr>
              <a:t>hash(City ID)</a:t>
            </a:r>
          </a:p>
        </p:txBody>
      </p:sp>
      <p:cxnSp>
        <p:nvCxnSpPr>
          <p:cNvPr id="131" name="Straight Arrow Connector 130">
            <a:extLst>
              <a:ext uri="{FF2B5EF4-FFF2-40B4-BE49-F238E27FC236}">
                <a16:creationId xmlns:a16="http://schemas.microsoft.com/office/drawing/2014/main" id="{274FB4EC-82A6-48EF-8FDA-08407486B63B}"/>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50F9F7A-CEF5-48A3-84FD-FA38D6B68D33}"/>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72CBC69F-DDE5-4074-9836-54C0F8BF4E1B}"/>
              </a:ext>
            </a:extLst>
          </p:cNvPr>
          <p:cNvGrpSpPr/>
          <p:nvPr/>
        </p:nvGrpSpPr>
        <p:grpSpPr>
          <a:xfrm>
            <a:off x="834820" y="2195347"/>
            <a:ext cx="3500488" cy="3506023"/>
            <a:chOff x="1966391" y="2712977"/>
            <a:chExt cx="3500488" cy="3506023"/>
          </a:xfrm>
        </p:grpSpPr>
        <p:grpSp>
          <p:nvGrpSpPr>
            <p:cNvPr id="155" name="Group 154">
              <a:extLst>
                <a:ext uri="{FF2B5EF4-FFF2-40B4-BE49-F238E27FC236}">
                  <a16:creationId xmlns:a16="http://schemas.microsoft.com/office/drawing/2014/main" id="{55938189-B827-41C6-AF06-52833EDEB15C}"/>
                </a:ext>
              </a:extLst>
            </p:cNvPr>
            <p:cNvGrpSpPr/>
            <p:nvPr/>
          </p:nvGrpSpPr>
          <p:grpSpPr>
            <a:xfrm>
              <a:off x="2143610" y="4101695"/>
              <a:ext cx="1159601" cy="580317"/>
              <a:chOff x="7919988" y="2744429"/>
              <a:chExt cx="1159601" cy="580317"/>
            </a:xfrm>
            <a:solidFill>
              <a:schemeClr val="bg1">
                <a:lumMod val="95000"/>
              </a:schemeClr>
            </a:solidFill>
          </p:grpSpPr>
          <p:sp>
            <p:nvSpPr>
              <p:cNvPr id="189" name="Rectangle 188">
                <a:extLst>
                  <a:ext uri="{FF2B5EF4-FFF2-40B4-BE49-F238E27FC236}">
                    <a16:creationId xmlns:a16="http://schemas.microsoft.com/office/drawing/2014/main" id="{00988F40-B1DE-401B-8608-FF21BB676CD5}"/>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90" name="Rectangle 189">
                <a:extLst>
                  <a:ext uri="{FF2B5EF4-FFF2-40B4-BE49-F238E27FC236}">
                    <a16:creationId xmlns:a16="http://schemas.microsoft.com/office/drawing/2014/main" id="{C02DB3B6-A6A6-4DCF-82FD-85A526686CC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01A8FD69-2BCF-4904-BA99-C2FB3FB85EB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Beijing</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cxnSp>
          <p:nvCxnSpPr>
            <p:cNvPr id="156" name="Straight Arrow Connector 155">
              <a:extLst>
                <a:ext uri="{FF2B5EF4-FFF2-40B4-BE49-F238E27FC236}">
                  <a16:creationId xmlns:a16="http://schemas.microsoft.com/office/drawing/2014/main" id="{9B00190F-2D0A-4DFB-BDBC-0BA42A37C13E}"/>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4A87DE1-5183-45D6-87C7-A062EE1CB26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Seattle</a:t>
              </a:r>
              <a:endParaRPr kumimoji="0" lang="en-US" sz="18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16F1B6C7-41B3-4F4C-AAAF-3B3C4557CDD0}"/>
                </a:ext>
              </a:extLst>
            </p:cNvPr>
            <p:cNvGrpSpPr/>
            <p:nvPr/>
          </p:nvGrpSpPr>
          <p:grpSpPr>
            <a:xfrm>
              <a:off x="2389347" y="3419793"/>
              <a:ext cx="745007" cy="417453"/>
              <a:chOff x="1275510" y="6072184"/>
              <a:chExt cx="508602" cy="456278"/>
            </a:xfrm>
          </p:grpSpPr>
          <p:grpSp>
            <p:nvGrpSpPr>
              <p:cNvPr id="168" name="Group 167">
                <a:extLst>
                  <a:ext uri="{FF2B5EF4-FFF2-40B4-BE49-F238E27FC236}">
                    <a16:creationId xmlns:a16="http://schemas.microsoft.com/office/drawing/2014/main" id="{A3150CA2-0FF0-4852-BA66-1FFE8E182294}"/>
                  </a:ext>
                </a:extLst>
              </p:cNvPr>
              <p:cNvGrpSpPr/>
              <p:nvPr/>
            </p:nvGrpSpPr>
            <p:grpSpPr>
              <a:xfrm>
                <a:off x="1275510" y="6224570"/>
                <a:ext cx="508602" cy="151498"/>
                <a:chOff x="551886" y="4945335"/>
                <a:chExt cx="508602" cy="151498"/>
              </a:xfrm>
            </p:grpSpPr>
            <p:sp>
              <p:nvSpPr>
                <p:cNvPr id="186" name="Rectangle 185">
                  <a:extLst>
                    <a:ext uri="{FF2B5EF4-FFF2-40B4-BE49-F238E27FC236}">
                      <a16:creationId xmlns:a16="http://schemas.microsoft.com/office/drawing/2014/main" id="{00B0622E-4E95-47B0-A9D0-4159BB9836B5}"/>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87" name="Oval 186">
                  <a:extLst>
                    <a:ext uri="{FF2B5EF4-FFF2-40B4-BE49-F238E27FC236}">
                      <a16:creationId xmlns:a16="http://schemas.microsoft.com/office/drawing/2014/main" id="{542A822B-D9E8-4D2C-A61A-1A8E1F52E0A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88" name="Straight Connector 187">
                  <a:extLst>
                    <a:ext uri="{FF2B5EF4-FFF2-40B4-BE49-F238E27FC236}">
                      <a16:creationId xmlns:a16="http://schemas.microsoft.com/office/drawing/2014/main" id="{5415C48B-B967-4B3A-9516-2A4B4DC3076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8A65D28A-E453-4735-B6CB-EA21D2910198}"/>
                  </a:ext>
                </a:extLst>
              </p:cNvPr>
              <p:cNvGrpSpPr/>
              <p:nvPr/>
            </p:nvGrpSpPr>
            <p:grpSpPr>
              <a:xfrm>
                <a:off x="1275510" y="6376964"/>
                <a:ext cx="508602" cy="151498"/>
                <a:chOff x="551886" y="4945335"/>
                <a:chExt cx="508602" cy="151498"/>
              </a:xfrm>
            </p:grpSpPr>
            <p:sp>
              <p:nvSpPr>
                <p:cNvPr id="179" name="Rectangle 178">
                  <a:extLst>
                    <a:ext uri="{FF2B5EF4-FFF2-40B4-BE49-F238E27FC236}">
                      <a16:creationId xmlns:a16="http://schemas.microsoft.com/office/drawing/2014/main" id="{FC807671-37C5-466C-9DA6-70427C44509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84" name="Oval 183">
                  <a:extLst>
                    <a:ext uri="{FF2B5EF4-FFF2-40B4-BE49-F238E27FC236}">
                      <a16:creationId xmlns:a16="http://schemas.microsoft.com/office/drawing/2014/main" id="{2CDA45AB-7D7A-4B5F-9AA9-9592289C842B}"/>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85" name="Straight Connector 184">
                  <a:extLst>
                    <a:ext uri="{FF2B5EF4-FFF2-40B4-BE49-F238E27FC236}">
                      <a16:creationId xmlns:a16="http://schemas.microsoft.com/office/drawing/2014/main" id="{348335A1-2EE5-4903-9D8B-D3D983F8439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41BE665-C843-4AE9-A769-016417094C40}"/>
                  </a:ext>
                </a:extLst>
              </p:cNvPr>
              <p:cNvGrpSpPr/>
              <p:nvPr/>
            </p:nvGrpSpPr>
            <p:grpSpPr>
              <a:xfrm>
                <a:off x="1275510" y="6072184"/>
                <a:ext cx="508602" cy="151498"/>
                <a:chOff x="551886" y="4945335"/>
                <a:chExt cx="508602" cy="151498"/>
              </a:xfrm>
            </p:grpSpPr>
            <p:sp>
              <p:nvSpPr>
                <p:cNvPr id="174" name="Rectangle 173">
                  <a:extLst>
                    <a:ext uri="{FF2B5EF4-FFF2-40B4-BE49-F238E27FC236}">
                      <a16:creationId xmlns:a16="http://schemas.microsoft.com/office/drawing/2014/main" id="{F8B957EF-95FC-4A34-905A-AC3C91EAB059}"/>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77" name="Oval 176">
                  <a:extLst>
                    <a:ext uri="{FF2B5EF4-FFF2-40B4-BE49-F238E27FC236}">
                      <a16:creationId xmlns:a16="http://schemas.microsoft.com/office/drawing/2014/main" id="{F782ADBE-4BA5-4867-AD7B-B5BBF93F357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78" name="Straight Connector 177">
                  <a:extLst>
                    <a:ext uri="{FF2B5EF4-FFF2-40B4-BE49-F238E27FC236}">
                      <a16:creationId xmlns:a16="http://schemas.microsoft.com/office/drawing/2014/main" id="{844D19BF-A333-462F-ACA9-8CFF51E5C93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2" name="Rectangle 161">
              <a:extLst>
                <a:ext uri="{FF2B5EF4-FFF2-40B4-BE49-F238E27FC236}">
                  <a16:creationId xmlns:a16="http://schemas.microsoft.com/office/drawing/2014/main" id="{23554466-129E-467D-B92F-7A0693786DDE}"/>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64" name="Group 163">
              <a:extLst>
                <a:ext uri="{FF2B5EF4-FFF2-40B4-BE49-F238E27FC236}">
                  <a16:creationId xmlns:a16="http://schemas.microsoft.com/office/drawing/2014/main" id="{E4016959-EF70-4734-93BA-597DBAEBB3B0}"/>
                </a:ext>
              </a:extLst>
            </p:cNvPr>
            <p:cNvGrpSpPr/>
            <p:nvPr/>
          </p:nvGrpSpPr>
          <p:grpSpPr>
            <a:xfrm>
              <a:off x="2113090" y="5352625"/>
              <a:ext cx="1159601" cy="580317"/>
              <a:chOff x="7919988" y="2744429"/>
              <a:chExt cx="1159601" cy="580317"/>
            </a:xfrm>
            <a:solidFill>
              <a:schemeClr val="bg1">
                <a:lumMod val="95000"/>
              </a:schemeClr>
            </a:solidFill>
          </p:grpSpPr>
          <p:sp>
            <p:nvSpPr>
              <p:cNvPr id="165" name="Rectangle 164">
                <a:extLst>
                  <a:ext uri="{FF2B5EF4-FFF2-40B4-BE49-F238E27FC236}">
                    <a16:creationId xmlns:a16="http://schemas.microsoft.com/office/drawing/2014/main" id="{702191A2-61CD-478C-96E3-7C796FC81647}"/>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66" name="Rectangle 165">
                <a:extLst>
                  <a:ext uri="{FF2B5EF4-FFF2-40B4-BE49-F238E27FC236}">
                    <a16:creationId xmlns:a16="http://schemas.microsoft.com/office/drawing/2014/main" id="{9FF6046D-D81A-41FC-912C-DCC23EA3F81D}"/>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67" name="Rectangle 166">
                <a:extLst>
                  <a:ext uri="{FF2B5EF4-FFF2-40B4-BE49-F238E27FC236}">
                    <a16:creationId xmlns:a16="http://schemas.microsoft.com/office/drawing/2014/main" id="{5E7E913A-0179-4747-9838-EEC62995375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Paris</a:t>
                </a:r>
              </a:p>
            </p:txBody>
          </p:sp>
        </p:grpSp>
      </p:grpSp>
      <p:grpSp>
        <p:nvGrpSpPr>
          <p:cNvPr id="196" name="Group 195">
            <a:extLst>
              <a:ext uri="{FF2B5EF4-FFF2-40B4-BE49-F238E27FC236}">
                <a16:creationId xmlns:a16="http://schemas.microsoft.com/office/drawing/2014/main" id="{D7346B1A-E3FE-47AB-B791-05CE29B5B0EE}"/>
              </a:ext>
            </a:extLst>
          </p:cNvPr>
          <p:cNvGrpSpPr/>
          <p:nvPr/>
        </p:nvGrpSpPr>
        <p:grpSpPr>
          <a:xfrm>
            <a:off x="3400766" y="2733037"/>
            <a:ext cx="1674951" cy="2985091"/>
            <a:chOff x="1966391" y="3233909"/>
            <a:chExt cx="1674951" cy="2985091"/>
          </a:xfrm>
        </p:grpSpPr>
        <p:grpSp>
          <p:nvGrpSpPr>
            <p:cNvPr id="197" name="Group 196">
              <a:extLst>
                <a:ext uri="{FF2B5EF4-FFF2-40B4-BE49-F238E27FC236}">
                  <a16:creationId xmlns:a16="http://schemas.microsoft.com/office/drawing/2014/main" id="{C412C9D3-53E2-4C3B-B31F-EA873DD28D2E}"/>
                </a:ext>
              </a:extLst>
            </p:cNvPr>
            <p:cNvGrpSpPr/>
            <p:nvPr/>
          </p:nvGrpSpPr>
          <p:grpSpPr>
            <a:xfrm>
              <a:off x="2143610" y="4101695"/>
              <a:ext cx="1159601" cy="580317"/>
              <a:chOff x="7919988" y="2744429"/>
              <a:chExt cx="1159601" cy="580317"/>
            </a:xfrm>
            <a:solidFill>
              <a:schemeClr val="bg1">
                <a:lumMod val="95000"/>
              </a:schemeClr>
            </a:solidFill>
          </p:grpSpPr>
          <p:sp>
            <p:nvSpPr>
              <p:cNvPr id="213" name="Rectangle 212">
                <a:extLst>
                  <a:ext uri="{FF2B5EF4-FFF2-40B4-BE49-F238E27FC236}">
                    <a16:creationId xmlns:a16="http://schemas.microsoft.com/office/drawing/2014/main" id="{8EFB98BF-1680-489F-85B8-D84B4000421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14" name="Rectangle 213">
                <a:extLst>
                  <a:ext uri="{FF2B5EF4-FFF2-40B4-BE49-F238E27FC236}">
                    <a16:creationId xmlns:a16="http://schemas.microsoft.com/office/drawing/2014/main" id="{61C1B326-A362-4D63-A454-23E8474B210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15" name="Rectangle 214">
                <a:extLst>
                  <a:ext uri="{FF2B5EF4-FFF2-40B4-BE49-F238E27FC236}">
                    <a16:creationId xmlns:a16="http://schemas.microsoft.com/office/drawing/2014/main" id="{7EF9654D-B7B9-4235-A01B-3268F6EE0AE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051"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Redmond</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sp>
          <p:nvSpPr>
            <p:cNvPr id="198" name="Rectangle 197">
              <a:extLst>
                <a:ext uri="{FF2B5EF4-FFF2-40B4-BE49-F238E27FC236}">
                  <a16:creationId xmlns:a16="http://schemas.microsoft.com/office/drawing/2014/main" id="{048E0EDA-AABE-41B5-B8A6-7C759697A355}"/>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Shanghai</a:t>
              </a:r>
            </a:p>
          </p:txBody>
        </p:sp>
        <p:grpSp>
          <p:nvGrpSpPr>
            <p:cNvPr id="199" name="Group 198">
              <a:extLst>
                <a:ext uri="{FF2B5EF4-FFF2-40B4-BE49-F238E27FC236}">
                  <a16:creationId xmlns:a16="http://schemas.microsoft.com/office/drawing/2014/main" id="{0F344D5A-709D-4C9C-89F6-72B13C2D8AFF}"/>
                </a:ext>
              </a:extLst>
            </p:cNvPr>
            <p:cNvGrpSpPr/>
            <p:nvPr/>
          </p:nvGrpSpPr>
          <p:grpSpPr>
            <a:xfrm>
              <a:off x="2389347" y="3419793"/>
              <a:ext cx="745007" cy="417453"/>
              <a:chOff x="1275510" y="6072184"/>
              <a:chExt cx="508602" cy="456278"/>
            </a:xfrm>
          </p:grpSpPr>
          <p:grpSp>
            <p:nvGrpSpPr>
              <p:cNvPr id="201" name="Group 200">
                <a:extLst>
                  <a:ext uri="{FF2B5EF4-FFF2-40B4-BE49-F238E27FC236}">
                    <a16:creationId xmlns:a16="http://schemas.microsoft.com/office/drawing/2014/main" id="{ECF8E9AD-BFB4-4105-B740-2CA7A8090A14}"/>
                  </a:ext>
                </a:extLst>
              </p:cNvPr>
              <p:cNvGrpSpPr/>
              <p:nvPr/>
            </p:nvGrpSpPr>
            <p:grpSpPr>
              <a:xfrm>
                <a:off x="1275510" y="6224570"/>
                <a:ext cx="508602" cy="151498"/>
                <a:chOff x="551886" y="4945335"/>
                <a:chExt cx="508602" cy="151498"/>
              </a:xfrm>
            </p:grpSpPr>
            <p:sp>
              <p:nvSpPr>
                <p:cNvPr id="210" name="Rectangle 209">
                  <a:extLst>
                    <a:ext uri="{FF2B5EF4-FFF2-40B4-BE49-F238E27FC236}">
                      <a16:creationId xmlns:a16="http://schemas.microsoft.com/office/drawing/2014/main" id="{00E4765D-7F50-4202-8952-42F22FDE706F}"/>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11" name="Oval 210">
                  <a:extLst>
                    <a:ext uri="{FF2B5EF4-FFF2-40B4-BE49-F238E27FC236}">
                      <a16:creationId xmlns:a16="http://schemas.microsoft.com/office/drawing/2014/main" id="{4724E1B5-898C-45B2-B9D3-3DB09BDC3E0C}"/>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212" name="Straight Connector 211">
                  <a:extLst>
                    <a:ext uri="{FF2B5EF4-FFF2-40B4-BE49-F238E27FC236}">
                      <a16:creationId xmlns:a16="http://schemas.microsoft.com/office/drawing/2014/main" id="{C4750A55-6B92-4063-B3F8-D1CACF65F99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6BC529F3-0216-4D82-B683-3B9ACD9490EB}"/>
                  </a:ext>
                </a:extLst>
              </p:cNvPr>
              <p:cNvGrpSpPr/>
              <p:nvPr/>
            </p:nvGrpSpPr>
            <p:grpSpPr>
              <a:xfrm>
                <a:off x="1275510" y="6376964"/>
                <a:ext cx="508602" cy="151498"/>
                <a:chOff x="551886" y="4945335"/>
                <a:chExt cx="508602" cy="151498"/>
              </a:xfrm>
            </p:grpSpPr>
            <p:sp>
              <p:nvSpPr>
                <p:cNvPr id="207" name="Rectangle 206">
                  <a:extLst>
                    <a:ext uri="{FF2B5EF4-FFF2-40B4-BE49-F238E27FC236}">
                      <a16:creationId xmlns:a16="http://schemas.microsoft.com/office/drawing/2014/main" id="{42C7B4B2-EE1D-4460-AFFE-7F60F8DC833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08" name="Oval 207">
                  <a:extLst>
                    <a:ext uri="{FF2B5EF4-FFF2-40B4-BE49-F238E27FC236}">
                      <a16:creationId xmlns:a16="http://schemas.microsoft.com/office/drawing/2014/main" id="{4CB94DC0-21D7-4EB2-A4F1-7B69498B7943}"/>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209" name="Straight Connector 208">
                  <a:extLst>
                    <a:ext uri="{FF2B5EF4-FFF2-40B4-BE49-F238E27FC236}">
                      <a16:creationId xmlns:a16="http://schemas.microsoft.com/office/drawing/2014/main" id="{E13A6415-B611-446F-84D6-3E367C2406D2}"/>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1F76A17F-EF07-48A4-9C3D-FAFED935AEB4}"/>
                  </a:ext>
                </a:extLst>
              </p:cNvPr>
              <p:cNvGrpSpPr/>
              <p:nvPr/>
            </p:nvGrpSpPr>
            <p:grpSpPr>
              <a:xfrm>
                <a:off x="1275510" y="6072184"/>
                <a:ext cx="508602" cy="151498"/>
                <a:chOff x="551886" y="4945335"/>
                <a:chExt cx="508602" cy="151498"/>
              </a:xfrm>
            </p:grpSpPr>
            <p:sp>
              <p:nvSpPr>
                <p:cNvPr id="204" name="Rectangle 203">
                  <a:extLst>
                    <a:ext uri="{FF2B5EF4-FFF2-40B4-BE49-F238E27FC236}">
                      <a16:creationId xmlns:a16="http://schemas.microsoft.com/office/drawing/2014/main" id="{604D6573-9DF6-4EA0-B20C-D27A6E445F49}"/>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05" name="Oval 204">
                  <a:extLst>
                    <a:ext uri="{FF2B5EF4-FFF2-40B4-BE49-F238E27FC236}">
                      <a16:creationId xmlns:a16="http://schemas.microsoft.com/office/drawing/2014/main" id="{919DBE48-0659-4F44-94C7-4754B0A70076}"/>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206" name="Straight Connector 205">
                  <a:extLst>
                    <a:ext uri="{FF2B5EF4-FFF2-40B4-BE49-F238E27FC236}">
                      <a16:creationId xmlns:a16="http://schemas.microsoft.com/office/drawing/2014/main" id="{143C5B02-8AD5-4193-869F-3BCDC32CFF9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00" name="Rectangle 199">
              <a:extLst>
                <a:ext uri="{FF2B5EF4-FFF2-40B4-BE49-F238E27FC236}">
                  <a16:creationId xmlns:a16="http://schemas.microsoft.com/office/drawing/2014/main" id="{448C630C-4147-467F-81A0-1CD37E7C42A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216" name="Group 215">
            <a:extLst>
              <a:ext uri="{FF2B5EF4-FFF2-40B4-BE49-F238E27FC236}">
                <a16:creationId xmlns:a16="http://schemas.microsoft.com/office/drawing/2014/main" id="{D0C5DA08-3D96-4C4D-9AF0-617E6607D9F0}"/>
              </a:ext>
            </a:extLst>
          </p:cNvPr>
          <p:cNvGrpSpPr/>
          <p:nvPr/>
        </p:nvGrpSpPr>
        <p:grpSpPr>
          <a:xfrm>
            <a:off x="7391050" y="2733037"/>
            <a:ext cx="1674951" cy="2985091"/>
            <a:chOff x="9328755" y="3250668"/>
            <a:chExt cx="1674951" cy="2985091"/>
          </a:xfrm>
        </p:grpSpPr>
        <p:grpSp>
          <p:nvGrpSpPr>
            <p:cNvPr id="217" name="Group 216">
              <a:extLst>
                <a:ext uri="{FF2B5EF4-FFF2-40B4-BE49-F238E27FC236}">
                  <a16:creationId xmlns:a16="http://schemas.microsoft.com/office/drawing/2014/main" id="{ED384EE1-F18B-46F1-A2A8-C3985478E8C8}"/>
                </a:ext>
              </a:extLst>
            </p:cNvPr>
            <p:cNvGrpSpPr/>
            <p:nvPr/>
          </p:nvGrpSpPr>
          <p:grpSpPr>
            <a:xfrm>
              <a:off x="9328755" y="3250668"/>
              <a:ext cx="1674951" cy="2985091"/>
              <a:chOff x="1966391" y="3233909"/>
              <a:chExt cx="1674951" cy="2985091"/>
            </a:xfrm>
          </p:grpSpPr>
          <p:grpSp>
            <p:nvGrpSpPr>
              <p:cNvPr id="222" name="Group 221">
                <a:extLst>
                  <a:ext uri="{FF2B5EF4-FFF2-40B4-BE49-F238E27FC236}">
                    <a16:creationId xmlns:a16="http://schemas.microsoft.com/office/drawing/2014/main" id="{9928445B-78E2-491D-B51F-0716A978C685}"/>
                  </a:ext>
                </a:extLst>
              </p:cNvPr>
              <p:cNvGrpSpPr/>
              <p:nvPr/>
            </p:nvGrpSpPr>
            <p:grpSpPr>
              <a:xfrm>
                <a:off x="2143610" y="4101695"/>
                <a:ext cx="1159601" cy="580317"/>
                <a:chOff x="7919988" y="2744429"/>
                <a:chExt cx="1159601" cy="580317"/>
              </a:xfrm>
              <a:solidFill>
                <a:schemeClr val="bg1">
                  <a:lumMod val="95000"/>
                </a:schemeClr>
              </a:solidFill>
            </p:grpSpPr>
            <p:sp>
              <p:nvSpPr>
                <p:cNvPr id="241" name="Rectangle 240">
                  <a:extLst>
                    <a:ext uri="{FF2B5EF4-FFF2-40B4-BE49-F238E27FC236}">
                      <a16:creationId xmlns:a16="http://schemas.microsoft.com/office/drawing/2014/main" id="{0799C048-1FC5-427B-A533-35589D87DB7E}"/>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42" name="Rectangle 241">
                  <a:extLst>
                    <a:ext uri="{FF2B5EF4-FFF2-40B4-BE49-F238E27FC236}">
                      <a16:creationId xmlns:a16="http://schemas.microsoft.com/office/drawing/2014/main" id="{42687EEB-6563-4E86-9AF2-C2345645F2D0}"/>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43" name="Rectangle 242">
                  <a:extLst>
                    <a:ext uri="{FF2B5EF4-FFF2-40B4-BE49-F238E27FC236}">
                      <a16:creationId xmlns:a16="http://schemas.microsoft.com/office/drawing/2014/main" id="{EA144700-FF52-44B2-B39D-618EB888192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223" name="Group 222">
                <a:extLst>
                  <a:ext uri="{FF2B5EF4-FFF2-40B4-BE49-F238E27FC236}">
                    <a16:creationId xmlns:a16="http://schemas.microsoft.com/office/drawing/2014/main" id="{826541D0-E7A2-42DE-89C0-59F16FB2336E}"/>
                  </a:ext>
                </a:extLst>
              </p:cNvPr>
              <p:cNvGrpSpPr/>
              <p:nvPr/>
            </p:nvGrpSpPr>
            <p:grpSpPr>
              <a:xfrm>
                <a:off x="2389347" y="3419793"/>
                <a:ext cx="745007" cy="417453"/>
                <a:chOff x="1275510" y="6072184"/>
                <a:chExt cx="508602" cy="456278"/>
              </a:xfrm>
            </p:grpSpPr>
            <p:grpSp>
              <p:nvGrpSpPr>
                <p:cNvPr id="229" name="Group 228">
                  <a:extLst>
                    <a:ext uri="{FF2B5EF4-FFF2-40B4-BE49-F238E27FC236}">
                      <a16:creationId xmlns:a16="http://schemas.microsoft.com/office/drawing/2014/main" id="{06A2E418-5AB1-41C1-91E3-C415EA777C5F}"/>
                    </a:ext>
                  </a:extLst>
                </p:cNvPr>
                <p:cNvGrpSpPr/>
                <p:nvPr/>
              </p:nvGrpSpPr>
              <p:grpSpPr>
                <a:xfrm>
                  <a:off x="1275510" y="6224570"/>
                  <a:ext cx="508602" cy="151498"/>
                  <a:chOff x="551886" y="4945335"/>
                  <a:chExt cx="508602" cy="151498"/>
                </a:xfrm>
              </p:grpSpPr>
              <p:sp>
                <p:nvSpPr>
                  <p:cNvPr id="238" name="Rectangle 237">
                    <a:extLst>
                      <a:ext uri="{FF2B5EF4-FFF2-40B4-BE49-F238E27FC236}">
                        <a16:creationId xmlns:a16="http://schemas.microsoft.com/office/drawing/2014/main" id="{4B6DFA58-902E-45B6-B1A5-E666DE41C9F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39" name="Oval 238">
                    <a:extLst>
                      <a:ext uri="{FF2B5EF4-FFF2-40B4-BE49-F238E27FC236}">
                        <a16:creationId xmlns:a16="http://schemas.microsoft.com/office/drawing/2014/main" id="{ADAB7003-A0DE-4E59-8E3C-442375B8BA0A}"/>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240" name="Straight Connector 239">
                    <a:extLst>
                      <a:ext uri="{FF2B5EF4-FFF2-40B4-BE49-F238E27FC236}">
                        <a16:creationId xmlns:a16="http://schemas.microsoft.com/office/drawing/2014/main" id="{8483C187-E357-4804-8A69-EBE9DB3A1CB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90C8B332-FF26-4768-89C3-78EBC8642783}"/>
                    </a:ext>
                  </a:extLst>
                </p:cNvPr>
                <p:cNvGrpSpPr/>
                <p:nvPr/>
              </p:nvGrpSpPr>
              <p:grpSpPr>
                <a:xfrm>
                  <a:off x="1275510" y="6376964"/>
                  <a:ext cx="508602" cy="151498"/>
                  <a:chOff x="551886" y="4945335"/>
                  <a:chExt cx="508602" cy="151498"/>
                </a:xfrm>
              </p:grpSpPr>
              <p:sp>
                <p:nvSpPr>
                  <p:cNvPr id="235" name="Rectangle 234">
                    <a:extLst>
                      <a:ext uri="{FF2B5EF4-FFF2-40B4-BE49-F238E27FC236}">
                        <a16:creationId xmlns:a16="http://schemas.microsoft.com/office/drawing/2014/main" id="{08603646-2C28-4221-A735-6E7204C664A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36" name="Oval 235">
                    <a:extLst>
                      <a:ext uri="{FF2B5EF4-FFF2-40B4-BE49-F238E27FC236}">
                        <a16:creationId xmlns:a16="http://schemas.microsoft.com/office/drawing/2014/main" id="{F27065E2-8072-4E21-9121-5AAA4F73F8E4}"/>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237" name="Straight Connector 236">
                    <a:extLst>
                      <a:ext uri="{FF2B5EF4-FFF2-40B4-BE49-F238E27FC236}">
                        <a16:creationId xmlns:a16="http://schemas.microsoft.com/office/drawing/2014/main" id="{38010FA1-1BBF-42AC-ABBD-9226DADBCDAD}"/>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71848622-8010-41D7-B345-B2FFEA7867A9}"/>
                    </a:ext>
                  </a:extLst>
                </p:cNvPr>
                <p:cNvGrpSpPr/>
                <p:nvPr/>
              </p:nvGrpSpPr>
              <p:grpSpPr>
                <a:xfrm>
                  <a:off x="1275510" y="6072184"/>
                  <a:ext cx="508602" cy="151498"/>
                  <a:chOff x="551886" y="4945335"/>
                  <a:chExt cx="508602" cy="151498"/>
                </a:xfrm>
              </p:grpSpPr>
              <p:sp>
                <p:nvSpPr>
                  <p:cNvPr id="232" name="Rectangle 231">
                    <a:extLst>
                      <a:ext uri="{FF2B5EF4-FFF2-40B4-BE49-F238E27FC236}">
                        <a16:creationId xmlns:a16="http://schemas.microsoft.com/office/drawing/2014/main" id="{F6693EC3-2006-496B-B587-CCA3F43B393E}"/>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33" name="Oval 232">
                    <a:extLst>
                      <a:ext uri="{FF2B5EF4-FFF2-40B4-BE49-F238E27FC236}">
                        <a16:creationId xmlns:a16="http://schemas.microsoft.com/office/drawing/2014/main" id="{4CA922A7-64AB-4F65-A9E5-2DC173D57A90}"/>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234" name="Straight Connector 233">
                    <a:extLst>
                      <a:ext uri="{FF2B5EF4-FFF2-40B4-BE49-F238E27FC236}">
                        <a16:creationId xmlns:a16="http://schemas.microsoft.com/office/drawing/2014/main" id="{85CDAD97-4EB4-4B86-8225-DD516EBBE40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24" name="Rectangle 223">
                <a:extLst>
                  <a:ext uri="{FF2B5EF4-FFF2-40B4-BE49-F238E27FC236}">
                    <a16:creationId xmlns:a16="http://schemas.microsoft.com/office/drawing/2014/main" id="{88DE2BAC-4CF9-4D0B-B174-3812F03BE73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225" name="Group 224">
                <a:extLst>
                  <a:ext uri="{FF2B5EF4-FFF2-40B4-BE49-F238E27FC236}">
                    <a16:creationId xmlns:a16="http://schemas.microsoft.com/office/drawing/2014/main" id="{5166E371-BBD2-4165-A172-3F7142B3096F}"/>
                  </a:ext>
                </a:extLst>
              </p:cNvPr>
              <p:cNvGrpSpPr/>
              <p:nvPr/>
            </p:nvGrpSpPr>
            <p:grpSpPr>
              <a:xfrm>
                <a:off x="2143610" y="5534203"/>
                <a:ext cx="1159601" cy="580317"/>
                <a:chOff x="7950508" y="2926007"/>
                <a:chExt cx="1159601" cy="580317"/>
              </a:xfrm>
              <a:solidFill>
                <a:schemeClr val="bg1">
                  <a:lumMod val="95000"/>
                </a:schemeClr>
              </a:solidFill>
            </p:grpSpPr>
            <p:sp>
              <p:nvSpPr>
                <p:cNvPr id="226" name="Rectangle 225">
                  <a:extLst>
                    <a:ext uri="{FF2B5EF4-FFF2-40B4-BE49-F238E27FC236}">
                      <a16:creationId xmlns:a16="http://schemas.microsoft.com/office/drawing/2014/main" id="{177E72F0-5B52-447A-8A30-688E9EAC4E07}"/>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27" name="Rectangle 226">
                  <a:extLst>
                    <a:ext uri="{FF2B5EF4-FFF2-40B4-BE49-F238E27FC236}">
                      <a16:creationId xmlns:a16="http://schemas.microsoft.com/office/drawing/2014/main" id="{F830B3C1-5710-472F-A0ED-0D6ADB432B7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28" name="Rectangle 227">
                  <a:extLst>
                    <a:ext uri="{FF2B5EF4-FFF2-40B4-BE49-F238E27FC236}">
                      <a16:creationId xmlns:a16="http://schemas.microsoft.com/office/drawing/2014/main" id="{68B38995-8255-43AB-A4C3-F33A1A87B3CA}"/>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grpSp>
          <p:nvGrpSpPr>
            <p:cNvPr id="218" name="Group 217">
              <a:extLst>
                <a:ext uri="{FF2B5EF4-FFF2-40B4-BE49-F238E27FC236}">
                  <a16:creationId xmlns:a16="http://schemas.microsoft.com/office/drawing/2014/main" id="{918F8357-93F1-46E9-9080-D4BF0836D4F5}"/>
                </a:ext>
              </a:extLst>
            </p:cNvPr>
            <p:cNvGrpSpPr/>
            <p:nvPr/>
          </p:nvGrpSpPr>
          <p:grpSpPr>
            <a:xfrm>
              <a:off x="9502187" y="4834005"/>
              <a:ext cx="1159601" cy="580317"/>
              <a:chOff x="5896369" y="4821680"/>
              <a:chExt cx="1159601" cy="580317"/>
            </a:xfrm>
          </p:grpSpPr>
          <p:sp>
            <p:nvSpPr>
              <p:cNvPr id="219" name="Rectangle 218">
                <a:extLst>
                  <a:ext uri="{FF2B5EF4-FFF2-40B4-BE49-F238E27FC236}">
                    <a16:creationId xmlns:a16="http://schemas.microsoft.com/office/drawing/2014/main" id="{4FAB6FF8-F0D9-49CA-8E9C-39836E9FAC40}"/>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20" name="Rectangle 219">
                <a:extLst>
                  <a:ext uri="{FF2B5EF4-FFF2-40B4-BE49-F238E27FC236}">
                    <a16:creationId xmlns:a16="http://schemas.microsoft.com/office/drawing/2014/main" id="{E9C24E5A-3D23-4CA0-87AC-2224125591DF}"/>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21" name="Rectangle 220">
                <a:extLst>
                  <a:ext uri="{FF2B5EF4-FFF2-40B4-BE49-F238E27FC236}">
                    <a16:creationId xmlns:a16="http://schemas.microsoft.com/office/drawing/2014/main" id="{0D286E89-099F-401D-A629-7DBA26E764D3}"/>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cxnSp>
        <p:nvCxnSpPr>
          <p:cNvPr id="244" name="Straight Arrow Connector 243">
            <a:extLst>
              <a:ext uri="{FF2B5EF4-FFF2-40B4-BE49-F238E27FC236}">
                <a16:creationId xmlns:a16="http://schemas.microsoft.com/office/drawing/2014/main" id="{D362F206-1749-4566-AE6D-E7343717F600}"/>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0FD1A6ED-318E-44DA-8BAE-815BBC79E2CE}"/>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1</a:t>
            </a:r>
          </a:p>
        </p:txBody>
      </p:sp>
      <p:sp>
        <p:nvSpPr>
          <p:cNvPr id="246" name="TextBox 245">
            <a:extLst>
              <a:ext uri="{FF2B5EF4-FFF2-40B4-BE49-F238E27FC236}">
                <a16:creationId xmlns:a16="http://schemas.microsoft.com/office/drawing/2014/main" id="{DF37D966-0F03-4638-A856-D141E66BD8AA}"/>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2</a:t>
            </a:r>
          </a:p>
        </p:txBody>
      </p:sp>
      <p:sp>
        <p:nvSpPr>
          <p:cNvPr id="247" name="TextBox 246">
            <a:extLst>
              <a:ext uri="{FF2B5EF4-FFF2-40B4-BE49-F238E27FC236}">
                <a16:creationId xmlns:a16="http://schemas.microsoft.com/office/drawing/2014/main" id="{D0B60509-AE39-4E19-B14D-D0847646471B}"/>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N</a:t>
            </a:r>
          </a:p>
        </p:txBody>
      </p:sp>
      <p:cxnSp>
        <p:nvCxnSpPr>
          <p:cNvPr id="250" name="Straight Connector 249">
            <a:extLst>
              <a:ext uri="{FF2B5EF4-FFF2-40B4-BE49-F238E27FC236}">
                <a16:creationId xmlns:a16="http://schemas.microsoft.com/office/drawing/2014/main" id="{F9F9CD8F-BE09-4236-9AFD-4BDCEB797EE1}"/>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52A593E-090F-4166-8E81-D4C42B05BF29}"/>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03B865-BFF9-437C-89DF-B899DC5AEC90}"/>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9085247-7854-492C-983C-5D14002BA593}"/>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0296262D-8DA4-4173-A6B4-7EE90DB3FEF3}"/>
              </a:ext>
            </a:extLst>
          </p:cNvPr>
          <p:cNvSpPr txBox="1"/>
          <p:nvPr/>
        </p:nvSpPr>
        <p:spPr>
          <a:xfrm>
            <a:off x="1129820" y="6453116"/>
            <a:ext cx="1353696"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1</a:t>
            </a:r>
          </a:p>
        </p:txBody>
      </p:sp>
      <p:sp>
        <p:nvSpPr>
          <p:cNvPr id="255" name="TextBox 254">
            <a:extLst>
              <a:ext uri="{FF2B5EF4-FFF2-40B4-BE49-F238E27FC236}">
                <a16:creationId xmlns:a16="http://schemas.microsoft.com/office/drawing/2014/main" id="{6F30A8CF-B1A0-4501-93CC-C38B4B1BE1C6}"/>
              </a:ext>
            </a:extLst>
          </p:cNvPr>
          <p:cNvSpPr txBox="1"/>
          <p:nvPr/>
        </p:nvSpPr>
        <p:spPr>
          <a:xfrm>
            <a:off x="3375203" y="6486513"/>
            <a:ext cx="1353696"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2</a:t>
            </a:r>
          </a:p>
        </p:txBody>
      </p:sp>
      <p:sp>
        <p:nvSpPr>
          <p:cNvPr id="256" name="TextBox 255">
            <a:extLst>
              <a:ext uri="{FF2B5EF4-FFF2-40B4-BE49-F238E27FC236}">
                <a16:creationId xmlns:a16="http://schemas.microsoft.com/office/drawing/2014/main" id="{476925F7-9357-4FE8-B68D-895CD11B81EE}"/>
              </a:ext>
            </a:extLst>
          </p:cNvPr>
          <p:cNvSpPr txBox="1"/>
          <p:nvPr/>
        </p:nvSpPr>
        <p:spPr>
          <a:xfrm>
            <a:off x="7881317" y="6426223"/>
            <a:ext cx="1113435"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X</a:t>
            </a:r>
          </a:p>
        </p:txBody>
      </p:sp>
    </p:spTree>
    <p:extLst>
      <p:ext uri="{BB962C8B-B14F-4D97-AF65-F5344CB8AC3E}">
        <p14:creationId xmlns:p14="http://schemas.microsoft.com/office/powerpoint/2010/main" val="18384071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normAutofit/>
          </a:bodyPr>
          <a:lstStyle/>
          <a:p>
            <a:r>
              <a:rPr lang="en-US" sz="4000">
                <a:latin typeface="Arial" panose="020B0604020202020204" pitchFamily="34" charset="0"/>
                <a:cs typeface="Arial" panose="020B0604020202020204" pitchFamily="34" charset="0"/>
              </a:rPr>
              <a:t>Partitions</a:t>
            </a:r>
          </a:p>
        </p:txBody>
      </p:sp>
      <p:sp>
        <p:nvSpPr>
          <p:cNvPr id="16" name="TextBox 15">
            <a:extLst>
              <a:ext uri="{FF2B5EF4-FFF2-40B4-BE49-F238E27FC236}">
                <a16:creationId xmlns:a16="http://schemas.microsoft.com/office/drawing/2014/main" id="{A179C0E0-A413-4BF5-8616-BBCC4635328D}"/>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4820" y="2195347"/>
            <a:ext cx="3500488" cy="3506023"/>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Beijing</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Seattle</a:t>
              </a:r>
              <a:endParaRPr kumimoji="0" lang="en-US" sz="18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8186628" y="1213609"/>
            <a:ext cx="4085537" cy="1292662"/>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Documents with same partition key value (City ID) are in same partition</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0766" y="2733037"/>
            <a:ext cx="1674951" cy="2985091"/>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051"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Redmond</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1050" y="2733037"/>
            <a:ext cx="1674951" cy="2985091"/>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N</a:t>
            </a:r>
          </a:p>
        </p:txBody>
      </p:sp>
      <p:sp>
        <p:nvSpPr>
          <p:cNvPr id="95" name="Rectangle 94">
            <a:extLst>
              <a:ext uri="{FF2B5EF4-FFF2-40B4-BE49-F238E27FC236}">
                <a16:creationId xmlns:a16="http://schemas.microsoft.com/office/drawing/2014/main" id="{69527776-9529-46DC-9314-B7920FAF7123}"/>
              </a:ext>
            </a:extLst>
          </p:cNvPr>
          <p:cNvSpPr/>
          <p:nvPr/>
        </p:nvSpPr>
        <p:spPr bwMode="auto">
          <a:xfrm>
            <a:off x="7101352" y="1562946"/>
            <a:ext cx="926259"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Beijing</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239757B-2BD2-454A-8C26-A795540AA842}"/>
              </a:ext>
            </a:extLst>
          </p:cNvPr>
          <p:cNvSpPr/>
          <p:nvPr/>
        </p:nvSpPr>
        <p:spPr bwMode="auto">
          <a:xfrm>
            <a:off x="7253752" y="1715346"/>
            <a:ext cx="926259"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Shanghai</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29820" y="6453116"/>
            <a:ext cx="1353696"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203" y="6486513"/>
            <a:ext cx="1353696"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317" y="6426223"/>
            <a:ext cx="1113435"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X</a:t>
            </a:r>
          </a:p>
        </p:txBody>
      </p:sp>
    </p:spTree>
    <p:extLst>
      <p:ext uri="{BB962C8B-B14F-4D97-AF65-F5344CB8AC3E}">
        <p14:creationId xmlns:p14="http://schemas.microsoft.com/office/powerpoint/2010/main" val="40231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0833E-6 -3.33333E-6 L -0.46901 0.28033 " pathEditMode="relative" rAng="0" ptsTypes="AA">
                                      <p:cBhvr>
                                        <p:cTn id="6" dur="2000" fill="hold"/>
                                        <p:tgtEl>
                                          <p:spTgt spid="95"/>
                                        </p:tgtEl>
                                        <p:attrNameLst>
                                          <p:attrName>ppt_x</p:attrName>
                                          <p:attrName>ppt_y</p:attrName>
                                        </p:attrNameLst>
                                      </p:cBhvr>
                                      <p:rCtr x="-23451" y="1400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0" nodeType="clickEffect">
                                  <p:stCondLst>
                                    <p:cond delay="0"/>
                                  </p:stCondLst>
                                  <p:childTnLst>
                                    <p:animMotion origin="layout" path="M -2.70833E-6 4.44444E-6 L -0.28346 0.3868 " pathEditMode="relative" rAng="0" ptsTypes="AA">
                                      <p:cBhvr>
                                        <p:cTn id="18" dur="2000" fill="hold"/>
                                        <p:tgtEl>
                                          <p:spTgt spid="96"/>
                                        </p:tgtEl>
                                        <p:attrNameLst>
                                          <p:attrName>ppt_x</p:attrName>
                                          <p:attrName>ppt_y</p:attrName>
                                        </p:attrNameLst>
                                      </p:cBhvr>
                                      <p:rCtr x="-14180" y="19329"/>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6" grpId="0" animBg="1"/>
      <p:bldP spid="96" grpId="1" animBg="1"/>
      <p:bldP spid="96" grpId="2"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normAutofit/>
          </a:bodyPr>
          <a:lstStyle/>
          <a:p>
            <a:r>
              <a:rPr lang="en-US" sz="4000">
                <a:latin typeface="Arial" panose="020B0604020202020204" pitchFamily="34" charset="0"/>
                <a:cs typeface="Arial" panose="020B0604020202020204" pitchFamily="34" charset="0"/>
              </a:rPr>
              <a:t>Partitions</a:t>
            </a:r>
          </a:p>
        </p:txBody>
      </p:sp>
      <p:sp>
        <p:nvSpPr>
          <p:cNvPr id="16" name="TextBox 15">
            <a:extLst>
              <a:ext uri="{FF2B5EF4-FFF2-40B4-BE49-F238E27FC236}">
                <a16:creationId xmlns:a16="http://schemas.microsoft.com/office/drawing/2014/main" id="{A179C0E0-A413-4BF5-8616-BBCC4635328D}"/>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4820" y="2195347"/>
            <a:ext cx="3500488" cy="3506023"/>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Beijing</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Seattle</a:t>
              </a:r>
              <a:endParaRPr kumimoji="0" lang="en-US" sz="18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6775494" y="1505622"/>
            <a:ext cx="5427876"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Automatically split when close to full</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0766" y="2733037"/>
            <a:ext cx="1674951" cy="2985091"/>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051"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Redmond</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1050" y="2733037"/>
            <a:ext cx="1674951" cy="2985091"/>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Tianjin</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Berlin</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Austin</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N</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29820" y="6453116"/>
            <a:ext cx="1353696"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203" y="6486513"/>
            <a:ext cx="1353696"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317" y="6426223"/>
            <a:ext cx="1113435"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X</a:t>
            </a:r>
          </a:p>
        </p:txBody>
      </p:sp>
      <p:cxnSp>
        <p:nvCxnSpPr>
          <p:cNvPr id="131" name="Straight Connector 130">
            <a:extLst>
              <a:ext uri="{FF2B5EF4-FFF2-40B4-BE49-F238E27FC236}">
                <a16:creationId xmlns:a16="http://schemas.microsoft.com/office/drawing/2014/main" id="{854BD3A7-EB10-441E-8DD6-74C0B3784771}"/>
              </a:ext>
            </a:extLst>
          </p:cNvPr>
          <p:cNvCxnSpPr>
            <a:cxnSpLocks/>
          </p:cNvCxnSpPr>
          <p:nvPr/>
        </p:nvCxnSpPr>
        <p:spPr>
          <a:xfrm>
            <a:off x="8404551" y="5749276"/>
            <a:ext cx="0" cy="5683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A2D292-8B18-463E-B081-D94A6A99F054}"/>
              </a:ext>
            </a:extLst>
          </p:cNvPr>
          <p:cNvGrpSpPr/>
          <p:nvPr/>
        </p:nvGrpSpPr>
        <p:grpSpPr>
          <a:xfrm>
            <a:off x="7165435" y="6319062"/>
            <a:ext cx="2883951" cy="646331"/>
            <a:chOff x="8197312" y="1923701"/>
            <a:chExt cx="2883951" cy="646328"/>
          </a:xfrm>
        </p:grpSpPr>
        <p:sp>
          <p:nvSpPr>
            <p:cNvPr id="153" name="TextBox 152">
              <a:extLst>
                <a:ext uri="{FF2B5EF4-FFF2-40B4-BE49-F238E27FC236}">
                  <a16:creationId xmlns:a16="http://schemas.microsoft.com/office/drawing/2014/main" id="{E5DEA057-1303-4DA9-A133-BE386E95CB5A}"/>
                </a:ext>
              </a:extLst>
            </p:cNvPr>
            <p:cNvSpPr txBox="1"/>
            <p:nvPr/>
          </p:nvSpPr>
          <p:spPr>
            <a:xfrm>
              <a:off x="8197312" y="1923701"/>
              <a:ext cx="1113433" cy="646328"/>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X1</a:t>
              </a:r>
            </a:p>
          </p:txBody>
        </p:sp>
        <p:sp>
          <p:nvSpPr>
            <p:cNvPr id="154" name="TextBox 153">
              <a:extLst>
                <a:ext uri="{FF2B5EF4-FFF2-40B4-BE49-F238E27FC236}">
                  <a16:creationId xmlns:a16="http://schemas.microsoft.com/office/drawing/2014/main" id="{9CAEBAC9-E4D3-464A-A84A-C18660E5E4A6}"/>
                </a:ext>
              </a:extLst>
            </p:cNvPr>
            <p:cNvSpPr txBox="1"/>
            <p:nvPr/>
          </p:nvSpPr>
          <p:spPr>
            <a:xfrm>
              <a:off x="9358481" y="1923701"/>
              <a:ext cx="1722782" cy="369331"/>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X2</a:t>
              </a:r>
            </a:p>
          </p:txBody>
        </p:sp>
      </p:grpSp>
      <p:sp>
        <p:nvSpPr>
          <p:cNvPr id="155" name="TextBox 154">
            <a:extLst>
              <a:ext uri="{FF2B5EF4-FFF2-40B4-BE49-F238E27FC236}">
                <a16:creationId xmlns:a16="http://schemas.microsoft.com/office/drawing/2014/main" id="{4F5DFDE2-294A-459E-8267-8804F3F1ACAA}"/>
              </a:ext>
            </a:extLst>
          </p:cNvPr>
          <p:cNvSpPr txBox="1"/>
          <p:nvPr/>
        </p:nvSpPr>
        <p:spPr>
          <a:xfrm>
            <a:off x="10785149" y="3965506"/>
            <a:ext cx="413235" cy="338554"/>
          </a:xfrm>
          <a:prstGeom prst="rect">
            <a:avLst/>
          </a:prstGeom>
          <a:noFill/>
          <a:ln>
            <a:noFill/>
          </a:ln>
        </p:spPr>
        <p:txBody>
          <a:bodyPr wrap="square" rtlCol="0">
            <a:spAutoFit/>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rPr>
              <a:t>+</a:t>
            </a:r>
          </a:p>
        </p:txBody>
      </p:sp>
      <p:sp>
        <p:nvSpPr>
          <p:cNvPr id="156" name="TextBox 155">
            <a:extLst>
              <a:ext uri="{FF2B5EF4-FFF2-40B4-BE49-F238E27FC236}">
                <a16:creationId xmlns:a16="http://schemas.microsoft.com/office/drawing/2014/main" id="{B1EF2BF1-42BC-4B45-A7A8-C9107BC951D4}"/>
              </a:ext>
            </a:extLst>
          </p:cNvPr>
          <p:cNvSpPr txBox="1"/>
          <p:nvPr/>
        </p:nvSpPr>
        <p:spPr>
          <a:xfrm>
            <a:off x="9888638" y="5144492"/>
            <a:ext cx="915223" cy="461665"/>
          </a:xfrm>
          <a:prstGeom prst="rect">
            <a:avLst/>
          </a:prstGeom>
          <a:noFill/>
        </p:spPr>
        <p:txBody>
          <a:bodyPr wrap="square" rtlCol="0">
            <a:spAutoFit/>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rPr>
              <a:t>Partition </a:t>
            </a:r>
            <a:r>
              <a:rPr kumimoji="0" lang="en-US" sz="1200" b="0" i="1"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rPr>
              <a:t>x1</a:t>
            </a:r>
            <a:endParaRPr kumimoji="0" lang="en-US" sz="1200" b="0" i="0"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endParaRPr>
          </a:p>
        </p:txBody>
      </p:sp>
      <p:sp>
        <p:nvSpPr>
          <p:cNvPr id="160" name="TextBox 159">
            <a:extLst>
              <a:ext uri="{FF2B5EF4-FFF2-40B4-BE49-F238E27FC236}">
                <a16:creationId xmlns:a16="http://schemas.microsoft.com/office/drawing/2014/main" id="{B8A6BCE7-C3BA-42DF-B682-FF45F3DD48A0}"/>
              </a:ext>
            </a:extLst>
          </p:cNvPr>
          <p:cNvSpPr txBox="1"/>
          <p:nvPr/>
        </p:nvSpPr>
        <p:spPr>
          <a:xfrm>
            <a:off x="11182242" y="5131744"/>
            <a:ext cx="915223" cy="461665"/>
          </a:xfrm>
          <a:prstGeom prst="rect">
            <a:avLst/>
          </a:prstGeom>
          <a:noFill/>
        </p:spPr>
        <p:txBody>
          <a:bodyPr wrap="square" rtlCol="0">
            <a:spAutoFit/>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rPr>
              <a:t>Partition </a:t>
            </a:r>
            <a:r>
              <a:rPr kumimoji="0" lang="en-US" sz="1200" b="0" i="1"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rPr>
              <a:t>x2</a:t>
            </a:r>
          </a:p>
        </p:txBody>
      </p:sp>
      <p:graphicFrame>
        <p:nvGraphicFramePr>
          <p:cNvPr id="161" name="Table 160">
            <a:extLst>
              <a:ext uri="{FF2B5EF4-FFF2-40B4-BE49-F238E27FC236}">
                <a16:creationId xmlns:a16="http://schemas.microsoft.com/office/drawing/2014/main" id="{9F5ED8C6-948E-4AB9-98CC-626B32D8989B}"/>
              </a:ext>
            </a:extLst>
          </p:cNvPr>
          <p:cNvGraphicFramePr>
            <a:graphicFrameLocks noGrp="1"/>
          </p:cNvGraphicFramePr>
          <p:nvPr/>
        </p:nvGraphicFramePr>
        <p:xfrm>
          <a:off x="11275699" y="3178271"/>
          <a:ext cx="728307" cy="1913025"/>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637675">
                <a:tc>
                  <a:txBody>
                    <a:bodyPr/>
                    <a:lstStyle/>
                    <a:p>
                      <a:r>
                        <a:rPr lang="en-US" sz="1100">
                          <a:solidFill>
                            <a:schemeClr val="tx2"/>
                          </a:solidFill>
                        </a:rPr>
                        <a:t>Berlin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endParaRPr lang="en-US" sz="11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162" name="Table 161">
            <a:extLst>
              <a:ext uri="{FF2B5EF4-FFF2-40B4-BE49-F238E27FC236}">
                <a16:creationId xmlns:a16="http://schemas.microsoft.com/office/drawing/2014/main" id="{6726AC5E-306A-45D0-9311-F3EDE671FCF2}"/>
              </a:ext>
            </a:extLst>
          </p:cNvPr>
          <p:cNvGraphicFramePr>
            <a:graphicFrameLocks noGrp="1"/>
          </p:cNvGraphicFramePr>
          <p:nvPr/>
        </p:nvGraphicFramePr>
        <p:xfrm>
          <a:off x="9979528" y="3178271"/>
          <a:ext cx="676593" cy="1913025"/>
        </p:xfrm>
        <a:graphic>
          <a:graphicData uri="http://schemas.openxmlformats.org/drawingml/2006/table">
            <a:tbl>
              <a:tblPr firstRow="1" bandRow="1">
                <a:tableStyleId>{5940675A-B579-460E-94D1-54222C63F5DA}</a:tableStyleId>
              </a:tblPr>
              <a:tblGrid>
                <a:gridCol w="676593">
                  <a:extLst>
                    <a:ext uri="{9D8B030D-6E8A-4147-A177-3AD203B41FA5}">
                      <a16:colId xmlns:a16="http://schemas.microsoft.com/office/drawing/2014/main" val="887149463"/>
                    </a:ext>
                  </a:extLst>
                </a:gridCol>
              </a:tblGrid>
              <a:tr h="637675">
                <a:tc>
                  <a:txBody>
                    <a:bodyPr/>
                    <a:lstStyle/>
                    <a:p>
                      <a:r>
                        <a:rPr lang="en-US" sz="1100">
                          <a:solidFill>
                            <a:schemeClr val="tx2"/>
                          </a:solidFill>
                        </a:rPr>
                        <a:t>Tianjin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r>
                        <a:rPr lang="en-US" sz="1100">
                          <a:solidFill>
                            <a:schemeClr val="tx2"/>
                          </a:solidFill>
                        </a:rPr>
                        <a:t>Austin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164" name="Straight Arrow Connector 163">
            <a:extLst>
              <a:ext uri="{FF2B5EF4-FFF2-40B4-BE49-F238E27FC236}">
                <a16:creationId xmlns:a16="http://schemas.microsoft.com/office/drawing/2014/main" id="{1722EEAA-B244-47F9-900E-D222ABDFCF2C}"/>
              </a:ext>
            </a:extLst>
          </p:cNvPr>
          <p:cNvCxnSpPr>
            <a:cxnSpLocks/>
          </p:cNvCxnSpPr>
          <p:nvPr/>
        </p:nvCxnSpPr>
        <p:spPr>
          <a:xfrm>
            <a:off x="9327864" y="4149000"/>
            <a:ext cx="323136" cy="0"/>
          </a:xfrm>
          <a:prstGeom prst="straightConnector1">
            <a:avLst/>
          </a:prstGeom>
          <a:ln w="190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420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55" grpId="0"/>
      <p:bldP spid="156" grpId="0"/>
      <p:bldP spid="160"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BB4AE24E-0377-466B-930D-439794C54364}"/>
              </a:ext>
            </a:extLst>
          </p:cNvPr>
          <p:cNvSpPr/>
          <p:nvPr/>
        </p:nvSpPr>
        <p:spPr>
          <a:xfrm rot="16200000">
            <a:off x="2672322" y="1620979"/>
            <a:ext cx="298555" cy="1513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eft Brace 65">
            <a:extLst>
              <a:ext uri="{FF2B5EF4-FFF2-40B4-BE49-F238E27FC236}">
                <a16:creationId xmlns:a16="http://schemas.microsoft.com/office/drawing/2014/main" id="{987DC8C4-5901-4778-9495-E0227B6E23DF}"/>
              </a:ext>
            </a:extLst>
          </p:cNvPr>
          <p:cNvSpPr/>
          <p:nvPr/>
        </p:nvSpPr>
        <p:spPr>
          <a:xfrm rot="16200000">
            <a:off x="4901547" y="1246603"/>
            <a:ext cx="298557" cy="2262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eft Brace 77">
            <a:extLst>
              <a:ext uri="{FF2B5EF4-FFF2-40B4-BE49-F238E27FC236}">
                <a16:creationId xmlns:a16="http://schemas.microsoft.com/office/drawing/2014/main" id="{73AA0C00-4030-4123-A3AC-B928C67F21A1}"/>
              </a:ext>
            </a:extLst>
          </p:cNvPr>
          <p:cNvSpPr/>
          <p:nvPr/>
        </p:nvSpPr>
        <p:spPr>
          <a:xfrm rot="16200000">
            <a:off x="7354001" y="1397746"/>
            <a:ext cx="298559" cy="1960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Left Brace 78">
            <a:extLst>
              <a:ext uri="{FF2B5EF4-FFF2-40B4-BE49-F238E27FC236}">
                <a16:creationId xmlns:a16="http://schemas.microsoft.com/office/drawing/2014/main" id="{5F2E67BB-904F-45C5-910D-0AAC429D91F8}"/>
              </a:ext>
            </a:extLst>
          </p:cNvPr>
          <p:cNvSpPr/>
          <p:nvPr/>
        </p:nvSpPr>
        <p:spPr>
          <a:xfrm rot="16200000">
            <a:off x="9598221" y="1397746"/>
            <a:ext cx="298559" cy="1960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7635ECB-C9CE-478E-827D-26D393320621}"/>
              </a:ext>
            </a:extLst>
          </p:cNvPr>
          <p:cNvSpPr txBox="1"/>
          <p:nvPr/>
        </p:nvSpPr>
        <p:spPr>
          <a:xfrm>
            <a:off x="2504044" y="2631882"/>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[A-F]</a:t>
            </a:r>
          </a:p>
        </p:txBody>
      </p:sp>
      <p:sp>
        <p:nvSpPr>
          <p:cNvPr id="81" name="TextBox 80">
            <a:extLst>
              <a:ext uri="{FF2B5EF4-FFF2-40B4-BE49-F238E27FC236}">
                <a16:creationId xmlns:a16="http://schemas.microsoft.com/office/drawing/2014/main" id="{A86303C2-701F-4D84-894D-8631EA634D42}"/>
              </a:ext>
            </a:extLst>
          </p:cNvPr>
          <p:cNvSpPr txBox="1"/>
          <p:nvPr/>
        </p:nvSpPr>
        <p:spPr>
          <a:xfrm>
            <a:off x="4681172" y="2631882"/>
            <a:ext cx="7393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[G-M]</a:t>
            </a:r>
          </a:p>
        </p:txBody>
      </p:sp>
      <p:sp>
        <p:nvSpPr>
          <p:cNvPr id="82" name="TextBox 81">
            <a:extLst>
              <a:ext uri="{FF2B5EF4-FFF2-40B4-BE49-F238E27FC236}">
                <a16:creationId xmlns:a16="http://schemas.microsoft.com/office/drawing/2014/main" id="{9B02377A-F55B-4679-8DD6-0EF883569C0F}"/>
              </a:ext>
            </a:extLst>
          </p:cNvPr>
          <p:cNvSpPr txBox="1"/>
          <p:nvPr/>
        </p:nvSpPr>
        <p:spPr>
          <a:xfrm>
            <a:off x="7141335" y="2631882"/>
            <a:ext cx="705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[M-T]</a:t>
            </a:r>
          </a:p>
        </p:txBody>
      </p:sp>
      <p:sp>
        <p:nvSpPr>
          <p:cNvPr id="83" name="TextBox 82">
            <a:extLst>
              <a:ext uri="{FF2B5EF4-FFF2-40B4-BE49-F238E27FC236}">
                <a16:creationId xmlns:a16="http://schemas.microsoft.com/office/drawing/2014/main" id="{3F14FE3B-5B18-4C0C-9C3B-39789C45B677}"/>
              </a:ext>
            </a:extLst>
          </p:cNvPr>
          <p:cNvSpPr txBox="1"/>
          <p:nvPr/>
        </p:nvSpPr>
        <p:spPr>
          <a:xfrm>
            <a:off x="9421930" y="2631882"/>
            <a:ext cx="651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[U-Z]</a:t>
            </a:r>
          </a:p>
        </p:txBody>
      </p:sp>
      <p:sp>
        <p:nvSpPr>
          <p:cNvPr id="12" name="Oval 11">
            <a:extLst>
              <a:ext uri="{FF2B5EF4-FFF2-40B4-BE49-F238E27FC236}">
                <a16:creationId xmlns:a16="http://schemas.microsoft.com/office/drawing/2014/main" id="{68E8F03A-A37B-411D-9012-F7C7992E703A}"/>
              </a:ext>
            </a:extLst>
          </p:cNvPr>
          <p:cNvSpPr/>
          <p:nvPr/>
        </p:nvSpPr>
        <p:spPr>
          <a:xfrm>
            <a:off x="5151962" y="3647840"/>
            <a:ext cx="2262629" cy="226262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82CAC72D-68DD-4951-905F-725A02957392}"/>
              </a:ext>
            </a:extLst>
          </p:cNvPr>
          <p:cNvCxnSpPr>
            <a:cxnSpLocks/>
          </p:cNvCxnSpPr>
          <p:nvPr/>
        </p:nvCxnSpPr>
        <p:spPr>
          <a:xfrm>
            <a:off x="6283276" y="3148717"/>
            <a:ext cx="0" cy="3347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F4EE9B-ED63-449C-B037-EA3650FE550B}"/>
              </a:ext>
            </a:extLst>
          </p:cNvPr>
          <p:cNvCxnSpPr>
            <a:cxnSpLocks/>
          </p:cNvCxnSpPr>
          <p:nvPr/>
        </p:nvCxnSpPr>
        <p:spPr>
          <a:xfrm>
            <a:off x="4508390" y="4779154"/>
            <a:ext cx="3395207" cy="1"/>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EA1C791-B041-47D3-8BDC-84B80B1CFCD5}"/>
              </a:ext>
            </a:extLst>
          </p:cNvPr>
          <p:cNvSpPr txBox="1"/>
          <p:nvPr/>
        </p:nvSpPr>
        <p:spPr>
          <a:xfrm>
            <a:off x="4731008" y="3716295"/>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[A-F]</a:t>
            </a:r>
          </a:p>
        </p:txBody>
      </p:sp>
      <p:sp>
        <p:nvSpPr>
          <p:cNvPr id="85" name="TextBox 84">
            <a:extLst>
              <a:ext uri="{FF2B5EF4-FFF2-40B4-BE49-F238E27FC236}">
                <a16:creationId xmlns:a16="http://schemas.microsoft.com/office/drawing/2014/main" id="{BAA70184-BC50-4597-9699-98BA23598570}"/>
              </a:ext>
            </a:extLst>
          </p:cNvPr>
          <p:cNvSpPr txBox="1"/>
          <p:nvPr/>
        </p:nvSpPr>
        <p:spPr>
          <a:xfrm>
            <a:off x="7230399" y="3716295"/>
            <a:ext cx="7393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[G-M]</a:t>
            </a:r>
          </a:p>
        </p:txBody>
      </p:sp>
      <p:sp>
        <p:nvSpPr>
          <p:cNvPr id="86" name="TextBox 85">
            <a:extLst>
              <a:ext uri="{FF2B5EF4-FFF2-40B4-BE49-F238E27FC236}">
                <a16:creationId xmlns:a16="http://schemas.microsoft.com/office/drawing/2014/main" id="{FB3D470D-A1D2-4D41-8EF9-F45C743B3793}"/>
              </a:ext>
            </a:extLst>
          </p:cNvPr>
          <p:cNvSpPr txBox="1"/>
          <p:nvPr/>
        </p:nvSpPr>
        <p:spPr>
          <a:xfrm>
            <a:off x="4696600" y="5647097"/>
            <a:ext cx="705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[M-T]</a:t>
            </a:r>
          </a:p>
        </p:txBody>
      </p:sp>
      <p:sp>
        <p:nvSpPr>
          <p:cNvPr id="87" name="TextBox 86">
            <a:extLst>
              <a:ext uri="{FF2B5EF4-FFF2-40B4-BE49-F238E27FC236}">
                <a16:creationId xmlns:a16="http://schemas.microsoft.com/office/drawing/2014/main" id="{A4E80397-D4B8-464A-B912-4CD3FF88C630}"/>
              </a:ext>
            </a:extLst>
          </p:cNvPr>
          <p:cNvSpPr txBox="1"/>
          <p:nvPr/>
        </p:nvSpPr>
        <p:spPr>
          <a:xfrm>
            <a:off x="7274481" y="5647097"/>
            <a:ext cx="65114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[U-Z]</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TextBox 92">
            <a:extLst>
              <a:ext uri="{FF2B5EF4-FFF2-40B4-BE49-F238E27FC236}">
                <a16:creationId xmlns:a16="http://schemas.microsoft.com/office/drawing/2014/main" id="{1E1A9894-C6D5-42ED-BE53-AFEA295CABBC}"/>
              </a:ext>
            </a:extLst>
          </p:cNvPr>
          <p:cNvSpPr txBox="1"/>
          <p:nvPr/>
        </p:nvSpPr>
        <p:spPr>
          <a:xfrm>
            <a:off x="429147" y="3730639"/>
            <a:ext cx="363953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An easier way to think of consistent hashing is to project this range of hashed values as a ring.</a:t>
            </a:r>
          </a:p>
        </p:txBody>
      </p:sp>
      <p:sp>
        <p:nvSpPr>
          <p:cNvPr id="3" name="Footer Placeholder 2">
            <a:extLst>
              <a:ext uri="{FF2B5EF4-FFF2-40B4-BE49-F238E27FC236}">
                <a16:creationId xmlns:a16="http://schemas.microsoft.com/office/drawing/2014/main" id="{E02796A7-82DE-4EB0-A727-CD70B7DD7C7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Ask Questions : http://aka.ms/cosmos-qa</a:t>
            </a:r>
          </a:p>
        </p:txBody>
      </p:sp>
    </p:spTree>
    <p:extLst>
      <p:ext uri="{BB962C8B-B14F-4D97-AF65-F5344CB8AC3E}">
        <p14:creationId xmlns:p14="http://schemas.microsoft.com/office/powerpoint/2010/main" val="2921325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BB4AE24E-0377-466B-930D-439794C54364}"/>
              </a:ext>
            </a:extLst>
          </p:cNvPr>
          <p:cNvSpPr/>
          <p:nvPr/>
        </p:nvSpPr>
        <p:spPr>
          <a:xfrm rot="16200000">
            <a:off x="2672322" y="1620979"/>
            <a:ext cx="298555" cy="1513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eft Brace 65">
            <a:extLst>
              <a:ext uri="{FF2B5EF4-FFF2-40B4-BE49-F238E27FC236}">
                <a16:creationId xmlns:a16="http://schemas.microsoft.com/office/drawing/2014/main" id="{987DC8C4-5901-4778-9495-E0227B6E23DF}"/>
              </a:ext>
            </a:extLst>
          </p:cNvPr>
          <p:cNvSpPr/>
          <p:nvPr/>
        </p:nvSpPr>
        <p:spPr>
          <a:xfrm rot="16200000">
            <a:off x="4901547" y="1246603"/>
            <a:ext cx="298557" cy="2262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eft Brace 77">
            <a:extLst>
              <a:ext uri="{FF2B5EF4-FFF2-40B4-BE49-F238E27FC236}">
                <a16:creationId xmlns:a16="http://schemas.microsoft.com/office/drawing/2014/main" id="{73AA0C00-4030-4123-A3AC-B928C67F21A1}"/>
              </a:ext>
            </a:extLst>
          </p:cNvPr>
          <p:cNvSpPr/>
          <p:nvPr/>
        </p:nvSpPr>
        <p:spPr>
          <a:xfrm rot="16200000">
            <a:off x="7354001" y="1397746"/>
            <a:ext cx="298559" cy="1960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8E8F03A-A37B-411D-9012-F7C7992E703A}"/>
              </a:ext>
            </a:extLst>
          </p:cNvPr>
          <p:cNvSpPr/>
          <p:nvPr/>
        </p:nvSpPr>
        <p:spPr>
          <a:xfrm>
            <a:off x="5151962" y="3647840"/>
            <a:ext cx="2262629" cy="226262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82CAC72D-68DD-4951-905F-725A02957392}"/>
              </a:ext>
            </a:extLst>
          </p:cNvPr>
          <p:cNvCxnSpPr>
            <a:cxnSpLocks/>
          </p:cNvCxnSpPr>
          <p:nvPr/>
        </p:nvCxnSpPr>
        <p:spPr>
          <a:xfrm>
            <a:off x="6283276" y="3148717"/>
            <a:ext cx="0" cy="3347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F4EE9B-ED63-449C-B037-EA3650FE550B}"/>
              </a:ext>
            </a:extLst>
          </p:cNvPr>
          <p:cNvCxnSpPr>
            <a:cxnSpLocks/>
          </p:cNvCxnSpPr>
          <p:nvPr/>
        </p:nvCxnSpPr>
        <p:spPr>
          <a:xfrm>
            <a:off x="4508390" y="4779154"/>
            <a:ext cx="3395207" cy="1"/>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98E919E-FC76-46FA-B941-FE8FF2D97A46}"/>
              </a:ext>
            </a:extLst>
          </p:cNvPr>
          <p:cNvSpPr txBox="1"/>
          <p:nvPr/>
        </p:nvSpPr>
        <p:spPr>
          <a:xfrm>
            <a:off x="429147" y="3730639"/>
            <a:ext cx="391426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An easier way to think of consistent hashing is to project this range of hashed values as a 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 database can elastically scale infinitely while maintaining high availability by minimizing data movement  and subdividing partitions</a:t>
            </a:r>
          </a:p>
        </p:txBody>
      </p:sp>
      <p:sp>
        <p:nvSpPr>
          <p:cNvPr id="31" name="TextBox 30">
            <a:extLst>
              <a:ext uri="{FF2B5EF4-FFF2-40B4-BE49-F238E27FC236}">
                <a16:creationId xmlns:a16="http://schemas.microsoft.com/office/drawing/2014/main" id="{F033E710-1EF2-4ABC-BB26-14CBA3CAE9A2}"/>
              </a:ext>
            </a:extLst>
          </p:cNvPr>
          <p:cNvSpPr txBox="1"/>
          <p:nvPr/>
        </p:nvSpPr>
        <p:spPr>
          <a:xfrm>
            <a:off x="2504044" y="2631882"/>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[A-F]</a:t>
            </a:r>
          </a:p>
        </p:txBody>
      </p:sp>
      <p:sp>
        <p:nvSpPr>
          <p:cNvPr id="33" name="TextBox 32">
            <a:extLst>
              <a:ext uri="{FF2B5EF4-FFF2-40B4-BE49-F238E27FC236}">
                <a16:creationId xmlns:a16="http://schemas.microsoft.com/office/drawing/2014/main" id="{576F3FA2-3111-4E70-9C30-ABC637C39A43}"/>
              </a:ext>
            </a:extLst>
          </p:cNvPr>
          <p:cNvSpPr txBox="1"/>
          <p:nvPr/>
        </p:nvSpPr>
        <p:spPr>
          <a:xfrm>
            <a:off x="4681172" y="2631882"/>
            <a:ext cx="7393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[G-M]</a:t>
            </a:r>
          </a:p>
        </p:txBody>
      </p:sp>
      <p:sp>
        <p:nvSpPr>
          <p:cNvPr id="35" name="TextBox 34">
            <a:extLst>
              <a:ext uri="{FF2B5EF4-FFF2-40B4-BE49-F238E27FC236}">
                <a16:creationId xmlns:a16="http://schemas.microsoft.com/office/drawing/2014/main" id="{8860F6D4-225A-49CA-A9DB-96592161A60B}"/>
              </a:ext>
            </a:extLst>
          </p:cNvPr>
          <p:cNvSpPr txBox="1"/>
          <p:nvPr/>
        </p:nvSpPr>
        <p:spPr>
          <a:xfrm>
            <a:off x="7141335" y="2631882"/>
            <a:ext cx="705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[M-T]</a:t>
            </a:r>
          </a:p>
        </p:txBody>
      </p:sp>
      <p:sp>
        <p:nvSpPr>
          <p:cNvPr id="38" name="TextBox 37">
            <a:extLst>
              <a:ext uri="{FF2B5EF4-FFF2-40B4-BE49-F238E27FC236}">
                <a16:creationId xmlns:a16="http://schemas.microsoft.com/office/drawing/2014/main" id="{D4608513-E4F8-488A-B8BF-9E5410A885B4}"/>
              </a:ext>
            </a:extLst>
          </p:cNvPr>
          <p:cNvSpPr txBox="1"/>
          <p:nvPr/>
        </p:nvSpPr>
        <p:spPr>
          <a:xfrm>
            <a:off x="4731008" y="3716295"/>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[A-F]</a:t>
            </a:r>
          </a:p>
        </p:txBody>
      </p:sp>
      <p:sp>
        <p:nvSpPr>
          <p:cNvPr id="39" name="TextBox 38">
            <a:extLst>
              <a:ext uri="{FF2B5EF4-FFF2-40B4-BE49-F238E27FC236}">
                <a16:creationId xmlns:a16="http://schemas.microsoft.com/office/drawing/2014/main" id="{2DC4EAA1-1D05-4622-9709-0A73E1E1075F}"/>
              </a:ext>
            </a:extLst>
          </p:cNvPr>
          <p:cNvSpPr txBox="1"/>
          <p:nvPr/>
        </p:nvSpPr>
        <p:spPr>
          <a:xfrm>
            <a:off x="7230399" y="3716295"/>
            <a:ext cx="7393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[G-M]</a:t>
            </a:r>
          </a:p>
        </p:txBody>
      </p:sp>
      <p:sp>
        <p:nvSpPr>
          <p:cNvPr id="40" name="TextBox 39">
            <a:extLst>
              <a:ext uri="{FF2B5EF4-FFF2-40B4-BE49-F238E27FC236}">
                <a16:creationId xmlns:a16="http://schemas.microsoft.com/office/drawing/2014/main" id="{DDCE0EE4-70B1-4C1E-AACF-0C5406B1682B}"/>
              </a:ext>
            </a:extLst>
          </p:cNvPr>
          <p:cNvSpPr txBox="1"/>
          <p:nvPr/>
        </p:nvSpPr>
        <p:spPr>
          <a:xfrm>
            <a:off x="4696600" y="5647097"/>
            <a:ext cx="705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[M-T]</a:t>
            </a:r>
          </a:p>
        </p:txBody>
      </p:sp>
      <p:sp>
        <p:nvSpPr>
          <p:cNvPr id="42" name="Left Brace 41">
            <a:extLst>
              <a:ext uri="{FF2B5EF4-FFF2-40B4-BE49-F238E27FC236}">
                <a16:creationId xmlns:a16="http://schemas.microsoft.com/office/drawing/2014/main" id="{F5888D49-E716-4A5D-A305-2B151AC949BE}"/>
              </a:ext>
            </a:extLst>
          </p:cNvPr>
          <p:cNvSpPr/>
          <p:nvPr/>
        </p:nvSpPr>
        <p:spPr>
          <a:xfrm rot="16200000">
            <a:off x="9132389" y="1905429"/>
            <a:ext cx="219046" cy="949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A7084E3E-8C01-412B-915F-3A0E51E2FB29}"/>
              </a:ext>
            </a:extLst>
          </p:cNvPr>
          <p:cNvSpPr txBox="1"/>
          <p:nvPr/>
        </p:nvSpPr>
        <p:spPr>
          <a:xfrm>
            <a:off x="8867450" y="2631882"/>
            <a:ext cx="7489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[U-W]</a:t>
            </a:r>
          </a:p>
        </p:txBody>
      </p:sp>
      <p:sp>
        <p:nvSpPr>
          <p:cNvPr id="44" name="TextBox 43">
            <a:extLst>
              <a:ext uri="{FF2B5EF4-FFF2-40B4-BE49-F238E27FC236}">
                <a16:creationId xmlns:a16="http://schemas.microsoft.com/office/drawing/2014/main" id="{0C6C85A7-F388-4F05-892E-506C71DE254A}"/>
              </a:ext>
            </a:extLst>
          </p:cNvPr>
          <p:cNvSpPr txBox="1"/>
          <p:nvPr/>
        </p:nvSpPr>
        <p:spPr>
          <a:xfrm>
            <a:off x="9910135" y="2631882"/>
            <a:ext cx="6238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[X-Z]</a:t>
            </a:r>
          </a:p>
        </p:txBody>
      </p:sp>
      <p:sp>
        <p:nvSpPr>
          <p:cNvPr id="45" name="Left Brace 44">
            <a:extLst>
              <a:ext uri="{FF2B5EF4-FFF2-40B4-BE49-F238E27FC236}">
                <a16:creationId xmlns:a16="http://schemas.microsoft.com/office/drawing/2014/main" id="{FFDA1630-484C-43B6-AC45-66C8B4FF3DB4}"/>
              </a:ext>
            </a:extLst>
          </p:cNvPr>
          <p:cNvSpPr/>
          <p:nvPr/>
        </p:nvSpPr>
        <p:spPr>
          <a:xfrm rot="16200000">
            <a:off x="10112557" y="1918622"/>
            <a:ext cx="219046" cy="949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18E66BD2-046D-435C-8385-17F9BA5CBBE0}"/>
              </a:ext>
            </a:extLst>
          </p:cNvPr>
          <p:cNvCxnSpPr/>
          <p:nvPr/>
        </p:nvCxnSpPr>
        <p:spPr>
          <a:xfrm flipH="1">
            <a:off x="9723507" y="1066780"/>
            <a:ext cx="24446" cy="1161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91BA7B-0212-42E0-AC3D-655313B573C7}"/>
              </a:ext>
            </a:extLst>
          </p:cNvPr>
          <p:cNvCxnSpPr>
            <a:cxnSpLocks/>
          </p:cNvCxnSpPr>
          <p:nvPr/>
        </p:nvCxnSpPr>
        <p:spPr>
          <a:xfrm>
            <a:off x="6283276" y="4770149"/>
            <a:ext cx="1484508" cy="1484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03DEF3-6980-4D33-8BDD-E434B5A21DB8}"/>
              </a:ext>
            </a:extLst>
          </p:cNvPr>
          <p:cNvSpPr txBox="1"/>
          <p:nvPr/>
        </p:nvSpPr>
        <p:spPr>
          <a:xfrm>
            <a:off x="6415388" y="6000078"/>
            <a:ext cx="7489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[U-W]</a:t>
            </a:r>
          </a:p>
        </p:txBody>
      </p:sp>
      <p:sp>
        <p:nvSpPr>
          <p:cNvPr id="49" name="TextBox 48">
            <a:extLst>
              <a:ext uri="{FF2B5EF4-FFF2-40B4-BE49-F238E27FC236}">
                <a16:creationId xmlns:a16="http://schemas.microsoft.com/office/drawing/2014/main" id="{E1A302F9-78ED-48B3-9684-8F8AB76F16A9}"/>
              </a:ext>
            </a:extLst>
          </p:cNvPr>
          <p:cNvSpPr txBox="1"/>
          <p:nvPr/>
        </p:nvSpPr>
        <p:spPr>
          <a:xfrm>
            <a:off x="7434274" y="5160146"/>
            <a:ext cx="6238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[X-Z]</a:t>
            </a:r>
          </a:p>
        </p:txBody>
      </p:sp>
      <p:sp>
        <p:nvSpPr>
          <p:cNvPr id="3" name="Footer Placeholder 2">
            <a:extLst>
              <a:ext uri="{FF2B5EF4-FFF2-40B4-BE49-F238E27FC236}">
                <a16:creationId xmlns:a16="http://schemas.microsoft.com/office/drawing/2014/main" id="{303F3386-8379-4751-8EE6-CDE090341C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Ask Questions : http://aka.ms/cosmos-qa</a:t>
            </a:r>
          </a:p>
        </p:txBody>
      </p:sp>
    </p:spTree>
    <p:extLst>
      <p:ext uri="{BB962C8B-B14F-4D97-AF65-F5344CB8AC3E}">
        <p14:creationId xmlns:p14="http://schemas.microsoft.com/office/powerpoint/2010/main" val="346958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Arial" panose="020B0604020202020204" pitchFamily="34" charset="0"/>
                <a:ea typeface="+mn-ea"/>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Beijing</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Seattle</a:t>
              </a:r>
              <a:endParaRPr kumimoji="0" lang="en-US" sz="18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9669583" y="1388985"/>
            <a:ext cx="2312351" cy="2289817"/>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Cosmos DB distributes RU/s evenly across physical partitions</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051"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Redmond</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Tianjin</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Berlin</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rPr>
                  <a:t>Austin</a:t>
                </a:r>
                <a:endParaRPr kumimoji="0" lang="en-US" sz="2400" b="0" i="0" u="none" strike="noStrike" kern="1200" cap="none" spc="0" normalizeH="0" baseline="0" noProof="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5</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rPr>
              <a:t>Range 5</a:t>
            </a:r>
          </a:p>
        </p:txBody>
      </p:sp>
      <p:sp>
        <p:nvSpPr>
          <p:cNvPr id="4" name="TextBox 3">
            <a:extLst>
              <a:ext uri="{FF2B5EF4-FFF2-40B4-BE49-F238E27FC236}">
                <a16:creationId xmlns:a16="http://schemas.microsoft.com/office/drawing/2014/main" id="{79893BD4-3BC1-44CB-B0CF-75876109635E}"/>
              </a:ext>
            </a:extLst>
          </p:cNvPr>
          <p:cNvSpPr txBox="1"/>
          <p:nvPr/>
        </p:nvSpPr>
        <p:spPr>
          <a:xfrm>
            <a:off x="3060806" y="1026633"/>
            <a:ext cx="526721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10,000 RU/s provisioned for collection</a:t>
            </a:r>
          </a:p>
        </p:txBody>
      </p:sp>
      <p:sp>
        <p:nvSpPr>
          <p:cNvPr id="165" name="TextBox 164">
            <a:extLst>
              <a:ext uri="{FF2B5EF4-FFF2-40B4-BE49-F238E27FC236}">
                <a16:creationId xmlns:a16="http://schemas.microsoft.com/office/drawing/2014/main" id="{8EC1FBCA-19A8-466D-BA39-35B10D584E9A}"/>
              </a:ext>
            </a:extLst>
          </p:cNvPr>
          <p:cNvSpPr txBox="1"/>
          <p:nvPr/>
        </p:nvSpPr>
        <p:spPr>
          <a:xfrm>
            <a:off x="890932" y="2218010"/>
            <a:ext cx="2312351"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2000 RU/s</a:t>
            </a:r>
          </a:p>
        </p:txBody>
      </p:sp>
      <p:sp>
        <p:nvSpPr>
          <p:cNvPr id="166" name="TextBox 165">
            <a:extLst>
              <a:ext uri="{FF2B5EF4-FFF2-40B4-BE49-F238E27FC236}">
                <a16:creationId xmlns:a16="http://schemas.microsoft.com/office/drawing/2014/main" id="{36672D8E-A08F-45C5-B2FC-6E34B9E6BE38}"/>
              </a:ext>
            </a:extLst>
          </p:cNvPr>
          <p:cNvSpPr txBox="1"/>
          <p:nvPr/>
        </p:nvSpPr>
        <p:spPr>
          <a:xfrm>
            <a:off x="3521729" y="2216174"/>
            <a:ext cx="2312351"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2000 RU/s</a:t>
            </a:r>
          </a:p>
        </p:txBody>
      </p:sp>
      <p:sp>
        <p:nvSpPr>
          <p:cNvPr id="167" name="TextBox 166">
            <a:extLst>
              <a:ext uri="{FF2B5EF4-FFF2-40B4-BE49-F238E27FC236}">
                <a16:creationId xmlns:a16="http://schemas.microsoft.com/office/drawing/2014/main" id="{51B91A82-3410-4FE9-A0AE-C57C6AB3DDE1}"/>
              </a:ext>
            </a:extLst>
          </p:cNvPr>
          <p:cNvSpPr txBox="1"/>
          <p:nvPr/>
        </p:nvSpPr>
        <p:spPr>
          <a:xfrm>
            <a:off x="8255464" y="2226958"/>
            <a:ext cx="2312351"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2000 RU/s</a:t>
            </a:r>
          </a:p>
        </p:txBody>
      </p:sp>
      <p:sp>
        <p:nvSpPr>
          <p:cNvPr id="153" name="Title 1">
            <a:extLst>
              <a:ext uri="{FF2B5EF4-FFF2-40B4-BE49-F238E27FC236}">
                <a16:creationId xmlns:a16="http://schemas.microsoft.com/office/drawing/2014/main" id="{E8091334-4674-4C41-A5C2-E3FF181961F2}"/>
              </a:ext>
            </a:extLst>
          </p:cNvPr>
          <p:cNvSpPr>
            <a:spLocks noGrp="1"/>
          </p:cNvSpPr>
          <p:nvPr>
            <p:ph type="title"/>
          </p:nvPr>
        </p:nvSpPr>
        <p:spPr>
          <a:xfrm>
            <a:off x="268080" y="180177"/>
            <a:ext cx="11655840" cy="899665"/>
          </a:xfrm>
        </p:spPr>
        <p:txBody>
          <a:bodyPr>
            <a:normAutofit/>
          </a:bodyPr>
          <a:lstStyle/>
          <a:p>
            <a:r>
              <a:rPr lang="en-US" sz="4000">
                <a:latin typeface="Arial" panose="020B0604020202020204" pitchFamily="34" charset="0"/>
                <a:cs typeface="Arial" panose="020B0604020202020204" pitchFamily="34" charset="0"/>
              </a:rPr>
              <a:t>RU’s divided among Partitions</a:t>
            </a:r>
          </a:p>
        </p:txBody>
      </p:sp>
    </p:spTree>
    <p:extLst>
      <p:ext uri="{BB962C8B-B14F-4D97-AF65-F5344CB8AC3E}">
        <p14:creationId xmlns:p14="http://schemas.microsoft.com/office/powerpoint/2010/main" val="2324839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normAutofit/>
          </a:bodyPr>
          <a:lstStyle/>
          <a:p>
            <a:r>
              <a:rPr lang="en-US" sz="4000">
                <a:latin typeface="Arial" panose="020B0604020202020204" pitchFamily="34" charset="0"/>
                <a:cs typeface="Arial" panose="020B0604020202020204" pitchFamily="34" charset="0"/>
              </a:rPr>
              <a:t>Partitions</a:t>
            </a:r>
          </a:p>
        </p:txBody>
      </p:sp>
      <p:sp>
        <p:nvSpPr>
          <p:cNvPr id="5" name="Text Placeholder 4">
            <a:extLst>
              <a:ext uri="{FF2B5EF4-FFF2-40B4-BE49-F238E27FC236}">
                <a16:creationId xmlns:a16="http://schemas.microsoft.com/office/drawing/2014/main" id="{DEEB0F90-9187-4A41-B8C0-0656824CFE05}"/>
              </a:ext>
            </a:extLst>
          </p:cNvPr>
          <p:cNvSpPr>
            <a:spLocks noGrp="1"/>
          </p:cNvSpPr>
          <p:nvPr>
            <p:ph type="body" sz="quarter" idx="11"/>
          </p:nvPr>
        </p:nvSpPr>
        <p:spPr>
          <a:xfrm>
            <a:off x="258114" y="1428626"/>
            <a:ext cx="6080126" cy="866904"/>
          </a:xfrm>
        </p:spPr>
        <p:txBody>
          <a:bodyPr vert="horz" wrap="square" lIns="146304" tIns="91440" rIns="146304" bIns="91440" rtlCol="0" anchor="t">
            <a:spAutoFit/>
          </a:bodyPr>
          <a:lstStyle/>
          <a:p>
            <a:pPr lvl="0"/>
            <a:r>
              <a:rPr lang="en-US" sz="1400"/>
              <a:t>Best Practices: Design Goals for Choosing a Good Partition Key</a:t>
            </a:r>
          </a:p>
          <a:p>
            <a:pPr marL="236220" lvl="1" indent="-236220">
              <a:spcBef>
                <a:spcPts val="600"/>
              </a:spcBef>
            </a:pPr>
            <a:r>
              <a:rPr lang="en-US" sz="1400"/>
              <a:t>Distribute the overall request + storage volume</a:t>
            </a:r>
          </a:p>
          <a:p>
            <a:pPr marL="784225" lvl="2" indent="-223520">
              <a:spcBef>
                <a:spcPts val="0"/>
              </a:spcBef>
              <a:buClr>
                <a:schemeClr val="tx2"/>
              </a:buClr>
            </a:pPr>
            <a:r>
              <a:rPr lang="en-US" sz="1200"/>
              <a:t>Avoid “hot” partition keys</a:t>
            </a:r>
            <a:endParaRPr lang="en-US" sz="1200">
              <a:cs typeface="Arial" panose="020B0604020202020204" pitchFamily="34" charset="0"/>
            </a:endParaRPr>
          </a:p>
        </p:txBody>
      </p:sp>
      <p:sp>
        <p:nvSpPr>
          <p:cNvPr id="6" name="Rectangle 5">
            <a:extLst>
              <a:ext uri="{FF2B5EF4-FFF2-40B4-BE49-F238E27FC236}">
                <a16:creationId xmlns:a16="http://schemas.microsoft.com/office/drawing/2014/main" id="{0C88AF3F-9CE7-408A-AA1C-5ACA827688E8}"/>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nvGrpSpPr>
          <p:cNvPr id="7" name="Group 6">
            <a:extLst>
              <a:ext uri="{FF2B5EF4-FFF2-40B4-BE49-F238E27FC236}">
                <a16:creationId xmlns:a16="http://schemas.microsoft.com/office/drawing/2014/main" id="{7FE3762A-9981-4426-8FC4-F6910E9E8F89}"/>
              </a:ext>
            </a:extLst>
          </p:cNvPr>
          <p:cNvGrpSpPr>
            <a:grpSpLocks noChangeAspect="1"/>
          </p:cNvGrpSpPr>
          <p:nvPr/>
        </p:nvGrpSpPr>
        <p:grpSpPr>
          <a:xfrm>
            <a:off x="8891723" y="4992232"/>
            <a:ext cx="350654" cy="302239"/>
            <a:chOff x="9192685" y="1928657"/>
            <a:chExt cx="644698" cy="555680"/>
          </a:xfrm>
        </p:grpSpPr>
        <p:sp>
          <p:nvSpPr>
            <p:cNvPr id="8" name="Star: 4 Points 8">
              <a:extLst>
                <a:ext uri="{FF2B5EF4-FFF2-40B4-BE49-F238E27FC236}">
                  <a16:creationId xmlns:a16="http://schemas.microsoft.com/office/drawing/2014/main" id="{4F7B8095-31AE-47D4-834F-822C5F71D017}"/>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9" name="Star: 4 Points 8">
              <a:extLst>
                <a:ext uri="{FF2B5EF4-FFF2-40B4-BE49-F238E27FC236}">
                  <a16:creationId xmlns:a16="http://schemas.microsoft.com/office/drawing/2014/main" id="{CBC56D26-25BF-4C6E-AC9A-2B1D46EA6BC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6A36B821-2F4F-4B50-AD77-53E8BDA9E5A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1" name="Oval 9">
              <a:extLst>
                <a:ext uri="{FF2B5EF4-FFF2-40B4-BE49-F238E27FC236}">
                  <a16:creationId xmlns:a16="http://schemas.microsoft.com/office/drawing/2014/main" id="{BBE6532D-1446-4FEF-B9E7-4CB8726B19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72FA908D-3796-4EC4-81CD-2DF63FCCBA7F}"/>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Light" panose="020F0302020204030204"/>
              <a:ea typeface="Segoe UI"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732EFBDA-E5CC-4B56-ACEB-06AB0FB149DF}"/>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5" name="Group 14">
            <a:extLst>
              <a:ext uri="{FF2B5EF4-FFF2-40B4-BE49-F238E27FC236}">
                <a16:creationId xmlns:a16="http://schemas.microsoft.com/office/drawing/2014/main" id="{080E8B30-6FBA-4146-8774-1DEB9575AFC2}"/>
              </a:ext>
            </a:extLst>
          </p:cNvPr>
          <p:cNvGrpSpPr/>
          <p:nvPr/>
        </p:nvGrpSpPr>
        <p:grpSpPr>
          <a:xfrm>
            <a:off x="10062703" y="3245507"/>
            <a:ext cx="402639" cy="361217"/>
            <a:chOff x="1275510" y="6072184"/>
            <a:chExt cx="508602" cy="456278"/>
          </a:xfrm>
        </p:grpSpPr>
        <p:grpSp>
          <p:nvGrpSpPr>
            <p:cNvPr id="16" name="Group 15">
              <a:extLst>
                <a:ext uri="{FF2B5EF4-FFF2-40B4-BE49-F238E27FC236}">
                  <a16:creationId xmlns:a16="http://schemas.microsoft.com/office/drawing/2014/main" id="{0B13D362-5F5F-4D58-92FC-FFFAE1A66F18}"/>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00AB0E4C-12E1-413D-BA04-1BF182CBBB1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6" name="Oval 25">
                <a:extLst>
                  <a:ext uri="{FF2B5EF4-FFF2-40B4-BE49-F238E27FC236}">
                    <a16:creationId xmlns:a16="http://schemas.microsoft.com/office/drawing/2014/main" id="{D5C72125-D998-4884-A9FA-E9EC297E66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EC9201F2-CA94-423F-ADB3-9E7EE0C69B8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B8FC2EB-D6C0-4029-B9F5-DFBD6DE64C7B}"/>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B8EEAA5C-466D-4C41-BE35-5DDAE71737F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3" name="Oval 22">
                <a:extLst>
                  <a:ext uri="{FF2B5EF4-FFF2-40B4-BE49-F238E27FC236}">
                    <a16:creationId xmlns:a16="http://schemas.microsoft.com/office/drawing/2014/main" id="{4483D144-2C63-4A4B-B8CB-A0FB8BC129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568619BA-4CF0-463D-A6BA-8FDCC1A006A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798217D-C2A1-4A25-8556-E4209C817321}"/>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5CF98334-2F92-4A99-95AB-F3F23A73836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4918BEBE-A197-4E71-9554-BD699CF651E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086F1437-A4EA-4FBF-97C1-2E9FCB7609B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98FE9AC2-3C33-4CC1-ACD0-B3ABA711AAAD}"/>
              </a:ext>
            </a:extLst>
          </p:cNvPr>
          <p:cNvGrpSpPr/>
          <p:nvPr/>
        </p:nvGrpSpPr>
        <p:grpSpPr>
          <a:xfrm>
            <a:off x="10059235" y="4171297"/>
            <a:ext cx="402639" cy="361217"/>
            <a:chOff x="1275510" y="6072184"/>
            <a:chExt cx="508602" cy="456278"/>
          </a:xfrm>
        </p:grpSpPr>
        <p:grpSp>
          <p:nvGrpSpPr>
            <p:cNvPr id="29" name="Group 28">
              <a:extLst>
                <a:ext uri="{FF2B5EF4-FFF2-40B4-BE49-F238E27FC236}">
                  <a16:creationId xmlns:a16="http://schemas.microsoft.com/office/drawing/2014/main" id="{FAC9AD2B-896C-4C30-8177-EA37B6ED5990}"/>
                </a:ext>
              </a:extLst>
            </p:cNvPr>
            <p:cNvGrpSpPr/>
            <p:nvPr/>
          </p:nvGrpSpPr>
          <p:grpSpPr>
            <a:xfrm>
              <a:off x="1275510" y="6224570"/>
              <a:ext cx="508602" cy="151498"/>
              <a:chOff x="551886" y="4945335"/>
              <a:chExt cx="508602" cy="151498"/>
            </a:xfrm>
          </p:grpSpPr>
          <p:sp>
            <p:nvSpPr>
              <p:cNvPr id="38" name="Rectangle 37">
                <a:extLst>
                  <a:ext uri="{FF2B5EF4-FFF2-40B4-BE49-F238E27FC236}">
                    <a16:creationId xmlns:a16="http://schemas.microsoft.com/office/drawing/2014/main" id="{59F53C4E-534B-4051-87FD-7F7ACC80DC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9D6D7DB1-D393-4135-B84D-94B46DADC0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E5543242-2B46-49CF-9BA2-B3A2B4CAE47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422E44F-031C-4037-BEDB-D541A6AC2B28}"/>
                </a:ext>
              </a:extLst>
            </p:cNvPr>
            <p:cNvGrpSpPr/>
            <p:nvPr/>
          </p:nvGrpSpPr>
          <p:grpSpPr>
            <a:xfrm>
              <a:off x="1275510" y="6376964"/>
              <a:ext cx="508602" cy="151498"/>
              <a:chOff x="551886" y="4945335"/>
              <a:chExt cx="508602" cy="151498"/>
            </a:xfrm>
          </p:grpSpPr>
          <p:sp>
            <p:nvSpPr>
              <p:cNvPr id="35" name="Rectangle 34">
                <a:extLst>
                  <a:ext uri="{FF2B5EF4-FFF2-40B4-BE49-F238E27FC236}">
                    <a16:creationId xmlns:a16="http://schemas.microsoft.com/office/drawing/2014/main" id="{997D7597-92B8-486F-A571-B2E6F3E1C51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5194B573-47B9-4C28-9C2F-3310B99C98B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19FF3AE3-2C56-4764-B50A-C5C011C99A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4E9B60-AFAC-43F5-A503-4597467945E4}"/>
                </a:ext>
              </a:extLst>
            </p:cNvPr>
            <p:cNvGrpSpPr/>
            <p:nvPr/>
          </p:nvGrpSpPr>
          <p:grpSpPr>
            <a:xfrm>
              <a:off x="1275510" y="6072184"/>
              <a:ext cx="508602" cy="151498"/>
              <a:chOff x="551886" y="4945335"/>
              <a:chExt cx="508602" cy="151498"/>
            </a:xfrm>
          </p:grpSpPr>
          <p:sp>
            <p:nvSpPr>
              <p:cNvPr id="32" name="Rectangle 31">
                <a:extLst>
                  <a:ext uri="{FF2B5EF4-FFF2-40B4-BE49-F238E27FC236}">
                    <a16:creationId xmlns:a16="http://schemas.microsoft.com/office/drawing/2014/main" id="{3C1D875F-B0D6-454D-B78B-ACE70B5C4AF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33" name="Oval 32">
                <a:extLst>
                  <a:ext uri="{FF2B5EF4-FFF2-40B4-BE49-F238E27FC236}">
                    <a16:creationId xmlns:a16="http://schemas.microsoft.com/office/drawing/2014/main" id="{2BC02858-9C7B-4196-BFD3-48AB4266DA6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64C3D81D-BAA4-442F-96F1-01E916AD2E3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78FBE63A-82CC-4F46-90B8-65F110DAE6FD}"/>
              </a:ext>
            </a:extLst>
          </p:cNvPr>
          <p:cNvGrpSpPr/>
          <p:nvPr/>
        </p:nvGrpSpPr>
        <p:grpSpPr>
          <a:xfrm>
            <a:off x="10068572" y="2208455"/>
            <a:ext cx="402639" cy="361217"/>
            <a:chOff x="1275510" y="6072184"/>
            <a:chExt cx="508602" cy="456278"/>
          </a:xfrm>
        </p:grpSpPr>
        <p:grpSp>
          <p:nvGrpSpPr>
            <p:cNvPr id="42" name="Group 41">
              <a:extLst>
                <a:ext uri="{FF2B5EF4-FFF2-40B4-BE49-F238E27FC236}">
                  <a16:creationId xmlns:a16="http://schemas.microsoft.com/office/drawing/2014/main" id="{DA41AB03-57C7-4946-94BD-AED714DE9DBD}"/>
                </a:ext>
              </a:extLst>
            </p:cNvPr>
            <p:cNvGrpSpPr/>
            <p:nvPr/>
          </p:nvGrpSpPr>
          <p:grpSpPr>
            <a:xfrm>
              <a:off x="1275510" y="6224570"/>
              <a:ext cx="508602" cy="151498"/>
              <a:chOff x="551886" y="4945335"/>
              <a:chExt cx="508602" cy="151498"/>
            </a:xfrm>
          </p:grpSpPr>
          <p:sp>
            <p:nvSpPr>
              <p:cNvPr id="51" name="Rectangle 50">
                <a:extLst>
                  <a:ext uri="{FF2B5EF4-FFF2-40B4-BE49-F238E27FC236}">
                    <a16:creationId xmlns:a16="http://schemas.microsoft.com/office/drawing/2014/main" id="{0249EB58-57D1-43D2-8591-D677307E6B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D073F877-4E75-4788-B382-18E0D2760D2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E4C6FD08-24E1-44C5-B5CB-CC2A2E7237C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72500E9B-D824-49C3-BB50-8782D258A0FA}"/>
                </a:ext>
              </a:extLst>
            </p:cNvPr>
            <p:cNvGrpSpPr/>
            <p:nvPr/>
          </p:nvGrpSpPr>
          <p:grpSpPr>
            <a:xfrm>
              <a:off x="1275510" y="6376964"/>
              <a:ext cx="508602" cy="151498"/>
              <a:chOff x="551886" y="4945335"/>
              <a:chExt cx="508602" cy="151498"/>
            </a:xfrm>
          </p:grpSpPr>
          <p:sp>
            <p:nvSpPr>
              <p:cNvPr id="48" name="Rectangle 47">
                <a:extLst>
                  <a:ext uri="{FF2B5EF4-FFF2-40B4-BE49-F238E27FC236}">
                    <a16:creationId xmlns:a16="http://schemas.microsoft.com/office/drawing/2014/main" id="{15654C31-1986-454F-91E6-7FC3FEF30E5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49" name="Oval 48">
                <a:extLst>
                  <a:ext uri="{FF2B5EF4-FFF2-40B4-BE49-F238E27FC236}">
                    <a16:creationId xmlns:a16="http://schemas.microsoft.com/office/drawing/2014/main" id="{166F1607-F19F-48BA-A340-BB9226507BC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E539D30-BE20-400B-A9BD-B0551E2D840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075BF3B-99BA-425B-B7CE-A62197D68188}"/>
                </a:ext>
              </a:extLst>
            </p:cNvPr>
            <p:cNvGrpSpPr/>
            <p:nvPr/>
          </p:nvGrpSpPr>
          <p:grpSpPr>
            <a:xfrm>
              <a:off x="1275510" y="6072184"/>
              <a:ext cx="508602" cy="151498"/>
              <a:chOff x="551886" y="4945335"/>
              <a:chExt cx="508602" cy="151498"/>
            </a:xfrm>
          </p:grpSpPr>
          <p:sp>
            <p:nvSpPr>
              <p:cNvPr id="45" name="Rectangle 44">
                <a:extLst>
                  <a:ext uri="{FF2B5EF4-FFF2-40B4-BE49-F238E27FC236}">
                    <a16:creationId xmlns:a16="http://schemas.microsoft.com/office/drawing/2014/main" id="{E8AF486E-8188-4A14-9B79-65AC592843D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65247DB0-F33E-43E9-A571-7EED65A0344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40B6E93E-BF5C-43CF-91BC-81D73FA8D3E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A35A2F4E-EF5D-4607-8EF3-84D0E59AC407}"/>
              </a:ext>
            </a:extLst>
          </p:cNvPr>
          <p:cNvGrpSpPr/>
          <p:nvPr/>
        </p:nvGrpSpPr>
        <p:grpSpPr>
          <a:xfrm>
            <a:off x="7110192" y="3221771"/>
            <a:ext cx="549222" cy="424360"/>
            <a:chOff x="7203621" y="2226683"/>
            <a:chExt cx="482317" cy="372664"/>
          </a:xfrm>
        </p:grpSpPr>
        <p:grpSp>
          <p:nvGrpSpPr>
            <p:cNvPr id="55" name="Group 54">
              <a:extLst>
                <a:ext uri="{FF2B5EF4-FFF2-40B4-BE49-F238E27FC236}">
                  <a16:creationId xmlns:a16="http://schemas.microsoft.com/office/drawing/2014/main" id="{212A74A3-9FC8-44A7-A55F-571EAB4C389C}"/>
                </a:ext>
              </a:extLst>
            </p:cNvPr>
            <p:cNvGrpSpPr/>
            <p:nvPr/>
          </p:nvGrpSpPr>
          <p:grpSpPr>
            <a:xfrm>
              <a:off x="7203621" y="2226683"/>
              <a:ext cx="482317" cy="372664"/>
              <a:chOff x="2107244" y="1575258"/>
              <a:chExt cx="310993" cy="343365"/>
            </a:xfrm>
            <a:noFill/>
          </p:grpSpPr>
          <p:sp>
            <p:nvSpPr>
              <p:cNvPr id="60" name="Rectangle 9">
                <a:extLst>
                  <a:ext uri="{FF2B5EF4-FFF2-40B4-BE49-F238E27FC236}">
                    <a16:creationId xmlns:a16="http://schemas.microsoft.com/office/drawing/2014/main" id="{19F0EA93-8E57-42B9-A502-7E597975F2B6}"/>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sp>
            <p:nvSpPr>
              <p:cNvPr id="61" name="Line 10">
                <a:extLst>
                  <a:ext uri="{FF2B5EF4-FFF2-40B4-BE49-F238E27FC236}">
                    <a16:creationId xmlns:a16="http://schemas.microsoft.com/office/drawing/2014/main" id="{D0E29EDB-6627-4B72-9A9F-93679247FC79}"/>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grpSp>
        <p:grpSp>
          <p:nvGrpSpPr>
            <p:cNvPr id="56" name="Group 55">
              <a:extLst>
                <a:ext uri="{FF2B5EF4-FFF2-40B4-BE49-F238E27FC236}">
                  <a16:creationId xmlns:a16="http://schemas.microsoft.com/office/drawing/2014/main" id="{701EBD46-C970-4215-9048-3535F81FD92D}"/>
                </a:ext>
              </a:extLst>
            </p:cNvPr>
            <p:cNvGrpSpPr/>
            <p:nvPr/>
          </p:nvGrpSpPr>
          <p:grpSpPr>
            <a:xfrm>
              <a:off x="7543900" y="2252646"/>
              <a:ext cx="103855" cy="25964"/>
              <a:chOff x="2287367" y="1599181"/>
              <a:chExt cx="95690" cy="23923"/>
            </a:xfrm>
            <a:noFill/>
          </p:grpSpPr>
          <p:sp>
            <p:nvSpPr>
              <p:cNvPr id="57" name="Oval 11">
                <a:extLst>
                  <a:ext uri="{FF2B5EF4-FFF2-40B4-BE49-F238E27FC236}">
                    <a16:creationId xmlns:a16="http://schemas.microsoft.com/office/drawing/2014/main" id="{5F11CEE9-6C67-473D-B576-A255E1F4124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sp>
            <p:nvSpPr>
              <p:cNvPr id="58" name="Oval 12">
                <a:extLst>
                  <a:ext uri="{FF2B5EF4-FFF2-40B4-BE49-F238E27FC236}">
                    <a16:creationId xmlns:a16="http://schemas.microsoft.com/office/drawing/2014/main" id="{78042873-897C-4369-8D5E-DAE42C6C417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sp>
            <p:nvSpPr>
              <p:cNvPr id="59" name="Oval 13">
                <a:extLst>
                  <a:ext uri="{FF2B5EF4-FFF2-40B4-BE49-F238E27FC236}">
                    <a16:creationId xmlns:a16="http://schemas.microsoft.com/office/drawing/2014/main" id="{85EDAB6A-F239-4C4F-AD3D-73004858D02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grpSp>
      </p:grpSp>
      <p:sp>
        <p:nvSpPr>
          <p:cNvPr id="62" name="Left Brace 61">
            <a:extLst>
              <a:ext uri="{FF2B5EF4-FFF2-40B4-BE49-F238E27FC236}">
                <a16:creationId xmlns:a16="http://schemas.microsoft.com/office/drawing/2014/main" id="{761DFB90-CC24-46F4-980E-FB03F1065536}"/>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278652A3-074E-4401-ABB2-A356F8A2AC03}"/>
              </a:ext>
            </a:extLst>
          </p:cNvPr>
          <p:cNvGrpSpPr/>
          <p:nvPr/>
        </p:nvGrpSpPr>
        <p:grpSpPr>
          <a:xfrm>
            <a:off x="9452558" y="2284096"/>
            <a:ext cx="395935" cy="212257"/>
            <a:chOff x="9445924" y="2274656"/>
            <a:chExt cx="395935" cy="212257"/>
          </a:xfrm>
        </p:grpSpPr>
        <p:cxnSp>
          <p:nvCxnSpPr>
            <p:cNvPr id="63" name="Straight Arrow Connector 62">
              <a:extLst>
                <a:ext uri="{FF2B5EF4-FFF2-40B4-BE49-F238E27FC236}">
                  <a16:creationId xmlns:a16="http://schemas.microsoft.com/office/drawing/2014/main" id="{1C37F13F-D5DE-4B23-8A29-B307B0D48056}"/>
                </a:ext>
              </a:extLst>
            </p:cNvPr>
            <p:cNvCxnSpPr>
              <a:cxnSpLocks/>
            </p:cNvCxnSpPr>
            <p:nvPr/>
          </p:nvCxnSpPr>
          <p:spPr>
            <a:xfrm>
              <a:off x="9447453" y="2274656"/>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07975CD4-BD70-4D63-9113-614B5E3B9384}"/>
                </a:ext>
              </a:extLst>
            </p:cNvPr>
            <p:cNvCxnSpPr>
              <a:cxnSpLocks/>
            </p:cNvCxnSpPr>
            <p:nvPr/>
          </p:nvCxnSpPr>
          <p:spPr>
            <a:xfrm>
              <a:off x="9445924" y="2378420"/>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F82D247F-9950-48D0-9624-0B53E2E3236E}"/>
                </a:ext>
              </a:extLst>
            </p:cNvPr>
            <p:cNvCxnSpPr>
              <a:cxnSpLocks/>
            </p:cNvCxnSpPr>
            <p:nvPr/>
          </p:nvCxnSpPr>
          <p:spPr>
            <a:xfrm>
              <a:off x="9448129" y="2486913"/>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0D54547F-2D99-4A8C-82F7-4E23C59EEB92}"/>
              </a:ext>
            </a:extLst>
          </p:cNvPr>
          <p:cNvGrpSpPr/>
          <p:nvPr/>
        </p:nvGrpSpPr>
        <p:grpSpPr>
          <a:xfrm>
            <a:off x="9445924" y="2385582"/>
            <a:ext cx="393730" cy="1956739"/>
            <a:chOff x="9445924" y="2385582"/>
            <a:chExt cx="393730" cy="1956739"/>
          </a:xfrm>
        </p:grpSpPr>
        <p:cxnSp>
          <p:nvCxnSpPr>
            <p:cNvPr id="71" name="Straight Arrow Connector 70">
              <a:extLst>
                <a:ext uri="{FF2B5EF4-FFF2-40B4-BE49-F238E27FC236}">
                  <a16:creationId xmlns:a16="http://schemas.microsoft.com/office/drawing/2014/main" id="{7FF8A856-988F-4A57-9679-113A7A5E2E1D}"/>
                </a:ext>
              </a:extLst>
            </p:cNvPr>
            <p:cNvCxnSpPr>
              <a:cxnSpLocks/>
            </p:cNvCxnSpPr>
            <p:nvPr/>
          </p:nvCxnSpPr>
          <p:spPr>
            <a:xfrm>
              <a:off x="9445924" y="2385582"/>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69C9CFAE-F245-492B-ADF6-1CFDC1CCB5C9}"/>
                </a:ext>
              </a:extLst>
            </p:cNvPr>
            <p:cNvCxnSpPr>
              <a:cxnSpLocks/>
            </p:cNvCxnSpPr>
            <p:nvPr/>
          </p:nvCxnSpPr>
          <p:spPr>
            <a:xfrm>
              <a:off x="9445924" y="3424997"/>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Arrow Connector 72">
              <a:extLst>
                <a:ext uri="{FF2B5EF4-FFF2-40B4-BE49-F238E27FC236}">
                  <a16:creationId xmlns:a16="http://schemas.microsoft.com/office/drawing/2014/main" id="{C5931B43-9762-4291-9B4C-3FFDD43DB1E1}"/>
                </a:ext>
              </a:extLst>
            </p:cNvPr>
            <p:cNvCxnSpPr>
              <a:cxnSpLocks/>
            </p:cNvCxnSpPr>
            <p:nvPr/>
          </p:nvCxnSpPr>
          <p:spPr>
            <a:xfrm>
              <a:off x="9445924" y="4342321"/>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68" name="Text Placeholder 4">
            <a:extLst>
              <a:ext uri="{FF2B5EF4-FFF2-40B4-BE49-F238E27FC236}">
                <a16:creationId xmlns:a16="http://schemas.microsoft.com/office/drawing/2014/main" id="{DBAA85EA-3ED9-499C-A39D-AA05ECAECA5A}"/>
              </a:ext>
            </a:extLst>
          </p:cNvPr>
          <p:cNvSpPr txBox="1">
            <a:spLocks/>
          </p:cNvSpPr>
          <p:nvPr/>
        </p:nvSpPr>
        <p:spPr>
          <a:xfrm>
            <a:off x="269085" y="3041826"/>
            <a:ext cx="6080126" cy="1905137"/>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0"/>
              </a:spcAft>
              <a:buClrTx/>
              <a:buSzPct val="90000"/>
              <a:buFont typeface="Arial" pitchFamily="34" charset="0"/>
              <a:buNone/>
              <a:tabLst/>
              <a:defRPr/>
            </a:pPr>
            <a:r>
              <a:rPr kumimoji="0" lang="en-US" sz="1400" b="1" i="0" u="none" strike="noStrike" kern="1200" cap="none" spc="0" normalizeH="0" baseline="0" noProof="0">
                <a:ln>
                  <a:noFill/>
                </a:ln>
                <a:solidFill>
                  <a:srgbClr val="44546A"/>
                </a:solidFill>
                <a:effectLst/>
                <a:uLnTx/>
                <a:uFillTx/>
                <a:latin typeface="Arial" panose="020B0604020202020204" pitchFamily="34" charset="0"/>
                <a:cs typeface="Arial" panose="020B0604020202020204" pitchFamily="34" charset="0"/>
              </a:rPr>
              <a:t>Steps for Success</a:t>
            </a:r>
          </a:p>
          <a:p>
            <a:pPr marL="236220" marR="0" lvl="1" indent="-236220" algn="l" defTabSz="914367" rtl="0" eaLnBrk="1" fontAlgn="auto" latinLnBrk="0" hangingPunct="1">
              <a:lnSpc>
                <a:spcPct val="100000"/>
              </a:lnSpc>
              <a:spcBef>
                <a:spcPts val="600"/>
              </a:spcBef>
              <a:spcAft>
                <a:spcPts val="400"/>
              </a:spcAft>
              <a:buClr>
                <a:srgbClr val="44546A"/>
              </a:buClr>
              <a:buSzPct val="90000"/>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Ballpark scale needs (size/throughput)</a:t>
            </a:r>
          </a:p>
          <a:p>
            <a:pPr marL="236220" marR="0" lvl="1" indent="-236220" algn="l" defTabSz="914367" rtl="0" eaLnBrk="1" fontAlgn="auto" latinLnBrk="0" hangingPunct="1">
              <a:lnSpc>
                <a:spcPct val="100000"/>
              </a:lnSpc>
              <a:spcBef>
                <a:spcPts val="0"/>
              </a:spcBef>
              <a:spcAft>
                <a:spcPts val="400"/>
              </a:spcAft>
              <a:buClr>
                <a:srgbClr val="44546A"/>
              </a:buClr>
              <a:buSzPct val="90000"/>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Understand the workload</a:t>
            </a:r>
          </a:p>
          <a:p>
            <a:pPr marL="236220" marR="0" lvl="1" indent="-236220" algn="l" defTabSz="914367" rtl="0" eaLnBrk="1" fontAlgn="auto" latinLnBrk="0" hangingPunct="1">
              <a:lnSpc>
                <a:spcPct val="100000"/>
              </a:lnSpc>
              <a:spcBef>
                <a:spcPts val="0"/>
              </a:spcBef>
              <a:spcAft>
                <a:spcPts val="400"/>
              </a:spcAft>
              <a:buClr>
                <a:srgbClr val="44546A"/>
              </a:buClr>
              <a:buSzPct val="90000"/>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of reads/sec vs writes per sec</a:t>
            </a:r>
          </a:p>
          <a:p>
            <a:pPr marL="784225" marR="0" lvl="2" indent="-223520" algn="l" defTabSz="914367" rtl="0" eaLnBrk="1" fontAlgn="auto" latinLnBrk="0" hangingPunct="1">
              <a:lnSpc>
                <a:spcPct val="100000"/>
              </a:lnSpc>
              <a:spcBef>
                <a:spcPts val="0"/>
              </a:spcBef>
              <a:spcAft>
                <a:spcPts val="0"/>
              </a:spcAft>
              <a:buClr>
                <a:srgbClr val="44546A"/>
              </a:buClr>
              <a:buSzPct val="90000"/>
              <a:buFont typeface="Arial"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Use pareto principal (80/20 rule) to help optimize bulk of workload</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784225" marR="0" lvl="2" indent="-223520" algn="l" defTabSz="914367" rtl="0" eaLnBrk="1" fontAlgn="auto" latinLnBrk="0" hangingPunct="1">
              <a:lnSpc>
                <a:spcPct val="100000"/>
              </a:lnSpc>
              <a:spcBef>
                <a:spcPct val="20000"/>
              </a:spcBef>
              <a:spcAft>
                <a:spcPts val="0"/>
              </a:spcAft>
              <a:buClr>
                <a:srgbClr val="44546A"/>
              </a:buClr>
              <a:buSzPct val="90000"/>
              <a:buFont typeface="Arial"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For reads – understand top 3-5 queries (look for common filters)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784225" marR="0" lvl="2" indent="-223520" algn="l" defTabSz="914367" rtl="0" eaLnBrk="1" fontAlgn="auto" latinLnBrk="0" hangingPunct="1">
              <a:lnSpc>
                <a:spcPct val="100000"/>
              </a:lnSpc>
              <a:spcBef>
                <a:spcPct val="20000"/>
              </a:spcBef>
              <a:spcAft>
                <a:spcPts val="0"/>
              </a:spcAft>
              <a:buClr>
                <a:srgbClr val="44546A"/>
              </a:buClr>
              <a:buSzPct val="90000"/>
              <a:buFont typeface="Arial"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For writes – understand transactional needs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69" name="Text Placeholder 4">
            <a:extLst>
              <a:ext uri="{FF2B5EF4-FFF2-40B4-BE49-F238E27FC236}">
                <a16:creationId xmlns:a16="http://schemas.microsoft.com/office/drawing/2014/main" id="{745017B2-B9EB-4A6E-9B10-E984C4A50B71}"/>
              </a:ext>
            </a:extLst>
          </p:cNvPr>
          <p:cNvSpPr txBox="1">
            <a:spLocks/>
          </p:cNvSpPr>
          <p:nvPr/>
        </p:nvSpPr>
        <p:spPr>
          <a:xfrm>
            <a:off x="258114" y="4943524"/>
            <a:ext cx="6080126" cy="1709186"/>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0"/>
              </a:spcAft>
              <a:buClrTx/>
              <a:buSzPct val="90000"/>
              <a:buFont typeface="Arial" pitchFamily="34" charset="0"/>
              <a:buNone/>
              <a:tabLst/>
              <a:defRPr/>
            </a:pPr>
            <a:r>
              <a:rPr kumimoji="0" lang="en-US" sz="1400" b="1" i="0" u="none" strike="noStrike" kern="1200" cap="none" spc="0" normalizeH="0" baseline="0" noProof="0">
                <a:ln>
                  <a:noFill/>
                </a:ln>
                <a:solidFill>
                  <a:srgbClr val="44546A"/>
                </a:solidFill>
                <a:effectLst/>
                <a:uLnTx/>
                <a:uFillTx/>
                <a:latin typeface="Arial" panose="020B0604020202020204" pitchFamily="34" charset="0"/>
                <a:cs typeface="Arial" panose="020B0604020202020204" pitchFamily="34" charset="0"/>
              </a:rPr>
              <a:t>General Tips</a:t>
            </a:r>
          </a:p>
          <a:p>
            <a:pPr marL="236220" marR="0" lvl="1" indent="-236220" algn="l" defTabSz="914367" rtl="0" eaLnBrk="1" fontAlgn="auto" latinLnBrk="0" hangingPunct="1">
              <a:lnSpc>
                <a:spcPct val="100000"/>
              </a:lnSpc>
              <a:spcBef>
                <a:spcPts val="600"/>
              </a:spcBef>
              <a:spcAft>
                <a:spcPts val="400"/>
              </a:spcAft>
              <a:buClr>
                <a:srgbClr val="44546A"/>
              </a:buClr>
              <a:buSzPct val="90000"/>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Build a POC to strengthen your understanding of the workload and iterate (avoid analyses paralysis)</a:t>
            </a:r>
          </a:p>
          <a:p>
            <a:pPr marL="236220" marR="0" lvl="1" indent="-236220" algn="l" defTabSz="914367" rtl="0" eaLnBrk="1" fontAlgn="auto" latinLnBrk="0" hangingPunct="1">
              <a:lnSpc>
                <a:spcPct val="100000"/>
              </a:lnSpc>
              <a:spcBef>
                <a:spcPts val="600"/>
              </a:spcBef>
              <a:spcAft>
                <a:spcPts val="400"/>
              </a:spcAft>
              <a:buClr>
                <a:srgbClr val="44546A"/>
              </a:buClr>
              <a:buSzPct val="90000"/>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Don’t be afraid of having too many partition keys</a:t>
            </a:r>
          </a:p>
          <a:p>
            <a:pPr marL="784225" marR="0" lvl="2" indent="-223520" algn="l" defTabSz="914367" rtl="0" eaLnBrk="1" fontAlgn="auto" latinLnBrk="0" hangingPunct="1">
              <a:lnSpc>
                <a:spcPct val="100000"/>
              </a:lnSpc>
              <a:spcBef>
                <a:spcPts val="0"/>
              </a:spcBef>
              <a:spcAft>
                <a:spcPts val="0"/>
              </a:spcAft>
              <a:buClr>
                <a:srgbClr val="44546A"/>
              </a:buClr>
              <a:buSzPct val="90000"/>
              <a:buFont typeface="Arial"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Partitions keys are logical</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784225" marR="0" lvl="2" indent="-223520" algn="l" defTabSz="914367" rtl="0" eaLnBrk="1" fontAlgn="auto" latinLnBrk="0" hangingPunct="1">
              <a:lnSpc>
                <a:spcPct val="100000"/>
              </a:lnSpc>
              <a:spcBef>
                <a:spcPct val="20000"/>
              </a:spcBef>
              <a:spcAft>
                <a:spcPts val="0"/>
              </a:spcAft>
              <a:buClr>
                <a:srgbClr val="44546A"/>
              </a:buClr>
              <a:buSzPct val="90000"/>
              <a:buFont typeface="Arial"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More partition keys </a:t>
            </a: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leads to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more scalability</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70" name="Text Placeholder 4">
            <a:extLst>
              <a:ext uri="{FF2B5EF4-FFF2-40B4-BE49-F238E27FC236}">
                <a16:creationId xmlns:a16="http://schemas.microsoft.com/office/drawing/2014/main" id="{08CE28C2-CA63-4D80-A876-563B5531F9B4}"/>
              </a:ext>
            </a:extLst>
          </p:cNvPr>
          <p:cNvSpPr txBox="1">
            <a:spLocks/>
          </p:cNvSpPr>
          <p:nvPr/>
        </p:nvSpPr>
        <p:spPr>
          <a:xfrm>
            <a:off x="258114" y="2215871"/>
            <a:ext cx="6080126" cy="857671"/>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6220" marR="0" lvl="1" indent="-236220" algn="l" defTabSz="914367" rtl="0" eaLnBrk="1" fontAlgn="auto" latinLnBrk="0" hangingPunct="1">
              <a:lnSpc>
                <a:spcPct val="100000"/>
              </a:lnSpc>
              <a:spcBef>
                <a:spcPts val="600"/>
              </a:spcBef>
              <a:spcAft>
                <a:spcPts val="400"/>
              </a:spcAft>
              <a:buClr>
                <a:srgbClr val="44546A"/>
              </a:buClr>
              <a:buSzPct val="90000"/>
              <a:buFont typeface="Arial"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Partition Key is scope for multi-record transactions and routing queries</a:t>
            </a:r>
          </a:p>
          <a:p>
            <a:pPr marL="784225" marR="0" lvl="2" indent="-223520" algn="l" defTabSz="914367" rtl="0" eaLnBrk="1" fontAlgn="auto" latinLnBrk="0" hangingPunct="1">
              <a:lnSpc>
                <a:spcPct val="100000"/>
              </a:lnSpc>
              <a:spcBef>
                <a:spcPts val="0"/>
              </a:spcBef>
              <a:spcAft>
                <a:spcPts val="0"/>
              </a:spcAft>
              <a:buClr>
                <a:srgbClr val="44546A"/>
              </a:buClr>
              <a:buSzPct val="90000"/>
              <a:buFont typeface="Arial"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Queries can be intelligently routed via partition key</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784225" marR="0" lvl="2" indent="-223520" algn="l" defTabSz="914367" rtl="0" eaLnBrk="1" fontAlgn="auto" latinLnBrk="0" hangingPunct="1">
              <a:lnSpc>
                <a:spcPct val="100000"/>
              </a:lnSpc>
              <a:spcBef>
                <a:spcPct val="20000"/>
              </a:spcBef>
              <a:spcAft>
                <a:spcPts val="0"/>
              </a:spcAft>
              <a:buClr>
                <a:srgbClr val="44546A"/>
              </a:buClr>
              <a:buSzPct val="90000"/>
              <a:buFont typeface="Arial" pitchFamily="34" charset="0"/>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Omitting partition key on query requires fan-out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grpSp>
        <p:nvGrpSpPr>
          <p:cNvPr id="64" name="Group 63">
            <a:extLst>
              <a:ext uri="{FF2B5EF4-FFF2-40B4-BE49-F238E27FC236}">
                <a16:creationId xmlns:a16="http://schemas.microsoft.com/office/drawing/2014/main" id="{59580809-861C-4150-A7AE-46B5C83A3604}"/>
              </a:ext>
            </a:extLst>
          </p:cNvPr>
          <p:cNvGrpSpPr/>
          <p:nvPr/>
        </p:nvGrpSpPr>
        <p:grpSpPr>
          <a:xfrm>
            <a:off x="9255295" y="2540266"/>
            <a:ext cx="774811" cy="1769461"/>
            <a:chOff x="9263121" y="2535599"/>
            <a:chExt cx="774811" cy="1769461"/>
          </a:xfrm>
        </p:grpSpPr>
        <p:cxnSp>
          <p:nvCxnSpPr>
            <p:cNvPr id="74" name="Straight Arrow Connector 73">
              <a:extLst>
                <a:ext uri="{FF2B5EF4-FFF2-40B4-BE49-F238E27FC236}">
                  <a16:creationId xmlns:a16="http://schemas.microsoft.com/office/drawing/2014/main" id="{F72562E5-DF4B-40D5-9A80-B35BCF75FC8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5BE771F0-9FD5-4DEA-BCDA-855F75833CBC}"/>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6D595A8B-1191-43B3-A233-0CF8FED2C120}"/>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864514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p:bldP spid="69" grpId="0"/>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9A85DA-94A4-4EF6-9370-8E6BBA42AF48}"/>
              </a:ext>
            </a:extLst>
          </p:cNvPr>
          <p:cNvSpPr>
            <a:spLocks noGrp="1"/>
          </p:cNvSpPr>
          <p:nvPr>
            <p:ph type="body" sz="quarter" idx="10"/>
          </p:nvPr>
        </p:nvSpPr>
        <p:spPr>
          <a:xfrm>
            <a:off x="161208" y="1309378"/>
            <a:ext cx="5959859" cy="4136902"/>
          </a:xfrm>
        </p:spPr>
        <p:txBody>
          <a:bodyPr vert="horz" wrap="square" lIns="146304" tIns="91440" rIns="146304" bIns="91440" rtlCol="0" anchor="t">
            <a:spAutoFit/>
          </a:bodyPr>
          <a:lstStyle/>
          <a:p>
            <a:r>
              <a:rPr lang="en-US" sz="1600" dirty="0">
                <a:latin typeface="Arial" panose="020B0604020202020204" pitchFamily="34" charset="0"/>
                <a:cs typeface="Arial" panose="020B0604020202020204" pitchFamily="34" charset="0"/>
              </a:rPr>
              <a:t>Containers support unlimited storage by dynamically allocating additional physical partitions</a:t>
            </a:r>
          </a:p>
          <a:p>
            <a:r>
              <a:rPr lang="en-US" sz="1600" dirty="0">
                <a:latin typeface="Arial" panose="020B0604020202020204" pitchFamily="34" charset="0"/>
                <a:cs typeface="Arial" panose="020B0604020202020204" pitchFamily="34" charset="0"/>
              </a:rPr>
              <a:t>Storage for single partition key value (logical partition) is </a:t>
            </a:r>
            <a:r>
              <a:rPr lang="en-US" sz="1600" dirty="0" err="1">
                <a:latin typeface="Arial" panose="020B0604020202020204" pitchFamily="34" charset="0"/>
                <a:cs typeface="Arial" panose="020B0604020202020204" pitchFamily="34" charset="0"/>
              </a:rPr>
              <a:t>quota'ed</a:t>
            </a:r>
            <a:r>
              <a:rPr lang="en-US" sz="1600" dirty="0">
                <a:latin typeface="Arial" panose="020B0604020202020204" pitchFamily="34" charset="0"/>
                <a:cs typeface="Arial" panose="020B0604020202020204" pitchFamily="34" charset="0"/>
              </a:rPr>
              <a:t> to 20GB.</a:t>
            </a:r>
          </a:p>
          <a:p>
            <a:r>
              <a:rPr lang="en-US" sz="1600" dirty="0">
                <a:latin typeface="Arial" panose="020B0604020202020204" pitchFamily="34" charset="0"/>
                <a:cs typeface="Arial" panose="020B0604020202020204" pitchFamily="34" charset="0"/>
              </a:rPr>
              <a:t>When a partition key reaches its provisioned storage limit, requests to create new resources will return a HTTP Status Code of 403 (Forbidden).</a:t>
            </a:r>
          </a:p>
          <a:p>
            <a:pPr marL="0" lvl="1" indent="0">
              <a:buNone/>
            </a:pPr>
            <a:r>
              <a:rPr lang="en-US" sz="1600" dirty="0">
                <a:latin typeface="Arial" panose="020B0604020202020204" pitchFamily="34" charset="0"/>
                <a:cs typeface="Arial" panose="020B0604020202020204" pitchFamily="34" charset="0"/>
              </a:rPr>
              <a:t>Azure Cosmos DB will automatically add partitions, and may also return a 403 if:</a:t>
            </a:r>
          </a:p>
          <a:p>
            <a:pPr lvl="1"/>
            <a:r>
              <a:rPr lang="en-US" sz="1600" dirty="0">
                <a:latin typeface="Arial" panose="020B0604020202020204" pitchFamily="34" charset="0"/>
                <a:cs typeface="Arial" panose="020B0604020202020204" pitchFamily="34" charset="0"/>
              </a:rPr>
              <a:t>An authorization token has expired</a:t>
            </a:r>
          </a:p>
          <a:p>
            <a:pPr lvl="1"/>
            <a:r>
              <a:rPr lang="en-US" sz="1600" dirty="0">
                <a:latin typeface="Arial" panose="020B0604020202020204" pitchFamily="34" charset="0"/>
                <a:cs typeface="Arial" panose="020B0604020202020204" pitchFamily="34" charset="0"/>
              </a:rPr>
              <a:t>A programmatic element (UDF, Stored Procedure, Trigger) has been flagged for repeated violations</a:t>
            </a:r>
          </a:p>
        </p:txBody>
      </p:sp>
      <p:sp>
        <p:nvSpPr>
          <p:cNvPr id="3" name="Title 2">
            <a:extLst>
              <a:ext uri="{FF2B5EF4-FFF2-40B4-BE49-F238E27FC236}">
                <a16:creationId xmlns:a16="http://schemas.microsoft.com/office/drawing/2014/main" id="{7B2969DE-27B0-4557-85B9-DFB7B20D88C0}"/>
              </a:ext>
            </a:extLst>
          </p:cNvPr>
          <p:cNvSpPr>
            <a:spLocks noGrp="1"/>
          </p:cNvSpPr>
          <p:nvPr>
            <p:ph type="title"/>
          </p:nvPr>
        </p:nvSpPr>
        <p:spPr>
          <a:xfrm>
            <a:off x="161208" y="121807"/>
            <a:ext cx="6292516" cy="1144275"/>
          </a:xfrm>
        </p:spPr>
        <p:txBody>
          <a:bodyPr>
            <a:normAutofit fontScale="90000"/>
          </a:bodyPr>
          <a:lstStyle/>
          <a:p>
            <a:r>
              <a:rPr lang="en-US" sz="4000">
                <a:latin typeface="Arial" panose="020B0604020202020204" pitchFamily="34" charset="0"/>
                <a:cs typeface="Arial" panose="020B0604020202020204" pitchFamily="34" charset="0"/>
              </a:rPr>
              <a:t>Partition Key Storage Limits</a:t>
            </a:r>
          </a:p>
        </p:txBody>
      </p:sp>
      <p:sp>
        <p:nvSpPr>
          <p:cNvPr id="61" name="TextBox 60">
            <a:extLst>
              <a:ext uri="{FF2B5EF4-FFF2-40B4-BE49-F238E27FC236}">
                <a16:creationId xmlns:a16="http://schemas.microsoft.com/office/drawing/2014/main" id="{C91B19D6-4FDA-4322-9184-B356C05FFE8F}"/>
              </a:ext>
            </a:extLst>
          </p:cNvPr>
          <p:cNvSpPr txBox="1"/>
          <p:nvPr/>
        </p:nvSpPr>
        <p:spPr>
          <a:xfrm>
            <a:off x="9827845" y="1089976"/>
            <a:ext cx="858454" cy="350865"/>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0AD47"/>
                </a:solidFill>
                <a:effectLst/>
                <a:uLnTx/>
                <a:uFillTx/>
                <a:latin typeface="Calibri" panose="020F0502020204030204"/>
                <a:ea typeface="+mn-ea"/>
                <a:cs typeface="+mn-cs"/>
              </a:rPr>
              <a:t>HTTP 403</a:t>
            </a:r>
          </a:p>
        </p:txBody>
      </p:sp>
      <p:cxnSp>
        <p:nvCxnSpPr>
          <p:cNvPr id="65" name="Connector: Curved 53">
            <a:extLst>
              <a:ext uri="{FF2B5EF4-FFF2-40B4-BE49-F238E27FC236}">
                <a16:creationId xmlns:a16="http://schemas.microsoft.com/office/drawing/2014/main" id="{64756FDD-75BD-42D3-BBB8-49AB3796F03B}"/>
              </a:ext>
            </a:extLst>
          </p:cNvPr>
          <p:cNvCxnSpPr>
            <a:cxnSpLocks/>
          </p:cNvCxnSpPr>
          <p:nvPr/>
        </p:nvCxnSpPr>
        <p:spPr>
          <a:xfrm>
            <a:off x="10257072" y="1498742"/>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97" name="Rectangle 96">
            <a:extLst>
              <a:ext uri="{FF2B5EF4-FFF2-40B4-BE49-F238E27FC236}">
                <a16:creationId xmlns:a16="http://schemas.microsoft.com/office/drawing/2014/main" id="{AFAE4E3E-7AB8-48C5-A440-40724FD1441C}"/>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nvGrpSpPr>
          <p:cNvPr id="98" name="Group 97">
            <a:extLst>
              <a:ext uri="{FF2B5EF4-FFF2-40B4-BE49-F238E27FC236}">
                <a16:creationId xmlns:a16="http://schemas.microsoft.com/office/drawing/2014/main" id="{3FAB2C35-F1DF-4D5B-9E7E-56AE3BD38177}"/>
              </a:ext>
            </a:extLst>
          </p:cNvPr>
          <p:cNvGrpSpPr>
            <a:grpSpLocks noChangeAspect="1"/>
          </p:cNvGrpSpPr>
          <p:nvPr/>
        </p:nvGrpSpPr>
        <p:grpSpPr>
          <a:xfrm>
            <a:off x="8891723" y="4992232"/>
            <a:ext cx="350654" cy="302239"/>
            <a:chOff x="9192685" y="1928657"/>
            <a:chExt cx="644698" cy="555680"/>
          </a:xfrm>
        </p:grpSpPr>
        <p:sp>
          <p:nvSpPr>
            <p:cNvPr id="99" name="Star: 4 Points 8">
              <a:extLst>
                <a:ext uri="{FF2B5EF4-FFF2-40B4-BE49-F238E27FC236}">
                  <a16:creationId xmlns:a16="http://schemas.microsoft.com/office/drawing/2014/main" id="{82098332-BD80-4B7E-8FD3-6E55F995CC2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00" name="Star: 4 Points 8">
              <a:extLst>
                <a:ext uri="{FF2B5EF4-FFF2-40B4-BE49-F238E27FC236}">
                  <a16:creationId xmlns:a16="http://schemas.microsoft.com/office/drawing/2014/main" id="{726BE0FC-A955-49A1-B73D-E58CC94303A3}"/>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01" name="Oval 100">
              <a:extLst>
                <a:ext uri="{FF2B5EF4-FFF2-40B4-BE49-F238E27FC236}">
                  <a16:creationId xmlns:a16="http://schemas.microsoft.com/office/drawing/2014/main" id="{C314D41A-B344-43A1-A3B4-D7792F6A19E5}"/>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02" name="Oval 9">
              <a:extLst>
                <a:ext uri="{FF2B5EF4-FFF2-40B4-BE49-F238E27FC236}">
                  <a16:creationId xmlns:a16="http://schemas.microsoft.com/office/drawing/2014/main" id="{49363836-711D-4AD8-B20E-70F5CE63684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grpSp>
      <p:sp>
        <p:nvSpPr>
          <p:cNvPr id="103" name="Cylinder 513">
            <a:extLst>
              <a:ext uri="{FF2B5EF4-FFF2-40B4-BE49-F238E27FC236}">
                <a16:creationId xmlns:a16="http://schemas.microsoft.com/office/drawing/2014/main" id="{9D435F80-E94B-415D-947A-16CD0819C98B}"/>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Light" panose="020F0302020204030204"/>
              <a:ea typeface="Segoe UI" pitchFamily="34" charset="0"/>
              <a:cs typeface="Arial" panose="020B0604020202020204" pitchFamily="34" charset="0"/>
            </a:endParaRPr>
          </a:p>
        </p:txBody>
      </p:sp>
      <p:cxnSp>
        <p:nvCxnSpPr>
          <p:cNvPr id="104" name="Straight Arrow Connector 103">
            <a:extLst>
              <a:ext uri="{FF2B5EF4-FFF2-40B4-BE49-F238E27FC236}">
                <a16:creationId xmlns:a16="http://schemas.microsoft.com/office/drawing/2014/main" id="{14D1F247-3D85-40C7-B9F0-2435C6180EB3}"/>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5" name="Group 104">
            <a:extLst>
              <a:ext uri="{FF2B5EF4-FFF2-40B4-BE49-F238E27FC236}">
                <a16:creationId xmlns:a16="http://schemas.microsoft.com/office/drawing/2014/main" id="{A23C0DB7-E434-4863-B400-DC11B5916B13}"/>
              </a:ext>
            </a:extLst>
          </p:cNvPr>
          <p:cNvGrpSpPr/>
          <p:nvPr/>
        </p:nvGrpSpPr>
        <p:grpSpPr>
          <a:xfrm>
            <a:off x="10062703" y="3245507"/>
            <a:ext cx="402639" cy="361217"/>
            <a:chOff x="1275510" y="6072184"/>
            <a:chExt cx="508602" cy="456278"/>
          </a:xfrm>
        </p:grpSpPr>
        <p:grpSp>
          <p:nvGrpSpPr>
            <p:cNvPr id="106" name="Group 105">
              <a:extLst>
                <a:ext uri="{FF2B5EF4-FFF2-40B4-BE49-F238E27FC236}">
                  <a16:creationId xmlns:a16="http://schemas.microsoft.com/office/drawing/2014/main" id="{694FBAB0-A64E-419D-929A-DC7A83E5C7FB}"/>
                </a:ext>
              </a:extLst>
            </p:cNvPr>
            <p:cNvGrpSpPr/>
            <p:nvPr/>
          </p:nvGrpSpPr>
          <p:grpSpPr>
            <a:xfrm>
              <a:off x="1275510" y="6224570"/>
              <a:ext cx="508602" cy="151498"/>
              <a:chOff x="551886" y="4945335"/>
              <a:chExt cx="508602" cy="151498"/>
            </a:xfrm>
          </p:grpSpPr>
          <p:sp>
            <p:nvSpPr>
              <p:cNvPr id="115" name="Rectangle 114">
                <a:extLst>
                  <a:ext uri="{FF2B5EF4-FFF2-40B4-BE49-F238E27FC236}">
                    <a16:creationId xmlns:a16="http://schemas.microsoft.com/office/drawing/2014/main" id="{BFD24178-7F16-4D8F-AD39-AD39B4C93A8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16" name="Oval 115">
                <a:extLst>
                  <a:ext uri="{FF2B5EF4-FFF2-40B4-BE49-F238E27FC236}">
                    <a16:creationId xmlns:a16="http://schemas.microsoft.com/office/drawing/2014/main" id="{0C6AA945-0E25-4C92-AAC7-04B43A4675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117" name="Straight Connector 116">
                <a:extLst>
                  <a:ext uri="{FF2B5EF4-FFF2-40B4-BE49-F238E27FC236}">
                    <a16:creationId xmlns:a16="http://schemas.microsoft.com/office/drawing/2014/main" id="{FD4250E0-105C-4EB8-B50A-30ECD183DBA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E1F62B2C-2DCA-4BD1-BF40-0CFA3D6F5FC3}"/>
                </a:ext>
              </a:extLst>
            </p:cNvPr>
            <p:cNvGrpSpPr/>
            <p:nvPr/>
          </p:nvGrpSpPr>
          <p:grpSpPr>
            <a:xfrm>
              <a:off x="1275510" y="6376964"/>
              <a:ext cx="508602" cy="151498"/>
              <a:chOff x="551886" y="4945335"/>
              <a:chExt cx="508602" cy="151498"/>
            </a:xfrm>
          </p:grpSpPr>
          <p:sp>
            <p:nvSpPr>
              <p:cNvPr id="112" name="Rectangle 111">
                <a:extLst>
                  <a:ext uri="{FF2B5EF4-FFF2-40B4-BE49-F238E27FC236}">
                    <a16:creationId xmlns:a16="http://schemas.microsoft.com/office/drawing/2014/main" id="{3B520273-BC78-4F06-8DFC-B11CC19EAE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13" name="Oval 112">
                <a:extLst>
                  <a:ext uri="{FF2B5EF4-FFF2-40B4-BE49-F238E27FC236}">
                    <a16:creationId xmlns:a16="http://schemas.microsoft.com/office/drawing/2014/main" id="{692950EC-BC60-4A78-B06D-019BF8AAF39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9EA0AF36-65AB-4C72-ADD2-5A5115AA6D2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68969A98-A252-4A0A-8918-A1F6BEC582C4}"/>
                </a:ext>
              </a:extLst>
            </p:cNvPr>
            <p:cNvGrpSpPr/>
            <p:nvPr/>
          </p:nvGrpSpPr>
          <p:grpSpPr>
            <a:xfrm>
              <a:off x="1275510" y="6072184"/>
              <a:ext cx="508602" cy="151498"/>
              <a:chOff x="551886" y="4945335"/>
              <a:chExt cx="508602" cy="151498"/>
            </a:xfrm>
          </p:grpSpPr>
          <p:sp>
            <p:nvSpPr>
              <p:cNvPr id="109" name="Rectangle 108">
                <a:extLst>
                  <a:ext uri="{FF2B5EF4-FFF2-40B4-BE49-F238E27FC236}">
                    <a16:creationId xmlns:a16="http://schemas.microsoft.com/office/drawing/2014/main" id="{953A079B-5F53-44A4-AC11-E4E53F83C80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10" name="Oval 109">
                <a:extLst>
                  <a:ext uri="{FF2B5EF4-FFF2-40B4-BE49-F238E27FC236}">
                    <a16:creationId xmlns:a16="http://schemas.microsoft.com/office/drawing/2014/main" id="{62A1371A-107E-4995-8090-843150414F7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111" name="Straight Connector 110">
                <a:extLst>
                  <a:ext uri="{FF2B5EF4-FFF2-40B4-BE49-F238E27FC236}">
                    <a16:creationId xmlns:a16="http://schemas.microsoft.com/office/drawing/2014/main" id="{D9143310-920B-4667-8ECF-82267FFB65C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CEDADDF1-6030-4C42-A612-08F79DA408E8}"/>
              </a:ext>
            </a:extLst>
          </p:cNvPr>
          <p:cNvGrpSpPr/>
          <p:nvPr/>
        </p:nvGrpSpPr>
        <p:grpSpPr>
          <a:xfrm>
            <a:off x="10059235" y="4171297"/>
            <a:ext cx="402639" cy="361217"/>
            <a:chOff x="1275510" y="6072184"/>
            <a:chExt cx="508602" cy="456278"/>
          </a:xfrm>
        </p:grpSpPr>
        <p:grpSp>
          <p:nvGrpSpPr>
            <p:cNvPr id="119" name="Group 118">
              <a:extLst>
                <a:ext uri="{FF2B5EF4-FFF2-40B4-BE49-F238E27FC236}">
                  <a16:creationId xmlns:a16="http://schemas.microsoft.com/office/drawing/2014/main" id="{9C107AE3-0627-4F01-B980-C1838921B834}"/>
                </a:ext>
              </a:extLst>
            </p:cNvPr>
            <p:cNvGrpSpPr/>
            <p:nvPr/>
          </p:nvGrpSpPr>
          <p:grpSpPr>
            <a:xfrm>
              <a:off x="1275510" y="6224570"/>
              <a:ext cx="508602" cy="151498"/>
              <a:chOff x="551886" y="4945335"/>
              <a:chExt cx="508602" cy="151498"/>
            </a:xfrm>
          </p:grpSpPr>
          <p:sp>
            <p:nvSpPr>
              <p:cNvPr id="128" name="Rectangle 127">
                <a:extLst>
                  <a:ext uri="{FF2B5EF4-FFF2-40B4-BE49-F238E27FC236}">
                    <a16:creationId xmlns:a16="http://schemas.microsoft.com/office/drawing/2014/main" id="{28F10163-6626-4E12-B5E4-07B2BD4F1B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29" name="Oval 128">
                <a:extLst>
                  <a:ext uri="{FF2B5EF4-FFF2-40B4-BE49-F238E27FC236}">
                    <a16:creationId xmlns:a16="http://schemas.microsoft.com/office/drawing/2014/main" id="{A719B4CB-6323-4083-827D-A8C6ED9CA83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CF5E4846-3AF1-44D4-8E08-ACD1ED2FD38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C2F6712E-5D8E-4268-A946-19B4E3C31CA4}"/>
                </a:ext>
              </a:extLst>
            </p:cNvPr>
            <p:cNvGrpSpPr/>
            <p:nvPr/>
          </p:nvGrpSpPr>
          <p:grpSpPr>
            <a:xfrm>
              <a:off x="1275510" y="6376964"/>
              <a:ext cx="508602" cy="151498"/>
              <a:chOff x="551886" y="4945335"/>
              <a:chExt cx="508602" cy="151498"/>
            </a:xfrm>
          </p:grpSpPr>
          <p:sp>
            <p:nvSpPr>
              <p:cNvPr id="125" name="Rectangle 124">
                <a:extLst>
                  <a:ext uri="{FF2B5EF4-FFF2-40B4-BE49-F238E27FC236}">
                    <a16:creationId xmlns:a16="http://schemas.microsoft.com/office/drawing/2014/main" id="{376A6498-D0F0-4B3B-9EF4-D9EB5A10C2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26" name="Oval 125">
                <a:extLst>
                  <a:ext uri="{FF2B5EF4-FFF2-40B4-BE49-F238E27FC236}">
                    <a16:creationId xmlns:a16="http://schemas.microsoft.com/office/drawing/2014/main" id="{EF0B40CA-A082-450A-93EE-404E3B32F8A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127" name="Straight Connector 126">
                <a:extLst>
                  <a:ext uri="{FF2B5EF4-FFF2-40B4-BE49-F238E27FC236}">
                    <a16:creationId xmlns:a16="http://schemas.microsoft.com/office/drawing/2014/main" id="{41292C40-58B6-480B-B073-D7E03B58F37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9A4AF20-868D-49BA-8811-D0DB3095BF27}"/>
                </a:ext>
              </a:extLst>
            </p:cNvPr>
            <p:cNvGrpSpPr/>
            <p:nvPr/>
          </p:nvGrpSpPr>
          <p:grpSpPr>
            <a:xfrm>
              <a:off x="1275510" y="6072184"/>
              <a:ext cx="508602" cy="151498"/>
              <a:chOff x="551886" y="4945335"/>
              <a:chExt cx="508602" cy="151498"/>
            </a:xfrm>
          </p:grpSpPr>
          <p:sp>
            <p:nvSpPr>
              <p:cNvPr id="122" name="Rectangle 121">
                <a:extLst>
                  <a:ext uri="{FF2B5EF4-FFF2-40B4-BE49-F238E27FC236}">
                    <a16:creationId xmlns:a16="http://schemas.microsoft.com/office/drawing/2014/main" id="{9BD72D17-4E6D-4C84-A050-17B3FB5B9A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2646713-3363-4C84-ABA4-5DDDEEED4E8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D319FEA7-EC19-485E-B6B8-B72435A4C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1B81903-9802-4199-8E4D-D4F4D3D4733E}"/>
              </a:ext>
            </a:extLst>
          </p:cNvPr>
          <p:cNvGrpSpPr/>
          <p:nvPr/>
        </p:nvGrpSpPr>
        <p:grpSpPr>
          <a:xfrm>
            <a:off x="10068572" y="2208455"/>
            <a:ext cx="402639" cy="361217"/>
            <a:chOff x="1275510" y="6072184"/>
            <a:chExt cx="508602" cy="456278"/>
          </a:xfrm>
        </p:grpSpPr>
        <p:grpSp>
          <p:nvGrpSpPr>
            <p:cNvPr id="132" name="Group 131">
              <a:extLst>
                <a:ext uri="{FF2B5EF4-FFF2-40B4-BE49-F238E27FC236}">
                  <a16:creationId xmlns:a16="http://schemas.microsoft.com/office/drawing/2014/main" id="{27CD5C18-02F6-4747-B5B5-F6ADBD4580A8}"/>
                </a:ext>
              </a:extLst>
            </p:cNvPr>
            <p:cNvGrpSpPr/>
            <p:nvPr/>
          </p:nvGrpSpPr>
          <p:grpSpPr>
            <a:xfrm>
              <a:off x="1275510" y="6224570"/>
              <a:ext cx="508602" cy="151498"/>
              <a:chOff x="551886" y="4945335"/>
              <a:chExt cx="508602" cy="151498"/>
            </a:xfrm>
          </p:grpSpPr>
          <p:sp>
            <p:nvSpPr>
              <p:cNvPr id="141" name="Rectangle 140">
                <a:extLst>
                  <a:ext uri="{FF2B5EF4-FFF2-40B4-BE49-F238E27FC236}">
                    <a16:creationId xmlns:a16="http://schemas.microsoft.com/office/drawing/2014/main" id="{F0AFF35B-7E02-4C71-9ACC-7448510C38E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2FB32FA3-6932-4B4B-86D0-F43846B21E9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95C40FE1-BE2C-42D7-A6CD-154D1E7E0D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0F449271-8831-4E49-89FC-F5021BA932DA}"/>
                </a:ext>
              </a:extLst>
            </p:cNvPr>
            <p:cNvGrpSpPr/>
            <p:nvPr/>
          </p:nvGrpSpPr>
          <p:grpSpPr>
            <a:xfrm>
              <a:off x="1275510" y="6376964"/>
              <a:ext cx="508602" cy="151498"/>
              <a:chOff x="551886" y="4945335"/>
              <a:chExt cx="508602" cy="151498"/>
            </a:xfrm>
          </p:grpSpPr>
          <p:sp>
            <p:nvSpPr>
              <p:cNvPr id="138" name="Rectangle 137">
                <a:extLst>
                  <a:ext uri="{FF2B5EF4-FFF2-40B4-BE49-F238E27FC236}">
                    <a16:creationId xmlns:a16="http://schemas.microsoft.com/office/drawing/2014/main" id="{07B05DEE-D328-4689-86A5-FEBA65F7004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B423F963-AD49-4906-80C8-98C5266977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E683F13A-09A7-40D6-BEB7-F84AFF74F4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CD79CC18-1400-487C-A5EB-D751023B172E}"/>
                </a:ext>
              </a:extLst>
            </p:cNvPr>
            <p:cNvGrpSpPr/>
            <p:nvPr/>
          </p:nvGrpSpPr>
          <p:grpSpPr>
            <a:xfrm>
              <a:off x="1275510" y="6072184"/>
              <a:ext cx="508602" cy="151498"/>
              <a:chOff x="551886" y="4945335"/>
              <a:chExt cx="508602" cy="151498"/>
            </a:xfrm>
          </p:grpSpPr>
          <p:sp>
            <p:nvSpPr>
              <p:cNvPr id="135" name="Rectangle 134">
                <a:extLst>
                  <a:ext uri="{FF2B5EF4-FFF2-40B4-BE49-F238E27FC236}">
                    <a16:creationId xmlns:a16="http://schemas.microsoft.com/office/drawing/2014/main" id="{F1A9DD48-53B8-4A97-9015-B20F866C830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1C7FBADF-C503-485D-8CFB-5E5302E265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0C60A9CA-EFFF-47AD-8F38-70B82D4734C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A69894A4-9CEB-4F03-9D48-58BED7ED2C0B}"/>
              </a:ext>
            </a:extLst>
          </p:cNvPr>
          <p:cNvGrpSpPr/>
          <p:nvPr/>
        </p:nvGrpSpPr>
        <p:grpSpPr>
          <a:xfrm>
            <a:off x="7110192" y="3221771"/>
            <a:ext cx="549222" cy="424360"/>
            <a:chOff x="7203621" y="2226683"/>
            <a:chExt cx="482317" cy="372664"/>
          </a:xfrm>
        </p:grpSpPr>
        <p:grpSp>
          <p:nvGrpSpPr>
            <p:cNvPr id="145" name="Group 144">
              <a:extLst>
                <a:ext uri="{FF2B5EF4-FFF2-40B4-BE49-F238E27FC236}">
                  <a16:creationId xmlns:a16="http://schemas.microsoft.com/office/drawing/2014/main" id="{BE21CC1F-5DBC-4045-A066-AD6D11D642C4}"/>
                </a:ext>
              </a:extLst>
            </p:cNvPr>
            <p:cNvGrpSpPr/>
            <p:nvPr/>
          </p:nvGrpSpPr>
          <p:grpSpPr>
            <a:xfrm>
              <a:off x="7203621" y="2226683"/>
              <a:ext cx="482317" cy="372664"/>
              <a:chOff x="2107244" y="1575258"/>
              <a:chExt cx="310993" cy="343365"/>
            </a:xfrm>
            <a:noFill/>
          </p:grpSpPr>
          <p:sp>
            <p:nvSpPr>
              <p:cNvPr id="150" name="Rectangle 9">
                <a:extLst>
                  <a:ext uri="{FF2B5EF4-FFF2-40B4-BE49-F238E27FC236}">
                    <a16:creationId xmlns:a16="http://schemas.microsoft.com/office/drawing/2014/main" id="{B1B70D5C-9D25-402A-8130-5449B4FB910A}"/>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sp>
            <p:nvSpPr>
              <p:cNvPr id="151" name="Line 10">
                <a:extLst>
                  <a:ext uri="{FF2B5EF4-FFF2-40B4-BE49-F238E27FC236}">
                    <a16:creationId xmlns:a16="http://schemas.microsoft.com/office/drawing/2014/main" id="{85DF50A4-48CF-4905-B4E4-DCE2B7E6C556}"/>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grpSp>
        <p:grpSp>
          <p:nvGrpSpPr>
            <p:cNvPr id="146" name="Group 145">
              <a:extLst>
                <a:ext uri="{FF2B5EF4-FFF2-40B4-BE49-F238E27FC236}">
                  <a16:creationId xmlns:a16="http://schemas.microsoft.com/office/drawing/2014/main" id="{E8ABCB99-AE5C-487C-B6F7-7FB5D8271CD8}"/>
                </a:ext>
              </a:extLst>
            </p:cNvPr>
            <p:cNvGrpSpPr/>
            <p:nvPr/>
          </p:nvGrpSpPr>
          <p:grpSpPr>
            <a:xfrm>
              <a:off x="7543900" y="2252646"/>
              <a:ext cx="103855" cy="25964"/>
              <a:chOff x="2287367" y="1599181"/>
              <a:chExt cx="95690" cy="23923"/>
            </a:xfrm>
            <a:noFill/>
          </p:grpSpPr>
          <p:sp>
            <p:nvSpPr>
              <p:cNvPr id="147" name="Oval 11">
                <a:extLst>
                  <a:ext uri="{FF2B5EF4-FFF2-40B4-BE49-F238E27FC236}">
                    <a16:creationId xmlns:a16="http://schemas.microsoft.com/office/drawing/2014/main" id="{FA95B7DB-B72F-4E8F-B095-B8F47B4B989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sp>
            <p:nvSpPr>
              <p:cNvPr id="148" name="Oval 12">
                <a:extLst>
                  <a:ext uri="{FF2B5EF4-FFF2-40B4-BE49-F238E27FC236}">
                    <a16:creationId xmlns:a16="http://schemas.microsoft.com/office/drawing/2014/main" id="{E1A2F716-4FD4-4539-AE1B-D65CCAF65A2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sp>
            <p:nvSpPr>
              <p:cNvPr id="149" name="Oval 13">
                <a:extLst>
                  <a:ext uri="{FF2B5EF4-FFF2-40B4-BE49-F238E27FC236}">
                    <a16:creationId xmlns:a16="http://schemas.microsoft.com/office/drawing/2014/main" id="{C5B24519-511B-4ADE-913F-CC10BD9DFD6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panose="020B0604020202020204" pitchFamily="34" charset="0"/>
                  <a:ea typeface="+mn-ea"/>
                  <a:cs typeface="+mn-cs"/>
                </a:endParaRPr>
              </a:p>
            </p:txBody>
          </p:sp>
        </p:grpSp>
      </p:grpSp>
      <p:sp>
        <p:nvSpPr>
          <p:cNvPr id="152" name="Left Brace 151">
            <a:extLst>
              <a:ext uri="{FF2B5EF4-FFF2-40B4-BE49-F238E27FC236}">
                <a16:creationId xmlns:a16="http://schemas.microsoft.com/office/drawing/2014/main" id="{0E4AE87C-7DA0-488A-B48B-57996CCF2905}"/>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DAC9BC9-A8FA-4959-A2B5-E74B85F9B9D1}"/>
              </a:ext>
            </a:extLst>
          </p:cNvPr>
          <p:cNvSpPr/>
          <p:nvPr/>
        </p:nvSpPr>
        <p:spPr bwMode="auto">
          <a:xfrm>
            <a:off x="9944100" y="2139950"/>
            <a:ext cx="634996" cy="50883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Arial" panose="020B0604020202020204" pitchFamily="34" charset="0"/>
            </a:endParaRPr>
          </a:p>
        </p:txBody>
      </p:sp>
    </p:spTree>
    <p:extLst>
      <p:ext uri="{BB962C8B-B14F-4D97-AF65-F5344CB8AC3E}">
        <p14:creationId xmlns:p14="http://schemas.microsoft.com/office/powerpoint/2010/main" val="8132205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40F09F-ADE9-4A93-BCF9-A185A198C1B3}"/>
              </a:ext>
            </a:extLst>
          </p:cNvPr>
          <p:cNvSpPr/>
          <p:nvPr/>
        </p:nvSpPr>
        <p:spPr>
          <a:xfrm>
            <a:off x="5801467" y="3677699"/>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5D9B25BF-D352-4F3C-B219-D07CAAAE7DE8}"/>
              </a:ext>
            </a:extLst>
          </p:cNvPr>
          <p:cNvCxnSpPr>
            <a:cxnSpLocks/>
          </p:cNvCxnSpPr>
          <p:nvPr/>
        </p:nvCxnSpPr>
        <p:spPr>
          <a:xfrm>
            <a:off x="7726663" y="815720"/>
            <a:ext cx="0" cy="5169827"/>
          </a:xfrm>
          <a:prstGeom prst="line">
            <a:avLst/>
          </a:prstGeom>
          <a:noFill/>
          <a:ln w="12700" cap="flat" cmpd="sng" algn="ctr">
            <a:solidFill>
              <a:srgbClr val="0078D4"/>
            </a:solidFill>
            <a:prstDash val="solid"/>
            <a:headEnd type="none"/>
            <a:tailEnd type="none"/>
          </a:ln>
          <a:effectLst/>
        </p:spPr>
      </p:cxnSp>
      <p:cxnSp>
        <p:nvCxnSpPr>
          <p:cNvPr id="6" name="Straight Connector 5">
            <a:extLst>
              <a:ext uri="{FF2B5EF4-FFF2-40B4-BE49-F238E27FC236}">
                <a16:creationId xmlns:a16="http://schemas.microsoft.com/office/drawing/2014/main" id="{AC8F778A-BA61-47B7-841D-319F932A6945}"/>
              </a:ext>
            </a:extLst>
          </p:cNvPr>
          <p:cNvCxnSpPr>
            <a:cxnSpLocks/>
          </p:cNvCxnSpPr>
          <p:nvPr/>
        </p:nvCxnSpPr>
        <p:spPr>
          <a:xfrm flipH="1">
            <a:off x="5328595" y="2124795"/>
            <a:ext cx="4905134" cy="0"/>
          </a:xfrm>
          <a:prstGeom prst="line">
            <a:avLst/>
          </a:prstGeom>
          <a:noFill/>
          <a:ln w="12700" cap="flat" cmpd="sng" algn="ctr">
            <a:solidFill>
              <a:srgbClr val="0078D4"/>
            </a:solidFill>
            <a:prstDash val="solid"/>
            <a:headEnd type="none"/>
            <a:tailEnd type="none"/>
          </a:ln>
          <a:effectLst/>
        </p:spPr>
      </p:cxnSp>
      <p:sp>
        <p:nvSpPr>
          <p:cNvPr id="8" name="TextBox 7">
            <a:extLst>
              <a:ext uri="{FF2B5EF4-FFF2-40B4-BE49-F238E27FC236}">
                <a16:creationId xmlns:a16="http://schemas.microsoft.com/office/drawing/2014/main" id="{695A9BC2-703B-45D8-A969-07DD344BC6D9}"/>
              </a:ext>
            </a:extLst>
          </p:cNvPr>
          <p:cNvSpPr txBox="1"/>
          <p:nvPr/>
        </p:nvSpPr>
        <p:spPr>
          <a:xfrm>
            <a:off x="5416628" y="1009948"/>
            <a:ext cx="2179675" cy="663258"/>
          </a:xfrm>
          <a:prstGeom prst="rect">
            <a:avLst/>
          </a:prstGeom>
          <a:noFill/>
        </p:spPr>
        <p:txBody>
          <a:bodyPr wrap="square">
            <a:spAutoFit/>
          </a:bodyPr>
          <a:lstStyle/>
          <a:p>
            <a:pPr algn="ctr" defTabSz="914225">
              <a:lnSpc>
                <a:spcPct val="107000"/>
              </a:lnSpc>
            </a:pPr>
            <a:r>
              <a:rPr lang="en-US" dirty="0">
                <a:solidFill>
                  <a:schemeClr val="bg2"/>
                </a:solidFill>
                <a:cs typeface="Times New Roman" panose="02020603050405020304" pitchFamily="18" charset="0"/>
              </a:rPr>
              <a:t>Introduction to Azure Cosmos DB</a:t>
            </a:r>
          </a:p>
        </p:txBody>
      </p:sp>
      <p:sp>
        <p:nvSpPr>
          <p:cNvPr id="10" name="TextBox 9">
            <a:extLst>
              <a:ext uri="{FF2B5EF4-FFF2-40B4-BE49-F238E27FC236}">
                <a16:creationId xmlns:a16="http://schemas.microsoft.com/office/drawing/2014/main" id="{0A6CDB6C-1CF5-4AC4-87D3-17C601EB19C9}"/>
              </a:ext>
            </a:extLst>
          </p:cNvPr>
          <p:cNvSpPr txBox="1"/>
          <p:nvPr/>
        </p:nvSpPr>
        <p:spPr>
          <a:xfrm>
            <a:off x="7959582" y="1001432"/>
            <a:ext cx="1984703" cy="959622"/>
          </a:xfrm>
          <a:prstGeom prst="rect">
            <a:avLst/>
          </a:prstGeom>
          <a:noFill/>
        </p:spPr>
        <p:txBody>
          <a:bodyPr wrap="square">
            <a:spAutoFit/>
          </a:bodyPr>
          <a:lstStyle/>
          <a:p>
            <a:pPr algn="ctr" defTabSz="914225">
              <a:lnSpc>
                <a:spcPct val="107000"/>
              </a:lnSpc>
            </a:pPr>
            <a:r>
              <a:rPr lang="en-US" dirty="0">
                <a:solidFill>
                  <a:schemeClr val="bg2"/>
                </a:solidFill>
                <a:cs typeface="Times New Roman" panose="02020603050405020304" pitchFamily="18" charset="0"/>
              </a:rPr>
              <a:t>Use Cases and Customer references</a:t>
            </a:r>
          </a:p>
        </p:txBody>
      </p:sp>
      <p:sp>
        <p:nvSpPr>
          <p:cNvPr id="14" name="TextBox 13">
            <a:extLst>
              <a:ext uri="{FF2B5EF4-FFF2-40B4-BE49-F238E27FC236}">
                <a16:creationId xmlns:a16="http://schemas.microsoft.com/office/drawing/2014/main" id="{9F78472E-FDFF-49B4-8925-26588A7DA86F}"/>
              </a:ext>
            </a:extLst>
          </p:cNvPr>
          <p:cNvSpPr txBox="1"/>
          <p:nvPr/>
        </p:nvSpPr>
        <p:spPr>
          <a:xfrm>
            <a:off x="5518706" y="2308405"/>
            <a:ext cx="2040306" cy="966418"/>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Demo – Portal, Resource Model &amp;System Internals	</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8D7A6FA-221F-4C65-AFDE-596DF28C26F1}"/>
              </a:ext>
            </a:extLst>
          </p:cNvPr>
          <p:cNvSpPr txBox="1"/>
          <p:nvPr/>
        </p:nvSpPr>
        <p:spPr>
          <a:xfrm>
            <a:off x="5193804" y="3741784"/>
            <a:ext cx="2449033" cy="670055"/>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Request Units and Elasticity</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11B7F5C7-5DA0-4C8A-9D4D-392C396A2D0B}"/>
              </a:ext>
            </a:extLst>
          </p:cNvPr>
          <p:cNvCxnSpPr>
            <a:cxnSpLocks/>
          </p:cNvCxnSpPr>
          <p:nvPr/>
        </p:nvCxnSpPr>
        <p:spPr>
          <a:xfrm flipH="1">
            <a:off x="5328595" y="3454958"/>
            <a:ext cx="4905134" cy="0"/>
          </a:xfrm>
          <a:prstGeom prst="line">
            <a:avLst/>
          </a:prstGeom>
          <a:noFill/>
          <a:ln w="12700" cap="flat" cmpd="sng" algn="ctr">
            <a:solidFill>
              <a:srgbClr val="0078D4"/>
            </a:solidFill>
            <a:prstDash val="solid"/>
            <a:headEnd type="none"/>
            <a:tailEnd type="none"/>
          </a:ln>
          <a:effectLst/>
        </p:spPr>
      </p:cxnSp>
      <p:sp>
        <p:nvSpPr>
          <p:cNvPr id="20" name="TextBox 19">
            <a:extLst>
              <a:ext uri="{FF2B5EF4-FFF2-40B4-BE49-F238E27FC236}">
                <a16:creationId xmlns:a16="http://schemas.microsoft.com/office/drawing/2014/main" id="{B7EF1D2B-99A3-43AD-BEC4-42F9EEFE4BAD}"/>
              </a:ext>
            </a:extLst>
          </p:cNvPr>
          <p:cNvSpPr txBox="1"/>
          <p:nvPr/>
        </p:nvSpPr>
        <p:spPr>
          <a:xfrm>
            <a:off x="7857024" y="2489012"/>
            <a:ext cx="2273048" cy="375552"/>
          </a:xfrm>
          <a:prstGeom prst="rect">
            <a:avLst/>
          </a:prstGeom>
          <a:noFill/>
        </p:spPr>
        <p:txBody>
          <a:bodyPr wrap="square">
            <a:spAutoFit/>
          </a:bodyPr>
          <a:lstStyle/>
          <a:p>
            <a:pPr algn="ctr" defTabSz="914225">
              <a:lnSpc>
                <a:spcPct val="107000"/>
              </a:lnSpc>
            </a:pPr>
            <a:r>
              <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rPr>
              <a:t>Partitioning</a:t>
            </a:r>
          </a:p>
        </p:txBody>
      </p:sp>
      <p:sp>
        <p:nvSpPr>
          <p:cNvPr id="22" name="TextBox 21">
            <a:extLst>
              <a:ext uri="{FF2B5EF4-FFF2-40B4-BE49-F238E27FC236}">
                <a16:creationId xmlns:a16="http://schemas.microsoft.com/office/drawing/2014/main" id="{4A537A12-F3AA-4466-92E5-7FA5AAC1C36E}"/>
              </a:ext>
            </a:extLst>
          </p:cNvPr>
          <p:cNvSpPr txBox="1"/>
          <p:nvPr/>
        </p:nvSpPr>
        <p:spPr>
          <a:xfrm>
            <a:off x="7894315" y="3677698"/>
            <a:ext cx="2040306" cy="966418"/>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Azure Cosmos DB HTAP for OLTP &amp; OLAP</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A1B47805-5CB2-4064-B6B2-5E2261B9A36B}"/>
              </a:ext>
            </a:extLst>
          </p:cNvPr>
          <p:cNvSpPr txBox="1"/>
          <p:nvPr/>
        </p:nvSpPr>
        <p:spPr>
          <a:xfrm>
            <a:off x="233720" y="2897632"/>
            <a:ext cx="5290681" cy="816514"/>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sz="4400" kern="0" dirty="0">
                <a:solidFill>
                  <a:schemeClr val="bg2"/>
                </a:solidFill>
              </a:rPr>
              <a:t>Agenda</a:t>
            </a:r>
            <a:endParaRPr lang="en-US" sz="2000" kern="0" dirty="0">
              <a:solidFill>
                <a:schemeClr val="bg2"/>
              </a:solidFill>
            </a:endParaRPr>
          </a:p>
        </p:txBody>
      </p:sp>
      <p:cxnSp>
        <p:nvCxnSpPr>
          <p:cNvPr id="26" name="Straight Connector 25">
            <a:extLst>
              <a:ext uri="{FF2B5EF4-FFF2-40B4-BE49-F238E27FC236}">
                <a16:creationId xmlns:a16="http://schemas.microsoft.com/office/drawing/2014/main" id="{B5030CD7-CD53-4215-A80B-6B82DEB7FC21}"/>
              </a:ext>
            </a:extLst>
          </p:cNvPr>
          <p:cNvCxnSpPr>
            <a:cxnSpLocks/>
          </p:cNvCxnSpPr>
          <p:nvPr/>
        </p:nvCxnSpPr>
        <p:spPr>
          <a:xfrm flipH="1">
            <a:off x="5328595" y="4755775"/>
            <a:ext cx="4905134" cy="0"/>
          </a:xfrm>
          <a:prstGeom prst="line">
            <a:avLst/>
          </a:prstGeom>
          <a:noFill/>
          <a:ln w="12700" cap="flat" cmpd="sng" algn="ctr">
            <a:solidFill>
              <a:srgbClr val="0078D4"/>
            </a:solidFill>
            <a:prstDash val="solid"/>
            <a:headEnd type="none"/>
            <a:tailEnd type="none"/>
          </a:ln>
          <a:effectLst/>
        </p:spPr>
      </p:cxnSp>
      <p:sp>
        <p:nvSpPr>
          <p:cNvPr id="28" name="TextBox 27">
            <a:extLst>
              <a:ext uri="{FF2B5EF4-FFF2-40B4-BE49-F238E27FC236}">
                <a16:creationId xmlns:a16="http://schemas.microsoft.com/office/drawing/2014/main" id="{BE76ED0E-4E1A-4712-891D-FA1E8F2E39BA}"/>
              </a:ext>
            </a:extLst>
          </p:cNvPr>
          <p:cNvSpPr txBox="1"/>
          <p:nvPr/>
        </p:nvSpPr>
        <p:spPr>
          <a:xfrm>
            <a:off x="5486312" y="4955777"/>
            <a:ext cx="2040306" cy="966418"/>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Preview Announcements &amp; Closing</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B4AA9229-1BD4-40D2-A1C1-A82B62D04B24}"/>
              </a:ext>
            </a:extLst>
          </p:cNvPr>
          <p:cNvSpPr txBox="1"/>
          <p:nvPr/>
        </p:nvSpPr>
        <p:spPr>
          <a:xfrm>
            <a:off x="8004811" y="5252140"/>
            <a:ext cx="2040306" cy="373692"/>
          </a:xfrm>
          <a:prstGeom prst="rect">
            <a:avLst/>
          </a:prstGeom>
          <a:noFill/>
        </p:spPr>
        <p:txBody>
          <a:bodyPr wrap="square">
            <a:spAutoFit/>
          </a:bodyPr>
          <a:lstStyle/>
          <a:p>
            <a:pPr algn="ctr" defTabSz="914225">
              <a:lnSpc>
                <a:spcPct val="107000"/>
              </a:lnSpc>
            </a:pPr>
            <a:r>
              <a:rPr lang="en-US" dirty="0">
                <a:solidFill>
                  <a:schemeClr val="bg2"/>
                </a:solidFill>
                <a:ea typeface="Calibri" panose="020F0502020204030204" pitchFamily="34" charset="0"/>
                <a:cs typeface="Times New Roman" panose="02020603050405020304" pitchFamily="18" charset="0"/>
              </a:rPr>
              <a:t>Q &amp; A</a:t>
            </a:r>
            <a:endParaRPr lang="en-US"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13105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Request Unit &amp; Elasticity</a:t>
            </a: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90271099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a:xfrm>
            <a:off x="269240" y="289511"/>
            <a:ext cx="5529981" cy="624889"/>
          </a:xfrm>
        </p:spPr>
        <p:txBody>
          <a:bodyPr/>
          <a:lstStyle/>
          <a:p>
            <a:r>
              <a:rPr lang="en-US" dirty="0"/>
              <a:t>Request Units (1</a:t>
            </a:r>
            <a:r>
              <a:rPr lang="en-US" cap="none" dirty="0"/>
              <a:t> of </a:t>
            </a:r>
            <a:r>
              <a:rPr lang="en-US" dirty="0"/>
              <a:t>3)</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4" y="1584156"/>
            <a:ext cx="5686789" cy="2539478"/>
          </a:xfrm>
        </p:spPr>
        <p:txBody>
          <a:bodyPr vert="horz" wrap="square" lIns="146304" tIns="91440" rIns="146304" bIns="91440" rtlCol="0" anchor="t">
            <a:spAutoFit/>
          </a:bodyPr>
          <a:lstStyle/>
          <a:p>
            <a:pPr marL="0" lvl="1" indent="0">
              <a:lnSpc>
                <a:spcPct val="200000"/>
              </a:lnSpc>
              <a:buNone/>
            </a:pPr>
            <a:r>
              <a:rPr lang="en-US" dirty="0">
                <a:solidFill>
                  <a:srgbClr val="0067B7"/>
                </a:solidFill>
              </a:rPr>
              <a:t>Request Units (RUs) is a rate-based currency</a:t>
            </a:r>
          </a:p>
          <a:p>
            <a:pPr marL="0" lvl="1" indent="0">
              <a:lnSpc>
                <a:spcPct val="200000"/>
              </a:lnSpc>
              <a:buNone/>
            </a:pPr>
            <a:r>
              <a:rPr lang="en-US" dirty="0"/>
              <a:t>Abstracts physical resources for performing requests</a:t>
            </a:r>
          </a:p>
          <a:p>
            <a:pPr marL="0" lvl="1" indent="0">
              <a:lnSpc>
                <a:spcPct val="200000"/>
              </a:lnSpc>
              <a:buNone/>
            </a:pPr>
            <a:r>
              <a:rPr lang="en-US" dirty="0"/>
              <a:t>Key to multi-tenancy, SLAs, and COGS efficiency</a:t>
            </a:r>
          </a:p>
          <a:p>
            <a:pPr marL="0" lvl="1" indent="0">
              <a:lnSpc>
                <a:spcPct val="200000"/>
              </a:lnSpc>
              <a:buNone/>
            </a:pPr>
            <a:r>
              <a:rPr lang="en-US" dirty="0"/>
              <a:t>Foreground and background activities</a:t>
            </a:r>
          </a:p>
        </p:txBody>
      </p:sp>
      <p:grpSp>
        <p:nvGrpSpPr>
          <p:cNvPr id="4" name="Group 3" descr="Illustration of % Memory, % CPU, and % IOPS.">
            <a:extLst>
              <a:ext uri="{FF2B5EF4-FFF2-40B4-BE49-F238E27FC236}">
                <a16:creationId xmlns:a16="http://schemas.microsoft.com/office/drawing/2014/main" id="{4D4CF21F-F3B5-420E-BA15-B66498FE91F2}"/>
              </a:ext>
            </a:extLst>
          </p:cNvPr>
          <p:cNvGrpSpPr/>
          <p:nvPr/>
        </p:nvGrpSpPr>
        <p:grpSpPr>
          <a:xfrm>
            <a:off x="7407063" y="2674258"/>
            <a:ext cx="3758850" cy="2113380"/>
            <a:chOff x="7407063" y="2674258"/>
            <a:chExt cx="3758850" cy="2113380"/>
          </a:xfrm>
        </p:grpSpPr>
        <p:sp>
          <p:nvSpPr>
            <p:cNvPr id="35" name="Rectangle 34">
              <a:extLst>
                <a:ext uri="{FF2B5EF4-FFF2-40B4-BE49-F238E27FC236}">
                  <a16:creationId xmlns:a16="http://schemas.microsoft.com/office/drawing/2014/main" id="{82D01CB3-EA30-425F-86ED-13237C3F1F09}"/>
                </a:ext>
                <a:ext uri="{C183D7F6-B498-43B3-948B-1728B52AA6E4}">
                  <adec:decorative xmlns:adec="http://schemas.microsoft.com/office/drawing/2017/decorative" val="1"/>
                </a:ext>
              </a:extLst>
            </p:cNvPr>
            <p:cNvSpPr/>
            <p:nvPr/>
          </p:nvSpPr>
          <p:spPr bwMode="auto">
            <a:xfrm>
              <a:off x="7407063" y="2674258"/>
              <a:ext cx="3758850" cy="21133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1159A382-9CA3-4640-B288-EFC51F41BB86}"/>
                </a:ext>
                <a:ext uri="{C183D7F6-B498-43B3-948B-1728B52AA6E4}">
                  <adec:decorative xmlns:adec="http://schemas.microsoft.com/office/drawing/2017/decorative" val="1"/>
                </a:ext>
              </a:extLst>
            </p:cNvPr>
            <p:cNvSpPr/>
            <p:nvPr/>
          </p:nvSpPr>
          <p:spPr bwMode="auto">
            <a:xfrm>
              <a:off x="8969184" y="3760211"/>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Oval 73">
              <a:extLst>
                <a:ext uri="{FF2B5EF4-FFF2-40B4-BE49-F238E27FC236}">
                  <a16:creationId xmlns:a16="http://schemas.microsoft.com/office/drawing/2014/main" id="{480750EB-5BA0-4DAE-A7A4-ACE266053F67}"/>
                </a:ext>
                <a:ext uri="{C183D7F6-B498-43B3-948B-1728B52AA6E4}">
                  <adec:decorative xmlns:adec="http://schemas.microsoft.com/office/drawing/2017/decorative" val="1"/>
                </a:ext>
              </a:extLst>
            </p:cNvPr>
            <p:cNvSpPr/>
            <p:nvPr/>
          </p:nvSpPr>
          <p:spPr bwMode="auto">
            <a:xfrm flipH="1">
              <a:off x="9472219" y="3820484"/>
              <a:ext cx="57047" cy="5704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C152CF11-F274-403C-9A75-D6B9E0933528}"/>
                </a:ext>
                <a:ext uri="{C183D7F6-B498-43B3-948B-1728B52AA6E4}">
                  <adec:decorative xmlns:adec="http://schemas.microsoft.com/office/drawing/2017/decorative" val="1"/>
                </a:ext>
              </a:extLst>
            </p:cNvPr>
            <p:cNvCxnSpPr/>
            <p:nvPr/>
          </p:nvCxnSpPr>
          <p:spPr>
            <a:xfrm>
              <a:off x="9061005" y="3852969"/>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A9B30DD9-A385-4778-93AF-C19DE2EF0D61}"/>
                </a:ext>
                <a:ext uri="{C183D7F6-B498-43B3-948B-1728B52AA6E4}">
                  <adec:decorative xmlns:adec="http://schemas.microsoft.com/office/drawing/2017/decorative" val="1"/>
                </a:ext>
              </a:extLst>
            </p:cNvPr>
            <p:cNvSpPr/>
            <p:nvPr/>
          </p:nvSpPr>
          <p:spPr bwMode="auto">
            <a:xfrm>
              <a:off x="8969184" y="3951474"/>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Oval 70">
              <a:extLst>
                <a:ext uri="{FF2B5EF4-FFF2-40B4-BE49-F238E27FC236}">
                  <a16:creationId xmlns:a16="http://schemas.microsoft.com/office/drawing/2014/main" id="{2519691E-B167-4386-919B-795BF42D6AA5}"/>
                </a:ext>
                <a:ext uri="{C183D7F6-B498-43B3-948B-1728B52AA6E4}">
                  <adec:decorative xmlns:adec="http://schemas.microsoft.com/office/drawing/2017/decorative" val="1"/>
                </a:ext>
              </a:extLst>
            </p:cNvPr>
            <p:cNvSpPr/>
            <p:nvPr/>
          </p:nvSpPr>
          <p:spPr bwMode="auto">
            <a:xfrm flipH="1">
              <a:off x="9472219" y="4011747"/>
              <a:ext cx="57047" cy="5704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16323530-B8D2-4657-86F7-146F57C3C9A0}"/>
                </a:ext>
                <a:ext uri="{C183D7F6-B498-43B3-948B-1728B52AA6E4}">
                  <adec:decorative xmlns:adec="http://schemas.microsoft.com/office/drawing/2017/decorative" val="1"/>
                </a:ext>
              </a:extLst>
            </p:cNvPr>
            <p:cNvCxnSpPr/>
            <p:nvPr/>
          </p:nvCxnSpPr>
          <p:spPr>
            <a:xfrm>
              <a:off x="9061005" y="4044232"/>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2B77561-1A90-467D-A301-23ECFE4AC50F}"/>
                </a:ext>
                <a:ext uri="{C183D7F6-B498-43B3-948B-1728B52AA6E4}">
                  <adec:decorative xmlns:adec="http://schemas.microsoft.com/office/drawing/2017/decorative" val="1"/>
                </a:ext>
              </a:extLst>
            </p:cNvPr>
            <p:cNvSpPr/>
            <p:nvPr/>
          </p:nvSpPr>
          <p:spPr bwMode="auto">
            <a:xfrm>
              <a:off x="8969184" y="3568951"/>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EEBEE0C5-72A4-4A15-96B9-752024994357}"/>
                </a:ext>
                <a:ext uri="{C183D7F6-B498-43B3-948B-1728B52AA6E4}">
                  <adec:decorative xmlns:adec="http://schemas.microsoft.com/office/drawing/2017/decorative" val="1"/>
                </a:ext>
              </a:extLst>
            </p:cNvPr>
            <p:cNvSpPr/>
            <p:nvPr/>
          </p:nvSpPr>
          <p:spPr bwMode="auto">
            <a:xfrm flipH="1">
              <a:off x="9472219" y="3629224"/>
              <a:ext cx="57047" cy="5704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C9433EE2-26E5-4894-BCF3-6E24A786AD5E}"/>
                </a:ext>
                <a:ext uri="{C183D7F6-B498-43B3-948B-1728B52AA6E4}">
                  <adec:decorative xmlns:adec="http://schemas.microsoft.com/office/drawing/2017/decorative" val="1"/>
                </a:ext>
              </a:extLst>
            </p:cNvPr>
            <p:cNvCxnSpPr/>
            <p:nvPr/>
          </p:nvCxnSpPr>
          <p:spPr>
            <a:xfrm>
              <a:off x="9061005" y="3661709"/>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5B43AF89-5CA2-4130-B351-6B7E2CC88064}"/>
                </a:ext>
                <a:ext uri="{C183D7F6-B498-43B3-948B-1728B52AA6E4}">
                  <adec:decorative xmlns:adec="http://schemas.microsoft.com/office/drawing/2017/decorative" val="1"/>
                </a:ext>
              </a:extLst>
            </p:cNvPr>
            <p:cNvSpPr/>
            <p:nvPr/>
          </p:nvSpPr>
          <p:spPr bwMode="auto">
            <a:xfrm>
              <a:off x="8969184" y="3186429"/>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28165B38-EA0C-48B0-A392-6D752C493EF0}"/>
                </a:ext>
                <a:ext uri="{C183D7F6-B498-43B3-948B-1728B52AA6E4}">
                  <adec:decorative xmlns:adec="http://schemas.microsoft.com/office/drawing/2017/decorative" val="1"/>
                </a:ext>
              </a:extLst>
            </p:cNvPr>
            <p:cNvSpPr/>
            <p:nvPr/>
          </p:nvSpPr>
          <p:spPr bwMode="auto">
            <a:xfrm flipH="1">
              <a:off x="9472219" y="3246702"/>
              <a:ext cx="57047" cy="5704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6AAA4F77-F6B1-4C1E-AC57-6BE1162C1C42}"/>
                </a:ext>
                <a:ext uri="{C183D7F6-B498-43B3-948B-1728B52AA6E4}">
                  <adec:decorative xmlns:adec="http://schemas.microsoft.com/office/drawing/2017/decorative" val="1"/>
                </a:ext>
              </a:extLst>
            </p:cNvPr>
            <p:cNvCxnSpPr/>
            <p:nvPr/>
          </p:nvCxnSpPr>
          <p:spPr>
            <a:xfrm>
              <a:off x="9061005" y="3279187"/>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B92AEA7-42CD-43D1-983C-EE1E57971F34}"/>
                </a:ext>
                <a:ext uri="{C183D7F6-B498-43B3-948B-1728B52AA6E4}">
                  <adec:decorative xmlns:adec="http://schemas.microsoft.com/office/drawing/2017/decorative" val="1"/>
                </a:ext>
              </a:extLst>
            </p:cNvPr>
            <p:cNvSpPr/>
            <p:nvPr/>
          </p:nvSpPr>
          <p:spPr bwMode="auto">
            <a:xfrm>
              <a:off x="8969184" y="3377690"/>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67B62E4C-60C6-4142-81F3-2712C72B8AA8}"/>
                </a:ext>
                <a:ext uri="{C183D7F6-B498-43B3-948B-1728B52AA6E4}">
                  <adec:decorative xmlns:adec="http://schemas.microsoft.com/office/drawing/2017/decorative" val="1"/>
                </a:ext>
              </a:extLst>
            </p:cNvPr>
            <p:cNvSpPr/>
            <p:nvPr/>
          </p:nvSpPr>
          <p:spPr bwMode="auto">
            <a:xfrm flipH="1">
              <a:off x="9472219" y="3437963"/>
              <a:ext cx="57047" cy="5704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07A231E1-AF79-4FB6-82A6-6E605316ADEE}"/>
                </a:ext>
                <a:ext uri="{C183D7F6-B498-43B3-948B-1728B52AA6E4}">
                  <adec:decorative xmlns:adec="http://schemas.microsoft.com/office/drawing/2017/decorative" val="1"/>
                </a:ext>
              </a:extLst>
            </p:cNvPr>
            <p:cNvCxnSpPr/>
            <p:nvPr/>
          </p:nvCxnSpPr>
          <p:spPr>
            <a:xfrm>
              <a:off x="9061005" y="3470448"/>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1440EBA-48E3-44B0-85FA-BB900428AB9E}"/>
                </a:ext>
                <a:ext uri="{C183D7F6-B498-43B3-948B-1728B52AA6E4}">
                  <adec:decorative xmlns:adec="http://schemas.microsoft.com/office/drawing/2017/decorative" val="1"/>
                </a:ext>
              </a:extLst>
            </p:cNvPr>
            <p:cNvSpPr/>
            <p:nvPr/>
          </p:nvSpPr>
          <p:spPr bwMode="auto">
            <a:xfrm>
              <a:off x="8969184" y="2995168"/>
              <a:ext cx="634608" cy="18903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29CA8199-C30B-4D23-AE89-D596286F648C}"/>
                </a:ext>
                <a:ext uri="{C183D7F6-B498-43B3-948B-1728B52AA6E4}">
                  <adec:decorative xmlns:adec="http://schemas.microsoft.com/office/drawing/2017/decorative" val="1"/>
                </a:ext>
              </a:extLst>
            </p:cNvPr>
            <p:cNvSpPr/>
            <p:nvPr/>
          </p:nvSpPr>
          <p:spPr bwMode="auto">
            <a:xfrm flipH="1">
              <a:off x="9472219" y="3055441"/>
              <a:ext cx="57047" cy="5704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5C48C0B2-D69C-4D1F-93BC-0C903AD21CCB}"/>
                </a:ext>
                <a:ext uri="{C183D7F6-B498-43B3-948B-1728B52AA6E4}">
                  <adec:decorative xmlns:adec="http://schemas.microsoft.com/office/drawing/2017/decorative" val="1"/>
                </a:ext>
              </a:extLst>
            </p:cNvPr>
            <p:cNvCxnSpPr/>
            <p:nvPr/>
          </p:nvCxnSpPr>
          <p:spPr>
            <a:xfrm>
              <a:off x="9061005" y="3087926"/>
              <a:ext cx="297120" cy="0"/>
            </a:xfrm>
            <a:prstGeom prst="line">
              <a:avLst/>
            </a:prstGeom>
            <a:no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Flowchart: Direct Access Storage 36">
              <a:extLst>
                <a:ext uri="{FF2B5EF4-FFF2-40B4-BE49-F238E27FC236}">
                  <a16:creationId xmlns:a16="http://schemas.microsoft.com/office/drawing/2014/main" id="{2E96A75B-8800-4142-9017-9AD4F324A9FB}"/>
                </a:ext>
                <a:ext uri="{C183D7F6-B498-43B3-948B-1728B52AA6E4}">
                  <adec:decorative xmlns:adec="http://schemas.microsoft.com/office/drawing/2017/decorative" val="1"/>
                </a:ext>
              </a:extLst>
            </p:cNvPr>
            <p:cNvSpPr/>
            <p:nvPr/>
          </p:nvSpPr>
          <p:spPr bwMode="auto">
            <a:xfrm>
              <a:off x="10195745" y="2995169"/>
              <a:ext cx="435931" cy="1146105"/>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2" name="Rectangle 5">
              <a:extLst>
                <a:ext uri="{FF2B5EF4-FFF2-40B4-BE49-F238E27FC236}">
                  <a16:creationId xmlns:a16="http://schemas.microsoft.com/office/drawing/2014/main" id="{518FAA39-02A2-49D1-B6B4-F8EF08422953}"/>
                </a:ext>
                <a:ext uri="{C183D7F6-B498-43B3-948B-1728B52AA6E4}">
                  <adec:decorative xmlns:adec="http://schemas.microsoft.com/office/drawing/2017/decorative" val="1"/>
                </a:ext>
              </a:extLst>
            </p:cNvPr>
            <p:cNvSpPr>
              <a:spLocks noChangeArrowheads="1"/>
            </p:cNvSpPr>
            <p:nvPr/>
          </p:nvSpPr>
          <p:spPr bwMode="auto">
            <a:xfrm>
              <a:off x="7788871" y="2987660"/>
              <a:ext cx="731239" cy="114610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6">
              <a:extLst>
                <a:ext uri="{FF2B5EF4-FFF2-40B4-BE49-F238E27FC236}">
                  <a16:creationId xmlns:a16="http://schemas.microsoft.com/office/drawing/2014/main" id="{250A6217-8891-49D7-9E2D-42D8B08654A6}"/>
                </a:ext>
                <a:ext uri="{C183D7F6-B498-43B3-948B-1728B52AA6E4}">
                  <adec:decorative xmlns:adec="http://schemas.microsoft.com/office/drawing/2017/decorative" val="1"/>
                </a:ext>
              </a:extLst>
            </p:cNvPr>
            <p:cNvSpPr>
              <a:spLocks/>
            </p:cNvSpPr>
            <p:nvPr/>
          </p:nvSpPr>
          <p:spPr bwMode="auto">
            <a:xfrm>
              <a:off x="7867192" y="3121598"/>
              <a:ext cx="574597" cy="11698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7">
              <a:extLst>
                <a:ext uri="{FF2B5EF4-FFF2-40B4-BE49-F238E27FC236}">
                  <a16:creationId xmlns:a16="http://schemas.microsoft.com/office/drawing/2014/main" id="{DDB48DF5-CC7F-469E-BDCB-66C3FFA03EF2}"/>
                </a:ext>
                <a:ext uri="{C183D7F6-B498-43B3-948B-1728B52AA6E4}">
                  <adec:decorative xmlns:adec="http://schemas.microsoft.com/office/drawing/2017/decorative" val="1"/>
                </a:ext>
              </a:extLst>
            </p:cNvPr>
            <p:cNvSpPr>
              <a:spLocks/>
            </p:cNvSpPr>
            <p:nvPr/>
          </p:nvSpPr>
          <p:spPr bwMode="auto">
            <a:xfrm>
              <a:off x="7867192" y="3328441"/>
              <a:ext cx="574597" cy="11698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8">
              <a:extLst>
                <a:ext uri="{FF2B5EF4-FFF2-40B4-BE49-F238E27FC236}">
                  <a16:creationId xmlns:a16="http://schemas.microsoft.com/office/drawing/2014/main" id="{5E00204F-920A-43C5-8C20-908F2BF93ADE}"/>
                </a:ext>
                <a:ext uri="{C183D7F6-B498-43B3-948B-1728B52AA6E4}">
                  <adec:decorative xmlns:adec="http://schemas.microsoft.com/office/drawing/2017/decorative" val="1"/>
                </a:ext>
              </a:extLst>
            </p:cNvPr>
            <p:cNvSpPr>
              <a:spLocks/>
            </p:cNvSpPr>
            <p:nvPr/>
          </p:nvSpPr>
          <p:spPr bwMode="auto">
            <a:xfrm>
              <a:off x="7867192" y="3533588"/>
              <a:ext cx="574597" cy="11698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Freeform 9">
              <a:extLst>
                <a:ext uri="{FF2B5EF4-FFF2-40B4-BE49-F238E27FC236}">
                  <a16:creationId xmlns:a16="http://schemas.microsoft.com/office/drawing/2014/main" id="{4212A14A-9225-4D20-A8DB-A640CE34D0C0}"/>
                </a:ext>
                <a:ext uri="{C183D7F6-B498-43B3-948B-1728B52AA6E4}">
                  <adec:decorative xmlns:adec="http://schemas.microsoft.com/office/drawing/2017/decorative" val="1"/>
                </a:ext>
              </a:extLst>
            </p:cNvPr>
            <p:cNvSpPr>
              <a:spLocks/>
            </p:cNvSpPr>
            <p:nvPr/>
          </p:nvSpPr>
          <p:spPr bwMode="auto">
            <a:xfrm>
              <a:off x="7867192" y="3740429"/>
              <a:ext cx="574597" cy="11698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Oval 14">
              <a:extLst>
                <a:ext uri="{FF2B5EF4-FFF2-40B4-BE49-F238E27FC236}">
                  <a16:creationId xmlns:a16="http://schemas.microsoft.com/office/drawing/2014/main" id="{5D0FA559-1E85-484C-BEB7-6F966AA38425}"/>
                </a:ext>
                <a:ext uri="{C183D7F6-B498-43B3-948B-1728B52AA6E4}">
                  <adec:decorative xmlns:adec="http://schemas.microsoft.com/office/drawing/2017/decorative" val="1"/>
                </a:ext>
              </a:extLst>
            </p:cNvPr>
            <p:cNvSpPr>
              <a:spLocks noChangeArrowheads="1"/>
            </p:cNvSpPr>
            <p:nvPr/>
          </p:nvSpPr>
          <p:spPr bwMode="auto">
            <a:xfrm>
              <a:off x="8341429" y="3146184"/>
              <a:ext cx="64346" cy="6442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 name="Oval 15">
              <a:extLst>
                <a:ext uri="{FF2B5EF4-FFF2-40B4-BE49-F238E27FC236}">
                  <a16:creationId xmlns:a16="http://schemas.microsoft.com/office/drawing/2014/main" id="{97F615AE-A73D-490D-A10E-EDD80B44FFE9}"/>
                </a:ext>
                <a:ext uri="{C183D7F6-B498-43B3-948B-1728B52AA6E4}">
                  <adec:decorative xmlns:adec="http://schemas.microsoft.com/office/drawing/2017/decorative" val="1"/>
                </a:ext>
              </a:extLst>
            </p:cNvPr>
            <p:cNvSpPr>
              <a:spLocks noChangeArrowheads="1"/>
            </p:cNvSpPr>
            <p:nvPr/>
          </p:nvSpPr>
          <p:spPr bwMode="auto">
            <a:xfrm>
              <a:off x="8341429" y="3353025"/>
              <a:ext cx="64346" cy="6442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0" name="Oval 16">
              <a:extLst>
                <a:ext uri="{FF2B5EF4-FFF2-40B4-BE49-F238E27FC236}">
                  <a16:creationId xmlns:a16="http://schemas.microsoft.com/office/drawing/2014/main" id="{EC2D185E-8A63-4FD1-AB98-67AE9C447FA4}"/>
                </a:ext>
                <a:ext uri="{C183D7F6-B498-43B3-948B-1728B52AA6E4}">
                  <adec:decorative xmlns:adec="http://schemas.microsoft.com/office/drawing/2017/decorative" val="1"/>
                </a:ext>
              </a:extLst>
            </p:cNvPr>
            <p:cNvSpPr>
              <a:spLocks noChangeArrowheads="1"/>
            </p:cNvSpPr>
            <p:nvPr/>
          </p:nvSpPr>
          <p:spPr bwMode="auto">
            <a:xfrm>
              <a:off x="8341429" y="3559867"/>
              <a:ext cx="64346" cy="6442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1" name="Oval 17">
              <a:extLst>
                <a:ext uri="{FF2B5EF4-FFF2-40B4-BE49-F238E27FC236}">
                  <a16:creationId xmlns:a16="http://schemas.microsoft.com/office/drawing/2014/main" id="{EFE2550B-F87F-4616-A0B3-D032EBB69797}"/>
                </a:ext>
                <a:ext uri="{C183D7F6-B498-43B3-948B-1728B52AA6E4}">
                  <adec:decorative xmlns:adec="http://schemas.microsoft.com/office/drawing/2017/decorative" val="1"/>
                </a:ext>
              </a:extLst>
            </p:cNvPr>
            <p:cNvSpPr>
              <a:spLocks noChangeArrowheads="1"/>
            </p:cNvSpPr>
            <p:nvPr/>
          </p:nvSpPr>
          <p:spPr bwMode="auto">
            <a:xfrm>
              <a:off x="8341429" y="3766709"/>
              <a:ext cx="64346" cy="6442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TextBox 38">
              <a:extLst>
                <a:ext uri="{FF2B5EF4-FFF2-40B4-BE49-F238E27FC236}">
                  <a16:creationId xmlns:a16="http://schemas.microsoft.com/office/drawing/2014/main" id="{D49186A4-CB44-4A5E-A1A9-3A46AD69D06D}"/>
                </a:ext>
                <a:ext uri="{C183D7F6-B498-43B3-948B-1728B52AA6E4}">
                  <adec:decorative xmlns:adec="http://schemas.microsoft.com/office/drawing/2017/decorative" val="1"/>
                </a:ext>
              </a:extLst>
            </p:cNvPr>
            <p:cNvSpPr txBox="1"/>
            <p:nvPr/>
          </p:nvSpPr>
          <p:spPr>
            <a:xfrm>
              <a:off x="10001512" y="4334164"/>
              <a:ext cx="878457" cy="35925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 IOPS</a:t>
              </a:r>
            </a:p>
          </p:txBody>
        </p:sp>
        <p:sp>
          <p:nvSpPr>
            <p:cNvPr id="40" name="TextBox 39">
              <a:extLst>
                <a:ext uri="{FF2B5EF4-FFF2-40B4-BE49-F238E27FC236}">
                  <a16:creationId xmlns:a16="http://schemas.microsoft.com/office/drawing/2014/main" id="{3949EE82-6718-47B9-8D03-F92AC3499A6D}"/>
                </a:ext>
                <a:ext uri="{C183D7F6-B498-43B3-948B-1728B52AA6E4}">
                  <adec:decorative xmlns:adec="http://schemas.microsoft.com/office/drawing/2017/decorative" val="1"/>
                </a:ext>
              </a:extLst>
            </p:cNvPr>
            <p:cNvSpPr txBox="1"/>
            <p:nvPr/>
          </p:nvSpPr>
          <p:spPr>
            <a:xfrm>
              <a:off x="8864841" y="4334164"/>
              <a:ext cx="843295" cy="35925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 CPU</a:t>
              </a:r>
            </a:p>
          </p:txBody>
        </p:sp>
        <p:sp>
          <p:nvSpPr>
            <p:cNvPr id="41" name="TextBox 40">
              <a:extLst>
                <a:ext uri="{FF2B5EF4-FFF2-40B4-BE49-F238E27FC236}">
                  <a16:creationId xmlns:a16="http://schemas.microsoft.com/office/drawing/2014/main" id="{FB9F82A1-FB5A-4563-999B-F56DB540DA94}"/>
                </a:ext>
                <a:ext uri="{C183D7F6-B498-43B3-948B-1728B52AA6E4}">
                  <adec:decorative xmlns:adec="http://schemas.microsoft.com/office/drawing/2017/decorative" val="1"/>
                </a:ext>
              </a:extLst>
            </p:cNvPr>
            <p:cNvSpPr txBox="1"/>
            <p:nvPr/>
          </p:nvSpPr>
          <p:spPr>
            <a:xfrm>
              <a:off x="7532293" y="4334164"/>
              <a:ext cx="1244396" cy="35925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 Memory</a:t>
              </a:r>
            </a:p>
          </p:txBody>
        </p:sp>
      </p:grpSp>
    </p:spTree>
    <p:extLst>
      <p:ext uri="{BB962C8B-B14F-4D97-AF65-F5344CB8AC3E}">
        <p14:creationId xmlns:p14="http://schemas.microsoft.com/office/powerpoint/2010/main" val="38527381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a:xfrm>
            <a:off x="269240" y="289511"/>
            <a:ext cx="5409665" cy="576763"/>
          </a:xfrm>
        </p:spPr>
        <p:txBody>
          <a:bodyPr/>
          <a:lstStyle/>
          <a:p>
            <a:r>
              <a:rPr lang="en-US" dirty="0"/>
              <a:t>Request Units (2</a:t>
            </a:r>
            <a:r>
              <a:rPr lang="en-US" cap="none" dirty="0"/>
              <a:t> of </a:t>
            </a:r>
            <a:r>
              <a:rPr lang="en-US" dirty="0"/>
              <a:t>3)</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5686789" cy="2539478"/>
          </a:xfrm>
        </p:spPr>
        <p:txBody>
          <a:bodyPr vert="horz" wrap="square" lIns="146304" tIns="91440" rIns="146304" bIns="91440" rtlCol="0" anchor="t">
            <a:spAutoFit/>
          </a:bodyPr>
          <a:lstStyle/>
          <a:p>
            <a:pPr marL="0" lvl="1" indent="0">
              <a:lnSpc>
                <a:spcPct val="200000"/>
              </a:lnSpc>
              <a:buNone/>
            </a:pPr>
            <a:r>
              <a:rPr lang="en-US" dirty="0">
                <a:solidFill>
                  <a:srgbClr val="0067B7"/>
                </a:solidFill>
                <a:latin typeface="Segoe UI Semibold"/>
                <a:cs typeface="Segoe UI Semibold"/>
              </a:rPr>
              <a:t>Normalized across various access methods</a:t>
            </a:r>
            <a:endParaRPr lang="en-US" dirty="0">
              <a:solidFill>
                <a:srgbClr val="0067B7"/>
              </a:solidFill>
            </a:endParaRPr>
          </a:p>
          <a:p>
            <a:pPr marL="0" lvl="1" indent="0">
              <a:lnSpc>
                <a:spcPct val="200000"/>
              </a:lnSpc>
              <a:buNone/>
            </a:pPr>
            <a:r>
              <a:rPr lang="en-US" dirty="0"/>
              <a:t>1 RU =  1 read of 1 KB document</a:t>
            </a:r>
          </a:p>
          <a:p>
            <a:pPr marL="0" lvl="1" indent="0">
              <a:lnSpc>
                <a:spcPct val="200000"/>
              </a:lnSpc>
              <a:buNone/>
            </a:pPr>
            <a:r>
              <a:rPr lang="en-US" dirty="0">
                <a:solidFill>
                  <a:srgbClr val="0067B7"/>
                </a:solidFill>
                <a:latin typeface="Segoe UI Semibold"/>
                <a:cs typeface="Segoe UI Semibold"/>
              </a:rPr>
              <a:t>Each request consumes fixed RUs</a:t>
            </a:r>
          </a:p>
          <a:p>
            <a:pPr marL="0" lvl="1" indent="0">
              <a:lnSpc>
                <a:spcPct val="200000"/>
              </a:lnSpc>
              <a:buNone/>
            </a:pPr>
            <a:r>
              <a:rPr lang="en-US" dirty="0"/>
              <a:t>Applies to reads, writes, query, and stored procedures</a:t>
            </a:r>
          </a:p>
        </p:txBody>
      </p:sp>
      <p:grpSp>
        <p:nvGrpSpPr>
          <p:cNvPr id="4" name="Group 3" descr="Block diagram showing GET connected to single block which equals to Request units, POST connected to multiple block which equals to two Request units, PUT connected to single block which equals to two Request units, Query connected to multiple block which equals to multiple Request units.">
            <a:extLst>
              <a:ext uri="{FF2B5EF4-FFF2-40B4-BE49-F238E27FC236}">
                <a16:creationId xmlns:a16="http://schemas.microsoft.com/office/drawing/2014/main" id="{9B27CC40-E21B-4A40-8C8F-FF52832D9219}"/>
              </a:ext>
            </a:extLst>
          </p:cNvPr>
          <p:cNvGrpSpPr/>
          <p:nvPr/>
        </p:nvGrpSpPr>
        <p:grpSpPr>
          <a:xfrm>
            <a:off x="6261417" y="1592322"/>
            <a:ext cx="4556714" cy="4981531"/>
            <a:chOff x="6261417" y="1592322"/>
            <a:chExt cx="4556714" cy="4981531"/>
          </a:xfrm>
        </p:grpSpPr>
        <p:sp>
          <p:nvSpPr>
            <p:cNvPr id="287" name="Rectangle 286">
              <a:extLst>
                <a:ext uri="{FF2B5EF4-FFF2-40B4-BE49-F238E27FC236}">
                  <a16:creationId xmlns:a16="http://schemas.microsoft.com/office/drawing/2014/main" id="{69987A3C-A68B-453E-A839-36E5930FEF2D}"/>
                </a:ext>
                <a:ext uri="{C183D7F6-B498-43B3-948B-1728B52AA6E4}">
                  <adec:decorative xmlns:adec="http://schemas.microsoft.com/office/drawing/2017/decorative" val="1"/>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GET</a:t>
              </a:r>
            </a:p>
          </p:txBody>
        </p:sp>
        <p:cxnSp>
          <p:nvCxnSpPr>
            <p:cNvPr id="288" name="Straight Arrow Connector 287">
              <a:extLst>
                <a:ext uri="{FF2B5EF4-FFF2-40B4-BE49-F238E27FC236}">
                  <a16:creationId xmlns:a16="http://schemas.microsoft.com/office/drawing/2014/main" id="{8C8E409D-D34F-4479-8C30-F16C631BA514}"/>
                </a:ext>
                <a:ext uri="{C183D7F6-B498-43B3-948B-1728B52AA6E4}">
                  <adec:decorative xmlns:adec="http://schemas.microsoft.com/office/drawing/2017/decorative" val="1"/>
                </a:ext>
              </a:extLst>
            </p:cNvPr>
            <p:cNvCxnSpPr>
              <a:cxnSpLocks/>
              <a:stCxn id="287" idx="3"/>
              <a:endCxn id="873"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9" name="Rectangle 288">
              <a:extLst>
                <a:ext uri="{FF2B5EF4-FFF2-40B4-BE49-F238E27FC236}">
                  <a16:creationId xmlns:a16="http://schemas.microsoft.com/office/drawing/2014/main" id="{1C3D7CE1-C666-4129-B296-CBBA8D468F60}"/>
                </a:ext>
                <a:ext uri="{C183D7F6-B498-43B3-948B-1728B52AA6E4}">
                  <adec:decorative xmlns:adec="http://schemas.microsoft.com/office/drawing/2017/decorative" val="1"/>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POST</a:t>
              </a:r>
            </a:p>
          </p:txBody>
        </p:sp>
        <p:cxnSp>
          <p:nvCxnSpPr>
            <p:cNvPr id="290" name="Straight Arrow Connector 289">
              <a:extLst>
                <a:ext uri="{FF2B5EF4-FFF2-40B4-BE49-F238E27FC236}">
                  <a16:creationId xmlns:a16="http://schemas.microsoft.com/office/drawing/2014/main" id="{BC4140CE-518E-4316-9BD4-EAEEF1185584}"/>
                </a:ext>
                <a:ext uri="{C183D7F6-B498-43B3-948B-1728B52AA6E4}">
                  <adec:decorative xmlns:adec="http://schemas.microsoft.com/office/drawing/2017/decorative" val="1"/>
                </a:ext>
              </a:extLst>
            </p:cNvPr>
            <p:cNvCxnSpPr>
              <a:cxnSpLocks/>
              <a:stCxn id="289"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1" name="Rectangle 290">
              <a:extLst>
                <a:ext uri="{FF2B5EF4-FFF2-40B4-BE49-F238E27FC236}">
                  <a16:creationId xmlns:a16="http://schemas.microsoft.com/office/drawing/2014/main" id="{176D3645-073A-4204-AA72-CB0C57C003DC}"/>
                </a:ext>
                <a:ext uri="{C183D7F6-B498-43B3-948B-1728B52AA6E4}">
                  <adec:decorative xmlns:adec="http://schemas.microsoft.com/office/drawing/2017/decorative" val="1"/>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PUT</a:t>
              </a:r>
            </a:p>
          </p:txBody>
        </p:sp>
        <p:cxnSp>
          <p:nvCxnSpPr>
            <p:cNvPr id="292" name="Straight Arrow Connector 291">
              <a:extLst>
                <a:ext uri="{FF2B5EF4-FFF2-40B4-BE49-F238E27FC236}">
                  <a16:creationId xmlns:a16="http://schemas.microsoft.com/office/drawing/2014/main" id="{8CBC3FC7-313B-49DB-BA85-C8CE7B2AF46E}"/>
                </a:ext>
                <a:ext uri="{C183D7F6-B498-43B3-948B-1728B52AA6E4}">
                  <adec:decorative xmlns:adec="http://schemas.microsoft.com/office/drawing/2017/decorative" val="1"/>
                </a:ext>
              </a:extLst>
            </p:cNvPr>
            <p:cNvCxnSpPr>
              <a:cxnSpLocks/>
              <a:stCxn id="291" idx="3"/>
              <a:endCxn id="874"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F76D325C-CFC2-4BA7-BF92-DE058BDCA867}"/>
                </a:ext>
                <a:ext uri="{C183D7F6-B498-43B3-948B-1728B52AA6E4}">
                  <adec:decorative xmlns:adec="http://schemas.microsoft.com/office/drawing/2017/decorative" val="1"/>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Segoe UI" pitchFamily="34" charset="0"/>
                  <a:cs typeface="Segoe UI Light" panose="020B0502040204020203" pitchFamily="34" charset="0"/>
                </a:rPr>
                <a:t>Query</a:t>
              </a:r>
            </a:p>
          </p:txBody>
        </p:sp>
        <p:cxnSp>
          <p:nvCxnSpPr>
            <p:cNvPr id="294" name="Straight Arrow Connector 293">
              <a:extLst>
                <a:ext uri="{FF2B5EF4-FFF2-40B4-BE49-F238E27FC236}">
                  <a16:creationId xmlns:a16="http://schemas.microsoft.com/office/drawing/2014/main" id="{8AC515F7-6745-45C8-8492-942BB571BF7A}"/>
                </a:ext>
                <a:ext uri="{C183D7F6-B498-43B3-948B-1728B52AA6E4}">
                  <adec:decorative xmlns:adec="http://schemas.microsoft.com/office/drawing/2017/decorative" val="1"/>
                </a:ext>
              </a:extLst>
            </p:cNvPr>
            <p:cNvCxnSpPr>
              <a:cxnSpLocks/>
              <a:stCxn id="293"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56610754-CD0C-49B9-9FD7-3E260607F7DD}"/>
                </a:ext>
                <a:ext uri="{C183D7F6-B498-43B3-948B-1728B52AA6E4}">
                  <adec:decorative xmlns:adec="http://schemas.microsoft.com/office/drawing/2017/decorative" val="1"/>
                </a:ext>
              </a:extLst>
            </p:cNvPr>
            <p:cNvSpPr txBox="1"/>
            <p:nvPr/>
          </p:nvSpPr>
          <p:spPr>
            <a:xfrm>
              <a:off x="8155936" y="6241454"/>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297" name="Rectangle 296">
              <a:extLst>
                <a:ext uri="{FF2B5EF4-FFF2-40B4-BE49-F238E27FC236}">
                  <a16:creationId xmlns:a16="http://schemas.microsoft.com/office/drawing/2014/main" id="{A36EB25D-ADC7-4044-91AD-4C63BA7F08C3}"/>
                </a:ext>
                <a:ext uri="{C183D7F6-B498-43B3-948B-1728B52AA6E4}">
                  <adec:decorative xmlns:adec="http://schemas.microsoft.com/office/drawing/2017/decorative" val="1"/>
                </a:ext>
              </a:extLst>
            </p:cNvPr>
            <p:cNvSpPr/>
            <p:nvPr/>
          </p:nvSpPr>
          <p:spPr bwMode="auto">
            <a:xfrm>
              <a:off x="9778278" y="1628825"/>
              <a:ext cx="851793" cy="476453"/>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020734F0-87FB-4793-81DD-9AD4761875A7}"/>
                </a:ext>
                <a:ext uri="{C183D7F6-B498-43B3-948B-1728B52AA6E4}">
                  <adec:decorative xmlns:adec="http://schemas.microsoft.com/office/drawing/2017/decorative" val="1"/>
                </a:ext>
              </a:extLst>
            </p:cNvPr>
            <p:cNvSpPr/>
            <p:nvPr/>
          </p:nvSpPr>
          <p:spPr bwMode="auto">
            <a:xfrm>
              <a:off x="10153364" y="1912700"/>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Oval 311">
              <a:extLst>
                <a:ext uri="{FF2B5EF4-FFF2-40B4-BE49-F238E27FC236}">
                  <a16:creationId xmlns:a16="http://schemas.microsoft.com/office/drawing/2014/main" id="{2C42C0B9-4744-4638-B47C-2E59CC52CCF6}"/>
                </a:ext>
                <a:ext uri="{C183D7F6-B498-43B3-948B-1728B52AA6E4}">
                  <adec:decorative xmlns:adec="http://schemas.microsoft.com/office/drawing/2017/decorative" val="1"/>
                </a:ext>
              </a:extLst>
            </p:cNvPr>
            <p:cNvSpPr/>
            <p:nvPr/>
          </p:nvSpPr>
          <p:spPr bwMode="auto">
            <a:xfrm flipH="1">
              <a:off x="10284859" y="1928456"/>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3" name="Straight Connector 312">
              <a:extLst>
                <a:ext uri="{FF2B5EF4-FFF2-40B4-BE49-F238E27FC236}">
                  <a16:creationId xmlns:a16="http://schemas.microsoft.com/office/drawing/2014/main" id="{7E72B7FD-B5CF-4D81-B2A2-6455DE6644C4}"/>
                </a:ext>
                <a:ext uri="{C183D7F6-B498-43B3-948B-1728B52AA6E4}">
                  <adec:decorative xmlns:adec="http://schemas.microsoft.com/office/drawing/2017/decorative" val="1"/>
                </a:ext>
              </a:extLst>
            </p:cNvPr>
            <p:cNvCxnSpPr/>
            <p:nvPr/>
          </p:nvCxnSpPr>
          <p:spPr>
            <a:xfrm>
              <a:off x="10177366" y="1936948"/>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4" name="Rectangle 313">
              <a:extLst>
                <a:ext uri="{FF2B5EF4-FFF2-40B4-BE49-F238E27FC236}">
                  <a16:creationId xmlns:a16="http://schemas.microsoft.com/office/drawing/2014/main" id="{3B266CA0-503F-4790-8DA5-2C7EEB2660E2}"/>
                </a:ext>
                <a:ext uri="{C183D7F6-B498-43B3-948B-1728B52AA6E4}">
                  <adec:decorative xmlns:adec="http://schemas.microsoft.com/office/drawing/2017/decorative" val="1"/>
                </a:ext>
              </a:extLst>
            </p:cNvPr>
            <p:cNvSpPr/>
            <p:nvPr/>
          </p:nvSpPr>
          <p:spPr bwMode="auto">
            <a:xfrm>
              <a:off x="10153364" y="1962697"/>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496EC3A9-DE64-422D-8F04-047C214BC4E5}"/>
                </a:ext>
                <a:ext uri="{C183D7F6-B498-43B3-948B-1728B52AA6E4}">
                  <adec:decorative xmlns:adec="http://schemas.microsoft.com/office/drawing/2017/decorative" val="1"/>
                </a:ext>
              </a:extLst>
            </p:cNvPr>
            <p:cNvSpPr/>
            <p:nvPr/>
          </p:nvSpPr>
          <p:spPr bwMode="auto">
            <a:xfrm flipH="1">
              <a:off x="10284859" y="1978453"/>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6" name="Straight Connector 315">
              <a:extLst>
                <a:ext uri="{FF2B5EF4-FFF2-40B4-BE49-F238E27FC236}">
                  <a16:creationId xmlns:a16="http://schemas.microsoft.com/office/drawing/2014/main" id="{AADBCE6D-B1E5-49AA-8274-07CA2648D0A8}"/>
                </a:ext>
                <a:ext uri="{C183D7F6-B498-43B3-948B-1728B52AA6E4}">
                  <adec:decorative xmlns:adec="http://schemas.microsoft.com/office/drawing/2017/decorative" val="1"/>
                </a:ext>
              </a:extLst>
            </p:cNvPr>
            <p:cNvCxnSpPr/>
            <p:nvPr/>
          </p:nvCxnSpPr>
          <p:spPr>
            <a:xfrm>
              <a:off x="10177366" y="1986944"/>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B7E0B699-D5ED-411E-97C7-54B145F134E0}"/>
                </a:ext>
                <a:ext uri="{C183D7F6-B498-43B3-948B-1728B52AA6E4}">
                  <adec:decorative xmlns:adec="http://schemas.microsoft.com/office/drawing/2017/decorative" val="1"/>
                </a:ext>
              </a:extLst>
            </p:cNvPr>
            <p:cNvSpPr/>
            <p:nvPr/>
          </p:nvSpPr>
          <p:spPr bwMode="auto">
            <a:xfrm>
              <a:off x="10153364" y="1862704"/>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Oval 317">
              <a:extLst>
                <a:ext uri="{FF2B5EF4-FFF2-40B4-BE49-F238E27FC236}">
                  <a16:creationId xmlns:a16="http://schemas.microsoft.com/office/drawing/2014/main" id="{3759AC01-01E8-4CE1-B352-D1223E68B00E}"/>
                </a:ext>
                <a:ext uri="{C183D7F6-B498-43B3-948B-1728B52AA6E4}">
                  <adec:decorative xmlns:adec="http://schemas.microsoft.com/office/drawing/2017/decorative" val="1"/>
                </a:ext>
              </a:extLst>
            </p:cNvPr>
            <p:cNvSpPr/>
            <p:nvPr/>
          </p:nvSpPr>
          <p:spPr bwMode="auto">
            <a:xfrm flipH="1">
              <a:off x="10284859" y="1878460"/>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9" name="Straight Connector 318">
              <a:extLst>
                <a:ext uri="{FF2B5EF4-FFF2-40B4-BE49-F238E27FC236}">
                  <a16:creationId xmlns:a16="http://schemas.microsoft.com/office/drawing/2014/main" id="{03E1AE6E-56FD-4FF1-9CDF-BB66E9B37CF7}"/>
                </a:ext>
                <a:ext uri="{C183D7F6-B498-43B3-948B-1728B52AA6E4}">
                  <adec:decorative xmlns:adec="http://schemas.microsoft.com/office/drawing/2017/decorative" val="1"/>
                </a:ext>
              </a:extLst>
            </p:cNvPr>
            <p:cNvCxnSpPr/>
            <p:nvPr/>
          </p:nvCxnSpPr>
          <p:spPr>
            <a:xfrm>
              <a:off x="10177366" y="1886952"/>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0" name="Rectangle 319">
              <a:extLst>
                <a:ext uri="{FF2B5EF4-FFF2-40B4-BE49-F238E27FC236}">
                  <a16:creationId xmlns:a16="http://schemas.microsoft.com/office/drawing/2014/main" id="{EA883D30-540B-4DFB-B1D3-D509B3E89BFB}"/>
                </a:ext>
                <a:ext uri="{C183D7F6-B498-43B3-948B-1728B52AA6E4}">
                  <adec:decorative xmlns:adec="http://schemas.microsoft.com/office/drawing/2017/decorative" val="1"/>
                </a:ext>
              </a:extLst>
            </p:cNvPr>
            <p:cNvSpPr/>
            <p:nvPr/>
          </p:nvSpPr>
          <p:spPr bwMode="auto">
            <a:xfrm>
              <a:off x="10153364" y="1762711"/>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Oval 320">
              <a:extLst>
                <a:ext uri="{FF2B5EF4-FFF2-40B4-BE49-F238E27FC236}">
                  <a16:creationId xmlns:a16="http://schemas.microsoft.com/office/drawing/2014/main" id="{58569602-DBE4-4703-B2C4-0B80094654FE}"/>
                </a:ext>
                <a:ext uri="{C183D7F6-B498-43B3-948B-1728B52AA6E4}">
                  <adec:decorative xmlns:adec="http://schemas.microsoft.com/office/drawing/2017/decorative" val="1"/>
                </a:ext>
              </a:extLst>
            </p:cNvPr>
            <p:cNvSpPr/>
            <p:nvPr/>
          </p:nvSpPr>
          <p:spPr bwMode="auto">
            <a:xfrm flipH="1">
              <a:off x="10284859" y="1778467"/>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2" name="Straight Connector 321">
              <a:extLst>
                <a:ext uri="{FF2B5EF4-FFF2-40B4-BE49-F238E27FC236}">
                  <a16:creationId xmlns:a16="http://schemas.microsoft.com/office/drawing/2014/main" id="{2527DE68-5AFE-4E41-B70D-7050B056EFE7}"/>
                </a:ext>
                <a:ext uri="{C183D7F6-B498-43B3-948B-1728B52AA6E4}">
                  <adec:decorative xmlns:adec="http://schemas.microsoft.com/office/drawing/2017/decorative" val="1"/>
                </a:ext>
              </a:extLst>
            </p:cNvPr>
            <p:cNvCxnSpPr/>
            <p:nvPr/>
          </p:nvCxnSpPr>
          <p:spPr>
            <a:xfrm>
              <a:off x="10177366" y="1786959"/>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Rectangle 322">
              <a:extLst>
                <a:ext uri="{FF2B5EF4-FFF2-40B4-BE49-F238E27FC236}">
                  <a16:creationId xmlns:a16="http://schemas.microsoft.com/office/drawing/2014/main" id="{B46E5BAC-010A-457F-A24F-1DE67DB993BC}"/>
                </a:ext>
                <a:ext uri="{C183D7F6-B498-43B3-948B-1728B52AA6E4}">
                  <adec:decorative xmlns:adec="http://schemas.microsoft.com/office/drawing/2017/decorative" val="1"/>
                </a:ext>
              </a:extLst>
            </p:cNvPr>
            <p:cNvSpPr/>
            <p:nvPr/>
          </p:nvSpPr>
          <p:spPr bwMode="auto">
            <a:xfrm>
              <a:off x="10153364" y="1812708"/>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Oval 323">
              <a:extLst>
                <a:ext uri="{FF2B5EF4-FFF2-40B4-BE49-F238E27FC236}">
                  <a16:creationId xmlns:a16="http://schemas.microsoft.com/office/drawing/2014/main" id="{D2D99B57-F4B5-4576-8C5F-8FA6EA959EF7}"/>
                </a:ext>
                <a:ext uri="{C183D7F6-B498-43B3-948B-1728B52AA6E4}">
                  <adec:decorative xmlns:adec="http://schemas.microsoft.com/office/drawing/2017/decorative" val="1"/>
                </a:ext>
              </a:extLst>
            </p:cNvPr>
            <p:cNvSpPr/>
            <p:nvPr/>
          </p:nvSpPr>
          <p:spPr bwMode="auto">
            <a:xfrm flipH="1">
              <a:off x="10284859" y="1828463"/>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0D1603CD-CDEB-499B-94A8-611AF3B71000}"/>
                </a:ext>
                <a:ext uri="{C183D7F6-B498-43B3-948B-1728B52AA6E4}">
                  <adec:decorative xmlns:adec="http://schemas.microsoft.com/office/drawing/2017/decorative" val="1"/>
                </a:ext>
              </a:extLst>
            </p:cNvPr>
            <p:cNvCxnSpPr/>
            <p:nvPr/>
          </p:nvCxnSpPr>
          <p:spPr>
            <a:xfrm>
              <a:off x="10177366" y="1836955"/>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6" name="Rectangle 325">
              <a:extLst>
                <a:ext uri="{FF2B5EF4-FFF2-40B4-BE49-F238E27FC236}">
                  <a16:creationId xmlns:a16="http://schemas.microsoft.com/office/drawing/2014/main" id="{D10C07D9-021D-427C-A80F-7775F34B21B1}"/>
                </a:ext>
                <a:ext uri="{C183D7F6-B498-43B3-948B-1728B52AA6E4}">
                  <adec:decorative xmlns:adec="http://schemas.microsoft.com/office/drawing/2017/decorative" val="1"/>
                </a:ext>
              </a:extLst>
            </p:cNvPr>
            <p:cNvSpPr/>
            <p:nvPr/>
          </p:nvSpPr>
          <p:spPr bwMode="auto">
            <a:xfrm>
              <a:off x="10153364" y="1712715"/>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7" name="Oval 326">
              <a:extLst>
                <a:ext uri="{FF2B5EF4-FFF2-40B4-BE49-F238E27FC236}">
                  <a16:creationId xmlns:a16="http://schemas.microsoft.com/office/drawing/2014/main" id="{146679F0-88E4-48AD-BEA5-22BAE1513705}"/>
                </a:ext>
                <a:ext uri="{C183D7F6-B498-43B3-948B-1728B52AA6E4}">
                  <adec:decorative xmlns:adec="http://schemas.microsoft.com/office/drawing/2017/decorative" val="1"/>
                </a:ext>
              </a:extLst>
            </p:cNvPr>
            <p:cNvSpPr/>
            <p:nvPr/>
          </p:nvSpPr>
          <p:spPr bwMode="auto">
            <a:xfrm flipH="1">
              <a:off x="10284859" y="1728471"/>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8" name="Straight Connector 327">
              <a:extLst>
                <a:ext uri="{FF2B5EF4-FFF2-40B4-BE49-F238E27FC236}">
                  <a16:creationId xmlns:a16="http://schemas.microsoft.com/office/drawing/2014/main" id="{09BB54EA-C1D0-4E8E-A930-281734DE180D}"/>
                </a:ext>
                <a:ext uri="{C183D7F6-B498-43B3-948B-1728B52AA6E4}">
                  <adec:decorative xmlns:adec="http://schemas.microsoft.com/office/drawing/2017/decorative" val="1"/>
                </a:ext>
              </a:extLst>
            </p:cNvPr>
            <p:cNvCxnSpPr/>
            <p:nvPr/>
          </p:nvCxnSpPr>
          <p:spPr>
            <a:xfrm>
              <a:off x="10177366" y="1736963"/>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9" name="Flowchart: Direct Access Storage 298">
              <a:extLst>
                <a:ext uri="{FF2B5EF4-FFF2-40B4-BE49-F238E27FC236}">
                  <a16:creationId xmlns:a16="http://schemas.microsoft.com/office/drawing/2014/main" id="{3C816D17-1574-4491-A8BD-BDB7315B4564}"/>
                </a:ext>
                <a:ext uri="{C183D7F6-B498-43B3-948B-1728B52AA6E4}">
                  <adec:decorative xmlns:adec="http://schemas.microsoft.com/office/drawing/2017/decorative" val="1"/>
                </a:ext>
              </a:extLst>
            </p:cNvPr>
            <p:cNvSpPr/>
            <p:nvPr/>
          </p:nvSpPr>
          <p:spPr bwMode="auto">
            <a:xfrm>
              <a:off x="10402941" y="1712715"/>
              <a:ext cx="113954" cy="299596"/>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01" name="Rectangle 5">
              <a:extLst>
                <a:ext uri="{FF2B5EF4-FFF2-40B4-BE49-F238E27FC236}">
                  <a16:creationId xmlns:a16="http://schemas.microsoft.com/office/drawing/2014/main" id="{9E5D18A6-D035-411E-9CE7-234B4A0B4D02}"/>
                </a:ext>
                <a:ext uri="{C183D7F6-B498-43B3-948B-1728B52AA6E4}">
                  <adec:decorative xmlns:adec="http://schemas.microsoft.com/office/drawing/2017/decorative" val="1"/>
                </a:ext>
              </a:extLst>
            </p:cNvPr>
            <p:cNvSpPr>
              <a:spLocks noChangeArrowheads="1"/>
            </p:cNvSpPr>
            <p:nvPr/>
          </p:nvSpPr>
          <p:spPr bwMode="auto">
            <a:xfrm>
              <a:off x="9874808" y="1710752"/>
              <a:ext cx="191148" cy="29959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2" name="Freeform 6">
              <a:extLst>
                <a:ext uri="{FF2B5EF4-FFF2-40B4-BE49-F238E27FC236}">
                  <a16:creationId xmlns:a16="http://schemas.microsoft.com/office/drawing/2014/main" id="{6DEF47F5-5AFA-420D-8361-80701AFD24E5}"/>
                </a:ext>
                <a:ext uri="{C183D7F6-B498-43B3-948B-1728B52AA6E4}">
                  <adec:decorative xmlns:adec="http://schemas.microsoft.com/office/drawing/2017/decorative" val="1"/>
                </a:ext>
              </a:extLst>
            </p:cNvPr>
            <p:cNvSpPr>
              <a:spLocks/>
            </p:cNvSpPr>
            <p:nvPr/>
          </p:nvSpPr>
          <p:spPr bwMode="auto">
            <a:xfrm>
              <a:off x="9895281" y="1745764"/>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3" name="Freeform 7">
              <a:extLst>
                <a:ext uri="{FF2B5EF4-FFF2-40B4-BE49-F238E27FC236}">
                  <a16:creationId xmlns:a16="http://schemas.microsoft.com/office/drawing/2014/main" id="{A8509973-5258-4C08-864A-22B54C0F29E4}"/>
                </a:ext>
                <a:ext uri="{C183D7F6-B498-43B3-948B-1728B52AA6E4}">
                  <adec:decorative xmlns:adec="http://schemas.microsoft.com/office/drawing/2017/decorative" val="1"/>
                </a:ext>
              </a:extLst>
            </p:cNvPr>
            <p:cNvSpPr>
              <a:spLocks/>
            </p:cNvSpPr>
            <p:nvPr/>
          </p:nvSpPr>
          <p:spPr bwMode="auto">
            <a:xfrm>
              <a:off x="9895281" y="1799833"/>
              <a:ext cx="150201" cy="3058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4" name="Freeform 8">
              <a:extLst>
                <a:ext uri="{FF2B5EF4-FFF2-40B4-BE49-F238E27FC236}">
                  <a16:creationId xmlns:a16="http://schemas.microsoft.com/office/drawing/2014/main" id="{E23DCA46-8C28-4F6B-A950-8B3B1E8A04F3}"/>
                </a:ext>
                <a:ext uri="{C183D7F6-B498-43B3-948B-1728B52AA6E4}">
                  <adec:decorative xmlns:adec="http://schemas.microsoft.com/office/drawing/2017/decorative" val="1"/>
                </a:ext>
              </a:extLst>
            </p:cNvPr>
            <p:cNvSpPr>
              <a:spLocks/>
            </p:cNvSpPr>
            <p:nvPr/>
          </p:nvSpPr>
          <p:spPr bwMode="auto">
            <a:xfrm>
              <a:off x="9895281" y="1853460"/>
              <a:ext cx="150201" cy="3058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5" name="Freeform 9">
              <a:extLst>
                <a:ext uri="{FF2B5EF4-FFF2-40B4-BE49-F238E27FC236}">
                  <a16:creationId xmlns:a16="http://schemas.microsoft.com/office/drawing/2014/main" id="{69259FBB-B385-4273-BB3A-EE260B95746F}"/>
                </a:ext>
                <a:ext uri="{C183D7F6-B498-43B3-948B-1728B52AA6E4}">
                  <adec:decorative xmlns:adec="http://schemas.microsoft.com/office/drawing/2017/decorative" val="1"/>
                </a:ext>
              </a:extLst>
            </p:cNvPr>
            <p:cNvSpPr>
              <a:spLocks/>
            </p:cNvSpPr>
            <p:nvPr/>
          </p:nvSpPr>
          <p:spPr bwMode="auto">
            <a:xfrm>
              <a:off x="9895281" y="1907529"/>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7" name="Oval 14">
              <a:extLst>
                <a:ext uri="{FF2B5EF4-FFF2-40B4-BE49-F238E27FC236}">
                  <a16:creationId xmlns:a16="http://schemas.microsoft.com/office/drawing/2014/main" id="{0241D0E9-C43E-431E-8C39-4673233E7BEA}"/>
                </a:ext>
                <a:ext uri="{C183D7F6-B498-43B3-948B-1728B52AA6E4}">
                  <adec:decorative xmlns:adec="http://schemas.microsoft.com/office/drawing/2017/decorative" val="1"/>
                </a:ext>
              </a:extLst>
            </p:cNvPr>
            <p:cNvSpPr>
              <a:spLocks noChangeArrowheads="1"/>
            </p:cNvSpPr>
            <p:nvPr/>
          </p:nvSpPr>
          <p:spPr bwMode="auto">
            <a:xfrm>
              <a:off x="10019248" y="1752191"/>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8" name="Oval 15">
              <a:extLst>
                <a:ext uri="{FF2B5EF4-FFF2-40B4-BE49-F238E27FC236}">
                  <a16:creationId xmlns:a16="http://schemas.microsoft.com/office/drawing/2014/main" id="{E5D1AAAD-DDC3-4287-96C6-735B3563E0DB}"/>
                </a:ext>
                <a:ext uri="{C183D7F6-B498-43B3-948B-1728B52AA6E4}">
                  <adec:decorative xmlns:adec="http://schemas.microsoft.com/office/drawing/2017/decorative" val="1"/>
                </a:ext>
              </a:extLst>
            </p:cNvPr>
            <p:cNvSpPr>
              <a:spLocks noChangeArrowheads="1"/>
            </p:cNvSpPr>
            <p:nvPr/>
          </p:nvSpPr>
          <p:spPr bwMode="auto">
            <a:xfrm>
              <a:off x="10019248" y="1806260"/>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9" name="Oval 16">
              <a:extLst>
                <a:ext uri="{FF2B5EF4-FFF2-40B4-BE49-F238E27FC236}">
                  <a16:creationId xmlns:a16="http://schemas.microsoft.com/office/drawing/2014/main" id="{082B01AB-19D6-44E1-B7F5-6F0EA65E06F1}"/>
                </a:ext>
                <a:ext uri="{C183D7F6-B498-43B3-948B-1728B52AA6E4}">
                  <adec:decorative xmlns:adec="http://schemas.microsoft.com/office/drawing/2017/decorative" val="1"/>
                </a:ext>
              </a:extLst>
            </p:cNvPr>
            <p:cNvSpPr>
              <a:spLocks noChangeArrowheads="1"/>
            </p:cNvSpPr>
            <p:nvPr/>
          </p:nvSpPr>
          <p:spPr bwMode="auto">
            <a:xfrm>
              <a:off x="10019248" y="1860329"/>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0" name="Oval 17">
              <a:extLst>
                <a:ext uri="{FF2B5EF4-FFF2-40B4-BE49-F238E27FC236}">
                  <a16:creationId xmlns:a16="http://schemas.microsoft.com/office/drawing/2014/main" id="{7AD0F89F-BC0D-4E2B-BAA5-ECC4D75D23AA}"/>
                </a:ext>
                <a:ext uri="{C183D7F6-B498-43B3-948B-1728B52AA6E4}">
                  <adec:decorative xmlns:adec="http://schemas.microsoft.com/office/drawing/2017/decorative" val="1"/>
                </a:ext>
              </a:extLst>
            </p:cNvPr>
            <p:cNvSpPr>
              <a:spLocks noChangeArrowheads="1"/>
            </p:cNvSpPr>
            <p:nvPr/>
          </p:nvSpPr>
          <p:spPr bwMode="auto">
            <a:xfrm>
              <a:off x="10019248" y="1914399"/>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4" name="Rectangle 363">
              <a:extLst>
                <a:ext uri="{FF2B5EF4-FFF2-40B4-BE49-F238E27FC236}">
                  <a16:creationId xmlns:a16="http://schemas.microsoft.com/office/drawing/2014/main" id="{A929BAB6-490A-4D5B-9B79-8CCE5FF3431B}"/>
                </a:ext>
                <a:ext uri="{C183D7F6-B498-43B3-948B-1728B52AA6E4}">
                  <adec:decorative xmlns:adec="http://schemas.microsoft.com/office/drawing/2017/decorative" val="1"/>
                </a:ext>
              </a:extLst>
            </p:cNvPr>
            <p:cNvSpPr/>
            <p:nvPr/>
          </p:nvSpPr>
          <p:spPr bwMode="auto">
            <a:xfrm>
              <a:off x="9778278" y="2444627"/>
              <a:ext cx="851793" cy="476453"/>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8" name="Rectangle 377">
              <a:extLst>
                <a:ext uri="{FF2B5EF4-FFF2-40B4-BE49-F238E27FC236}">
                  <a16:creationId xmlns:a16="http://schemas.microsoft.com/office/drawing/2014/main" id="{441944B2-E699-4B7B-AB05-A562271725FA}"/>
                </a:ext>
                <a:ext uri="{C183D7F6-B498-43B3-948B-1728B52AA6E4}">
                  <adec:decorative xmlns:adec="http://schemas.microsoft.com/office/drawing/2017/decorative" val="1"/>
                </a:ext>
              </a:extLst>
            </p:cNvPr>
            <p:cNvSpPr/>
            <p:nvPr/>
          </p:nvSpPr>
          <p:spPr bwMode="auto">
            <a:xfrm>
              <a:off x="10153364" y="2728502"/>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9" name="Oval 378">
              <a:extLst>
                <a:ext uri="{FF2B5EF4-FFF2-40B4-BE49-F238E27FC236}">
                  <a16:creationId xmlns:a16="http://schemas.microsoft.com/office/drawing/2014/main" id="{290DCE6B-0123-4DAC-A3B6-B70FEEB54C2B}"/>
                </a:ext>
                <a:ext uri="{C183D7F6-B498-43B3-948B-1728B52AA6E4}">
                  <adec:decorative xmlns:adec="http://schemas.microsoft.com/office/drawing/2017/decorative" val="1"/>
                </a:ext>
              </a:extLst>
            </p:cNvPr>
            <p:cNvSpPr/>
            <p:nvPr/>
          </p:nvSpPr>
          <p:spPr bwMode="auto">
            <a:xfrm flipH="1">
              <a:off x="10284859" y="2744258"/>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0" name="Straight Connector 379">
              <a:extLst>
                <a:ext uri="{FF2B5EF4-FFF2-40B4-BE49-F238E27FC236}">
                  <a16:creationId xmlns:a16="http://schemas.microsoft.com/office/drawing/2014/main" id="{111D5E43-DF75-47D4-9232-71FFE09EBE53}"/>
                </a:ext>
                <a:ext uri="{C183D7F6-B498-43B3-948B-1728B52AA6E4}">
                  <adec:decorative xmlns:adec="http://schemas.microsoft.com/office/drawing/2017/decorative" val="1"/>
                </a:ext>
              </a:extLst>
            </p:cNvPr>
            <p:cNvCxnSpPr/>
            <p:nvPr/>
          </p:nvCxnSpPr>
          <p:spPr>
            <a:xfrm>
              <a:off x="10177366" y="2752750"/>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1" name="Rectangle 380">
              <a:extLst>
                <a:ext uri="{FF2B5EF4-FFF2-40B4-BE49-F238E27FC236}">
                  <a16:creationId xmlns:a16="http://schemas.microsoft.com/office/drawing/2014/main" id="{A485D029-62D4-40A3-91BD-41A9DD569C7E}"/>
                </a:ext>
                <a:ext uri="{C183D7F6-B498-43B3-948B-1728B52AA6E4}">
                  <adec:decorative xmlns:adec="http://schemas.microsoft.com/office/drawing/2017/decorative" val="1"/>
                </a:ext>
              </a:extLst>
            </p:cNvPr>
            <p:cNvSpPr/>
            <p:nvPr/>
          </p:nvSpPr>
          <p:spPr bwMode="auto">
            <a:xfrm>
              <a:off x="10153364" y="2778499"/>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2" name="Oval 381">
              <a:extLst>
                <a:ext uri="{FF2B5EF4-FFF2-40B4-BE49-F238E27FC236}">
                  <a16:creationId xmlns:a16="http://schemas.microsoft.com/office/drawing/2014/main" id="{5B9837ED-B898-49D1-8134-BF9341349112}"/>
                </a:ext>
                <a:ext uri="{C183D7F6-B498-43B3-948B-1728B52AA6E4}">
                  <adec:decorative xmlns:adec="http://schemas.microsoft.com/office/drawing/2017/decorative" val="1"/>
                </a:ext>
              </a:extLst>
            </p:cNvPr>
            <p:cNvSpPr/>
            <p:nvPr/>
          </p:nvSpPr>
          <p:spPr bwMode="auto">
            <a:xfrm flipH="1">
              <a:off x="10284859" y="2794255"/>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3" name="Straight Connector 382">
              <a:extLst>
                <a:ext uri="{FF2B5EF4-FFF2-40B4-BE49-F238E27FC236}">
                  <a16:creationId xmlns:a16="http://schemas.microsoft.com/office/drawing/2014/main" id="{30F50CF6-3DB8-4CA2-8A7D-DAC6962DC67E}"/>
                </a:ext>
                <a:ext uri="{C183D7F6-B498-43B3-948B-1728B52AA6E4}">
                  <adec:decorative xmlns:adec="http://schemas.microsoft.com/office/drawing/2017/decorative" val="1"/>
                </a:ext>
              </a:extLst>
            </p:cNvPr>
            <p:cNvCxnSpPr/>
            <p:nvPr/>
          </p:nvCxnSpPr>
          <p:spPr>
            <a:xfrm>
              <a:off x="10177366" y="2802746"/>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4" name="Rectangle 383">
              <a:extLst>
                <a:ext uri="{FF2B5EF4-FFF2-40B4-BE49-F238E27FC236}">
                  <a16:creationId xmlns:a16="http://schemas.microsoft.com/office/drawing/2014/main" id="{BDCBA846-F2E9-4BE3-AFC3-FA22275BAE7F}"/>
                </a:ext>
                <a:ext uri="{C183D7F6-B498-43B3-948B-1728B52AA6E4}">
                  <adec:decorative xmlns:adec="http://schemas.microsoft.com/office/drawing/2017/decorative" val="1"/>
                </a:ext>
              </a:extLst>
            </p:cNvPr>
            <p:cNvSpPr/>
            <p:nvPr/>
          </p:nvSpPr>
          <p:spPr bwMode="auto">
            <a:xfrm>
              <a:off x="10153364" y="2678506"/>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5" name="Oval 384">
              <a:extLst>
                <a:ext uri="{FF2B5EF4-FFF2-40B4-BE49-F238E27FC236}">
                  <a16:creationId xmlns:a16="http://schemas.microsoft.com/office/drawing/2014/main" id="{4B40BD45-AC16-4754-A5C3-0CD9CCFAAC42}"/>
                </a:ext>
                <a:ext uri="{C183D7F6-B498-43B3-948B-1728B52AA6E4}">
                  <adec:decorative xmlns:adec="http://schemas.microsoft.com/office/drawing/2017/decorative" val="1"/>
                </a:ext>
              </a:extLst>
            </p:cNvPr>
            <p:cNvSpPr/>
            <p:nvPr/>
          </p:nvSpPr>
          <p:spPr bwMode="auto">
            <a:xfrm flipH="1">
              <a:off x="10284859" y="2694262"/>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6" name="Straight Connector 385">
              <a:extLst>
                <a:ext uri="{FF2B5EF4-FFF2-40B4-BE49-F238E27FC236}">
                  <a16:creationId xmlns:a16="http://schemas.microsoft.com/office/drawing/2014/main" id="{071764A9-ACFE-4BFC-A1A2-A4EFD9377DF3}"/>
                </a:ext>
                <a:ext uri="{C183D7F6-B498-43B3-948B-1728B52AA6E4}">
                  <adec:decorative xmlns:adec="http://schemas.microsoft.com/office/drawing/2017/decorative" val="1"/>
                </a:ext>
              </a:extLst>
            </p:cNvPr>
            <p:cNvCxnSpPr/>
            <p:nvPr/>
          </p:nvCxnSpPr>
          <p:spPr>
            <a:xfrm>
              <a:off x="10177366" y="2702754"/>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7" name="Rectangle 386">
              <a:extLst>
                <a:ext uri="{FF2B5EF4-FFF2-40B4-BE49-F238E27FC236}">
                  <a16:creationId xmlns:a16="http://schemas.microsoft.com/office/drawing/2014/main" id="{4ECB0D0F-77EF-44BB-9B33-A5D88D5165D9}"/>
                </a:ext>
                <a:ext uri="{C183D7F6-B498-43B3-948B-1728B52AA6E4}">
                  <adec:decorative xmlns:adec="http://schemas.microsoft.com/office/drawing/2017/decorative" val="1"/>
                </a:ext>
              </a:extLst>
            </p:cNvPr>
            <p:cNvSpPr/>
            <p:nvPr/>
          </p:nvSpPr>
          <p:spPr bwMode="auto">
            <a:xfrm>
              <a:off x="10153364" y="2578513"/>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8" name="Oval 387">
              <a:extLst>
                <a:ext uri="{FF2B5EF4-FFF2-40B4-BE49-F238E27FC236}">
                  <a16:creationId xmlns:a16="http://schemas.microsoft.com/office/drawing/2014/main" id="{EC22D1FF-8308-41F5-81D3-11206B3B5E60}"/>
                </a:ext>
                <a:ext uri="{C183D7F6-B498-43B3-948B-1728B52AA6E4}">
                  <adec:decorative xmlns:adec="http://schemas.microsoft.com/office/drawing/2017/decorative" val="1"/>
                </a:ext>
              </a:extLst>
            </p:cNvPr>
            <p:cNvSpPr/>
            <p:nvPr/>
          </p:nvSpPr>
          <p:spPr bwMode="auto">
            <a:xfrm flipH="1">
              <a:off x="10284859" y="2594269"/>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9" name="Straight Connector 388">
              <a:extLst>
                <a:ext uri="{FF2B5EF4-FFF2-40B4-BE49-F238E27FC236}">
                  <a16:creationId xmlns:a16="http://schemas.microsoft.com/office/drawing/2014/main" id="{5C751C0D-4767-4548-87EC-2CDCCAE79DAC}"/>
                </a:ext>
                <a:ext uri="{C183D7F6-B498-43B3-948B-1728B52AA6E4}">
                  <adec:decorative xmlns:adec="http://schemas.microsoft.com/office/drawing/2017/decorative" val="1"/>
                </a:ext>
              </a:extLst>
            </p:cNvPr>
            <p:cNvCxnSpPr/>
            <p:nvPr/>
          </p:nvCxnSpPr>
          <p:spPr>
            <a:xfrm>
              <a:off x="10177366" y="2602761"/>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0" name="Rectangle 389">
              <a:extLst>
                <a:ext uri="{FF2B5EF4-FFF2-40B4-BE49-F238E27FC236}">
                  <a16:creationId xmlns:a16="http://schemas.microsoft.com/office/drawing/2014/main" id="{202C4D6A-C3A2-4DF5-81D8-96AF6A7CAC18}"/>
                </a:ext>
                <a:ext uri="{C183D7F6-B498-43B3-948B-1728B52AA6E4}">
                  <adec:decorative xmlns:adec="http://schemas.microsoft.com/office/drawing/2017/decorative" val="1"/>
                </a:ext>
              </a:extLst>
            </p:cNvPr>
            <p:cNvSpPr/>
            <p:nvPr/>
          </p:nvSpPr>
          <p:spPr bwMode="auto">
            <a:xfrm>
              <a:off x="10153364" y="2628510"/>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1" name="Oval 390">
              <a:extLst>
                <a:ext uri="{FF2B5EF4-FFF2-40B4-BE49-F238E27FC236}">
                  <a16:creationId xmlns:a16="http://schemas.microsoft.com/office/drawing/2014/main" id="{DC11765E-6744-4433-9A95-413060C47079}"/>
                </a:ext>
                <a:ext uri="{C183D7F6-B498-43B3-948B-1728B52AA6E4}">
                  <adec:decorative xmlns:adec="http://schemas.microsoft.com/office/drawing/2017/decorative" val="1"/>
                </a:ext>
              </a:extLst>
            </p:cNvPr>
            <p:cNvSpPr/>
            <p:nvPr/>
          </p:nvSpPr>
          <p:spPr bwMode="auto">
            <a:xfrm flipH="1">
              <a:off x="10284859" y="2644265"/>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2" name="Straight Connector 391">
              <a:extLst>
                <a:ext uri="{FF2B5EF4-FFF2-40B4-BE49-F238E27FC236}">
                  <a16:creationId xmlns:a16="http://schemas.microsoft.com/office/drawing/2014/main" id="{37368FCC-E9B0-49A4-AC1F-40D544E1DD71}"/>
                </a:ext>
                <a:ext uri="{C183D7F6-B498-43B3-948B-1728B52AA6E4}">
                  <adec:decorative xmlns:adec="http://schemas.microsoft.com/office/drawing/2017/decorative" val="1"/>
                </a:ext>
              </a:extLst>
            </p:cNvPr>
            <p:cNvCxnSpPr/>
            <p:nvPr/>
          </p:nvCxnSpPr>
          <p:spPr>
            <a:xfrm>
              <a:off x="10177366" y="2652757"/>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3" name="Rectangle 392">
              <a:extLst>
                <a:ext uri="{FF2B5EF4-FFF2-40B4-BE49-F238E27FC236}">
                  <a16:creationId xmlns:a16="http://schemas.microsoft.com/office/drawing/2014/main" id="{5A1F57CF-46E2-4462-9A69-9C948B2BFF51}"/>
                </a:ext>
                <a:ext uri="{C183D7F6-B498-43B3-948B-1728B52AA6E4}">
                  <adec:decorative xmlns:adec="http://schemas.microsoft.com/office/drawing/2017/decorative" val="1"/>
                </a:ext>
              </a:extLst>
            </p:cNvPr>
            <p:cNvSpPr/>
            <p:nvPr/>
          </p:nvSpPr>
          <p:spPr bwMode="auto">
            <a:xfrm>
              <a:off x="10153364" y="2528517"/>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4" name="Oval 393">
              <a:extLst>
                <a:ext uri="{FF2B5EF4-FFF2-40B4-BE49-F238E27FC236}">
                  <a16:creationId xmlns:a16="http://schemas.microsoft.com/office/drawing/2014/main" id="{8ECD80B5-0739-4B28-A585-8A0FEBB1F662}"/>
                </a:ext>
                <a:ext uri="{C183D7F6-B498-43B3-948B-1728B52AA6E4}">
                  <adec:decorative xmlns:adec="http://schemas.microsoft.com/office/drawing/2017/decorative" val="1"/>
                </a:ext>
              </a:extLst>
            </p:cNvPr>
            <p:cNvSpPr/>
            <p:nvPr/>
          </p:nvSpPr>
          <p:spPr bwMode="auto">
            <a:xfrm flipH="1">
              <a:off x="10284859" y="2544273"/>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5" name="Straight Connector 394">
              <a:extLst>
                <a:ext uri="{FF2B5EF4-FFF2-40B4-BE49-F238E27FC236}">
                  <a16:creationId xmlns:a16="http://schemas.microsoft.com/office/drawing/2014/main" id="{DA8D3413-0DA4-469F-B854-21AA694392CA}"/>
                </a:ext>
                <a:ext uri="{C183D7F6-B498-43B3-948B-1728B52AA6E4}">
                  <adec:decorative xmlns:adec="http://schemas.microsoft.com/office/drawing/2017/decorative" val="1"/>
                </a:ext>
              </a:extLst>
            </p:cNvPr>
            <p:cNvCxnSpPr/>
            <p:nvPr/>
          </p:nvCxnSpPr>
          <p:spPr>
            <a:xfrm>
              <a:off x="10177366" y="2552765"/>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6" name="Flowchart: Direct Access Storage 365">
              <a:extLst>
                <a:ext uri="{FF2B5EF4-FFF2-40B4-BE49-F238E27FC236}">
                  <a16:creationId xmlns:a16="http://schemas.microsoft.com/office/drawing/2014/main" id="{953E325D-F02A-4D6F-9FA2-74ABA8D95ED1}"/>
                </a:ext>
                <a:ext uri="{C183D7F6-B498-43B3-948B-1728B52AA6E4}">
                  <adec:decorative xmlns:adec="http://schemas.microsoft.com/office/drawing/2017/decorative" val="1"/>
                </a:ext>
              </a:extLst>
            </p:cNvPr>
            <p:cNvSpPr/>
            <p:nvPr/>
          </p:nvSpPr>
          <p:spPr bwMode="auto">
            <a:xfrm>
              <a:off x="10402941" y="2528517"/>
              <a:ext cx="113954" cy="299596"/>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8" name="Rectangle 5">
              <a:extLst>
                <a:ext uri="{FF2B5EF4-FFF2-40B4-BE49-F238E27FC236}">
                  <a16:creationId xmlns:a16="http://schemas.microsoft.com/office/drawing/2014/main" id="{6B49375A-8189-44D0-9182-3FBDF590BF6A}"/>
                </a:ext>
                <a:ext uri="{C183D7F6-B498-43B3-948B-1728B52AA6E4}">
                  <adec:decorative xmlns:adec="http://schemas.microsoft.com/office/drawing/2017/decorative" val="1"/>
                </a:ext>
              </a:extLst>
            </p:cNvPr>
            <p:cNvSpPr>
              <a:spLocks noChangeArrowheads="1"/>
            </p:cNvSpPr>
            <p:nvPr/>
          </p:nvSpPr>
          <p:spPr bwMode="auto">
            <a:xfrm>
              <a:off x="9874808" y="2526554"/>
              <a:ext cx="191148" cy="29959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9" name="Freeform 6">
              <a:extLst>
                <a:ext uri="{FF2B5EF4-FFF2-40B4-BE49-F238E27FC236}">
                  <a16:creationId xmlns:a16="http://schemas.microsoft.com/office/drawing/2014/main" id="{A9DAC5F7-C9A6-424C-BE62-622C0F5551F5}"/>
                </a:ext>
                <a:ext uri="{C183D7F6-B498-43B3-948B-1728B52AA6E4}">
                  <adec:decorative xmlns:adec="http://schemas.microsoft.com/office/drawing/2017/decorative" val="1"/>
                </a:ext>
              </a:extLst>
            </p:cNvPr>
            <p:cNvSpPr>
              <a:spLocks/>
            </p:cNvSpPr>
            <p:nvPr/>
          </p:nvSpPr>
          <p:spPr bwMode="auto">
            <a:xfrm>
              <a:off x="9895281" y="2561566"/>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0" name="Freeform 7">
              <a:extLst>
                <a:ext uri="{FF2B5EF4-FFF2-40B4-BE49-F238E27FC236}">
                  <a16:creationId xmlns:a16="http://schemas.microsoft.com/office/drawing/2014/main" id="{DB3626FC-4CD6-4010-8540-18FE924743F3}"/>
                </a:ext>
                <a:ext uri="{C183D7F6-B498-43B3-948B-1728B52AA6E4}">
                  <adec:decorative xmlns:adec="http://schemas.microsoft.com/office/drawing/2017/decorative" val="1"/>
                </a:ext>
              </a:extLst>
            </p:cNvPr>
            <p:cNvSpPr>
              <a:spLocks/>
            </p:cNvSpPr>
            <p:nvPr/>
          </p:nvSpPr>
          <p:spPr bwMode="auto">
            <a:xfrm>
              <a:off x="9895281" y="2615635"/>
              <a:ext cx="150201" cy="3058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1" name="Freeform 8">
              <a:extLst>
                <a:ext uri="{FF2B5EF4-FFF2-40B4-BE49-F238E27FC236}">
                  <a16:creationId xmlns:a16="http://schemas.microsoft.com/office/drawing/2014/main" id="{13844F6E-0B85-4100-B087-B229C47F6AF8}"/>
                </a:ext>
                <a:ext uri="{C183D7F6-B498-43B3-948B-1728B52AA6E4}">
                  <adec:decorative xmlns:adec="http://schemas.microsoft.com/office/drawing/2017/decorative" val="1"/>
                </a:ext>
              </a:extLst>
            </p:cNvPr>
            <p:cNvSpPr>
              <a:spLocks/>
            </p:cNvSpPr>
            <p:nvPr/>
          </p:nvSpPr>
          <p:spPr bwMode="auto">
            <a:xfrm>
              <a:off x="9895281" y="2669262"/>
              <a:ext cx="150201" cy="3058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2" name="Freeform 9">
              <a:extLst>
                <a:ext uri="{FF2B5EF4-FFF2-40B4-BE49-F238E27FC236}">
                  <a16:creationId xmlns:a16="http://schemas.microsoft.com/office/drawing/2014/main" id="{CC4DAF1A-32AD-4E06-A231-C4638777C230}"/>
                </a:ext>
                <a:ext uri="{C183D7F6-B498-43B3-948B-1728B52AA6E4}">
                  <adec:decorative xmlns:adec="http://schemas.microsoft.com/office/drawing/2017/decorative" val="1"/>
                </a:ext>
              </a:extLst>
            </p:cNvPr>
            <p:cNvSpPr>
              <a:spLocks/>
            </p:cNvSpPr>
            <p:nvPr/>
          </p:nvSpPr>
          <p:spPr bwMode="auto">
            <a:xfrm>
              <a:off x="9895281" y="2723331"/>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4" name="Oval 14">
              <a:extLst>
                <a:ext uri="{FF2B5EF4-FFF2-40B4-BE49-F238E27FC236}">
                  <a16:creationId xmlns:a16="http://schemas.microsoft.com/office/drawing/2014/main" id="{AC6F16A5-6584-42A5-A5BB-E24F0213089E}"/>
                </a:ext>
                <a:ext uri="{C183D7F6-B498-43B3-948B-1728B52AA6E4}">
                  <adec:decorative xmlns:adec="http://schemas.microsoft.com/office/drawing/2017/decorative" val="1"/>
                </a:ext>
              </a:extLst>
            </p:cNvPr>
            <p:cNvSpPr>
              <a:spLocks noChangeArrowheads="1"/>
            </p:cNvSpPr>
            <p:nvPr/>
          </p:nvSpPr>
          <p:spPr bwMode="auto">
            <a:xfrm>
              <a:off x="10019248" y="2567993"/>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5" name="Oval 15">
              <a:extLst>
                <a:ext uri="{FF2B5EF4-FFF2-40B4-BE49-F238E27FC236}">
                  <a16:creationId xmlns:a16="http://schemas.microsoft.com/office/drawing/2014/main" id="{CFCB56F1-0FD4-4FBA-A506-7EE10D738D12}"/>
                </a:ext>
                <a:ext uri="{C183D7F6-B498-43B3-948B-1728B52AA6E4}">
                  <adec:decorative xmlns:adec="http://schemas.microsoft.com/office/drawing/2017/decorative" val="1"/>
                </a:ext>
              </a:extLst>
            </p:cNvPr>
            <p:cNvSpPr>
              <a:spLocks noChangeArrowheads="1"/>
            </p:cNvSpPr>
            <p:nvPr/>
          </p:nvSpPr>
          <p:spPr bwMode="auto">
            <a:xfrm>
              <a:off x="10019248" y="2622062"/>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6" name="Oval 16">
              <a:extLst>
                <a:ext uri="{FF2B5EF4-FFF2-40B4-BE49-F238E27FC236}">
                  <a16:creationId xmlns:a16="http://schemas.microsoft.com/office/drawing/2014/main" id="{FD6E8A70-365A-49E2-9FD5-85092DCE5380}"/>
                </a:ext>
                <a:ext uri="{C183D7F6-B498-43B3-948B-1728B52AA6E4}">
                  <adec:decorative xmlns:adec="http://schemas.microsoft.com/office/drawing/2017/decorative" val="1"/>
                </a:ext>
              </a:extLst>
            </p:cNvPr>
            <p:cNvSpPr>
              <a:spLocks noChangeArrowheads="1"/>
            </p:cNvSpPr>
            <p:nvPr/>
          </p:nvSpPr>
          <p:spPr bwMode="auto">
            <a:xfrm>
              <a:off x="10019248" y="2676131"/>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7" name="Oval 17">
              <a:extLst>
                <a:ext uri="{FF2B5EF4-FFF2-40B4-BE49-F238E27FC236}">
                  <a16:creationId xmlns:a16="http://schemas.microsoft.com/office/drawing/2014/main" id="{E6329C5B-2B0E-4F65-8715-C9E266FFB999}"/>
                </a:ext>
                <a:ext uri="{C183D7F6-B498-43B3-948B-1728B52AA6E4}">
                  <adec:decorative xmlns:adec="http://schemas.microsoft.com/office/drawing/2017/decorative" val="1"/>
                </a:ext>
              </a:extLst>
            </p:cNvPr>
            <p:cNvSpPr>
              <a:spLocks noChangeArrowheads="1"/>
            </p:cNvSpPr>
            <p:nvPr/>
          </p:nvSpPr>
          <p:spPr bwMode="auto">
            <a:xfrm>
              <a:off x="10019248" y="2730201"/>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2" name="Rectangle 331">
              <a:extLst>
                <a:ext uri="{FF2B5EF4-FFF2-40B4-BE49-F238E27FC236}">
                  <a16:creationId xmlns:a16="http://schemas.microsoft.com/office/drawing/2014/main" id="{68ED69FB-5C45-41A8-8AC3-E1F681E0BF48}"/>
                </a:ext>
                <a:ext uri="{C183D7F6-B498-43B3-948B-1728B52AA6E4}">
                  <adec:decorative xmlns:adec="http://schemas.microsoft.com/office/drawing/2017/decorative" val="1"/>
                </a:ext>
              </a:extLst>
            </p:cNvPr>
            <p:cNvSpPr/>
            <p:nvPr/>
          </p:nvSpPr>
          <p:spPr bwMode="auto">
            <a:xfrm>
              <a:off x="9778278" y="2990874"/>
              <a:ext cx="851793" cy="476453"/>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6" name="Rectangle 345">
              <a:extLst>
                <a:ext uri="{FF2B5EF4-FFF2-40B4-BE49-F238E27FC236}">
                  <a16:creationId xmlns:a16="http://schemas.microsoft.com/office/drawing/2014/main" id="{5F9BC57F-4393-451E-8161-78698E02866E}"/>
                </a:ext>
                <a:ext uri="{C183D7F6-B498-43B3-948B-1728B52AA6E4}">
                  <adec:decorative xmlns:adec="http://schemas.microsoft.com/office/drawing/2017/decorative" val="1"/>
                </a:ext>
              </a:extLst>
            </p:cNvPr>
            <p:cNvSpPr/>
            <p:nvPr/>
          </p:nvSpPr>
          <p:spPr bwMode="auto">
            <a:xfrm>
              <a:off x="10153364" y="3274749"/>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7" name="Oval 346">
              <a:extLst>
                <a:ext uri="{FF2B5EF4-FFF2-40B4-BE49-F238E27FC236}">
                  <a16:creationId xmlns:a16="http://schemas.microsoft.com/office/drawing/2014/main" id="{57128892-3985-4E18-812C-6266933C88B8}"/>
                </a:ext>
                <a:ext uri="{C183D7F6-B498-43B3-948B-1728B52AA6E4}">
                  <adec:decorative xmlns:adec="http://schemas.microsoft.com/office/drawing/2017/decorative" val="1"/>
                </a:ext>
              </a:extLst>
            </p:cNvPr>
            <p:cNvSpPr/>
            <p:nvPr/>
          </p:nvSpPr>
          <p:spPr bwMode="auto">
            <a:xfrm flipH="1">
              <a:off x="10284859" y="3290505"/>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48" name="Straight Connector 347">
              <a:extLst>
                <a:ext uri="{FF2B5EF4-FFF2-40B4-BE49-F238E27FC236}">
                  <a16:creationId xmlns:a16="http://schemas.microsoft.com/office/drawing/2014/main" id="{54F3EF78-FFBA-48AB-A716-3243080AD4A4}"/>
                </a:ext>
                <a:ext uri="{C183D7F6-B498-43B3-948B-1728B52AA6E4}">
                  <adec:decorative xmlns:adec="http://schemas.microsoft.com/office/drawing/2017/decorative" val="1"/>
                </a:ext>
              </a:extLst>
            </p:cNvPr>
            <p:cNvCxnSpPr/>
            <p:nvPr/>
          </p:nvCxnSpPr>
          <p:spPr>
            <a:xfrm>
              <a:off x="10177366" y="3298997"/>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630A0EF7-C0C1-4F69-809A-6F97F0ED0DAE}"/>
                </a:ext>
                <a:ext uri="{C183D7F6-B498-43B3-948B-1728B52AA6E4}">
                  <adec:decorative xmlns:adec="http://schemas.microsoft.com/office/drawing/2017/decorative" val="1"/>
                </a:ext>
              </a:extLst>
            </p:cNvPr>
            <p:cNvSpPr/>
            <p:nvPr/>
          </p:nvSpPr>
          <p:spPr bwMode="auto">
            <a:xfrm>
              <a:off x="10153364" y="3324746"/>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0" name="Oval 349">
              <a:extLst>
                <a:ext uri="{FF2B5EF4-FFF2-40B4-BE49-F238E27FC236}">
                  <a16:creationId xmlns:a16="http://schemas.microsoft.com/office/drawing/2014/main" id="{F93D0359-0AC8-490D-884A-C4BB8EF94279}"/>
                </a:ext>
                <a:ext uri="{C183D7F6-B498-43B3-948B-1728B52AA6E4}">
                  <adec:decorative xmlns:adec="http://schemas.microsoft.com/office/drawing/2017/decorative" val="1"/>
                </a:ext>
              </a:extLst>
            </p:cNvPr>
            <p:cNvSpPr/>
            <p:nvPr/>
          </p:nvSpPr>
          <p:spPr bwMode="auto">
            <a:xfrm flipH="1">
              <a:off x="10284859" y="3340502"/>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1" name="Straight Connector 350">
              <a:extLst>
                <a:ext uri="{FF2B5EF4-FFF2-40B4-BE49-F238E27FC236}">
                  <a16:creationId xmlns:a16="http://schemas.microsoft.com/office/drawing/2014/main" id="{2293AD82-308E-4E71-B3BF-2C4491CDCE0C}"/>
                </a:ext>
                <a:ext uri="{C183D7F6-B498-43B3-948B-1728B52AA6E4}">
                  <adec:decorative xmlns:adec="http://schemas.microsoft.com/office/drawing/2017/decorative" val="1"/>
                </a:ext>
              </a:extLst>
            </p:cNvPr>
            <p:cNvCxnSpPr/>
            <p:nvPr/>
          </p:nvCxnSpPr>
          <p:spPr>
            <a:xfrm>
              <a:off x="10177366" y="3348993"/>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2" name="Rectangle 351">
              <a:extLst>
                <a:ext uri="{FF2B5EF4-FFF2-40B4-BE49-F238E27FC236}">
                  <a16:creationId xmlns:a16="http://schemas.microsoft.com/office/drawing/2014/main" id="{2B8A9041-D2E1-4678-B90E-1E7E7C8DDCBD}"/>
                </a:ext>
                <a:ext uri="{C183D7F6-B498-43B3-948B-1728B52AA6E4}">
                  <adec:decorative xmlns:adec="http://schemas.microsoft.com/office/drawing/2017/decorative" val="1"/>
                </a:ext>
              </a:extLst>
            </p:cNvPr>
            <p:cNvSpPr/>
            <p:nvPr/>
          </p:nvSpPr>
          <p:spPr bwMode="auto">
            <a:xfrm>
              <a:off x="10153364" y="3224753"/>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3" name="Oval 352">
              <a:extLst>
                <a:ext uri="{FF2B5EF4-FFF2-40B4-BE49-F238E27FC236}">
                  <a16:creationId xmlns:a16="http://schemas.microsoft.com/office/drawing/2014/main" id="{D93168F1-ED49-47BA-AB62-8D7486FC738B}"/>
                </a:ext>
                <a:ext uri="{C183D7F6-B498-43B3-948B-1728B52AA6E4}">
                  <adec:decorative xmlns:adec="http://schemas.microsoft.com/office/drawing/2017/decorative" val="1"/>
                </a:ext>
              </a:extLst>
            </p:cNvPr>
            <p:cNvSpPr/>
            <p:nvPr/>
          </p:nvSpPr>
          <p:spPr bwMode="auto">
            <a:xfrm flipH="1">
              <a:off x="10284859" y="3240509"/>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4" name="Straight Connector 353">
              <a:extLst>
                <a:ext uri="{FF2B5EF4-FFF2-40B4-BE49-F238E27FC236}">
                  <a16:creationId xmlns:a16="http://schemas.microsoft.com/office/drawing/2014/main" id="{901CC1B9-1501-4AEF-872E-95DF40C08B95}"/>
                </a:ext>
                <a:ext uri="{C183D7F6-B498-43B3-948B-1728B52AA6E4}">
                  <adec:decorative xmlns:adec="http://schemas.microsoft.com/office/drawing/2017/decorative" val="1"/>
                </a:ext>
              </a:extLst>
            </p:cNvPr>
            <p:cNvCxnSpPr/>
            <p:nvPr/>
          </p:nvCxnSpPr>
          <p:spPr>
            <a:xfrm>
              <a:off x="10177366" y="3249001"/>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5" name="Rectangle 354">
              <a:extLst>
                <a:ext uri="{FF2B5EF4-FFF2-40B4-BE49-F238E27FC236}">
                  <a16:creationId xmlns:a16="http://schemas.microsoft.com/office/drawing/2014/main" id="{EFE7930D-7475-4221-BBE9-687D8A1E0EB3}"/>
                </a:ext>
                <a:ext uri="{C183D7F6-B498-43B3-948B-1728B52AA6E4}">
                  <adec:decorative xmlns:adec="http://schemas.microsoft.com/office/drawing/2017/decorative" val="1"/>
                </a:ext>
              </a:extLst>
            </p:cNvPr>
            <p:cNvSpPr/>
            <p:nvPr/>
          </p:nvSpPr>
          <p:spPr bwMode="auto">
            <a:xfrm>
              <a:off x="10153364" y="3124760"/>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6" name="Oval 355">
              <a:extLst>
                <a:ext uri="{FF2B5EF4-FFF2-40B4-BE49-F238E27FC236}">
                  <a16:creationId xmlns:a16="http://schemas.microsoft.com/office/drawing/2014/main" id="{870C5C1F-83BC-43C7-A525-36CE5C3F5CA6}"/>
                </a:ext>
                <a:ext uri="{C183D7F6-B498-43B3-948B-1728B52AA6E4}">
                  <adec:decorative xmlns:adec="http://schemas.microsoft.com/office/drawing/2017/decorative" val="1"/>
                </a:ext>
              </a:extLst>
            </p:cNvPr>
            <p:cNvSpPr/>
            <p:nvPr/>
          </p:nvSpPr>
          <p:spPr bwMode="auto">
            <a:xfrm flipH="1">
              <a:off x="10284859" y="3140516"/>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3F3183CD-AB53-4199-9ABD-ADB2A6903E0D}"/>
                </a:ext>
                <a:ext uri="{C183D7F6-B498-43B3-948B-1728B52AA6E4}">
                  <adec:decorative xmlns:adec="http://schemas.microsoft.com/office/drawing/2017/decorative" val="1"/>
                </a:ext>
              </a:extLst>
            </p:cNvPr>
            <p:cNvCxnSpPr/>
            <p:nvPr/>
          </p:nvCxnSpPr>
          <p:spPr>
            <a:xfrm>
              <a:off x="10177366" y="3149008"/>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8" name="Rectangle 357">
              <a:extLst>
                <a:ext uri="{FF2B5EF4-FFF2-40B4-BE49-F238E27FC236}">
                  <a16:creationId xmlns:a16="http://schemas.microsoft.com/office/drawing/2014/main" id="{FD9724E0-349F-4C59-BB30-804D35D2312B}"/>
                </a:ext>
                <a:ext uri="{C183D7F6-B498-43B3-948B-1728B52AA6E4}">
                  <adec:decorative xmlns:adec="http://schemas.microsoft.com/office/drawing/2017/decorative" val="1"/>
                </a:ext>
              </a:extLst>
            </p:cNvPr>
            <p:cNvSpPr/>
            <p:nvPr/>
          </p:nvSpPr>
          <p:spPr bwMode="auto">
            <a:xfrm>
              <a:off x="10153364" y="3174757"/>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Oval 358">
              <a:extLst>
                <a:ext uri="{FF2B5EF4-FFF2-40B4-BE49-F238E27FC236}">
                  <a16:creationId xmlns:a16="http://schemas.microsoft.com/office/drawing/2014/main" id="{F182D52A-6471-40C8-B9EE-5F123F15BFA7}"/>
                </a:ext>
                <a:ext uri="{C183D7F6-B498-43B3-948B-1728B52AA6E4}">
                  <adec:decorative xmlns:adec="http://schemas.microsoft.com/office/drawing/2017/decorative" val="1"/>
                </a:ext>
              </a:extLst>
            </p:cNvPr>
            <p:cNvSpPr/>
            <p:nvPr/>
          </p:nvSpPr>
          <p:spPr bwMode="auto">
            <a:xfrm flipH="1">
              <a:off x="10284859" y="3190512"/>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60" name="Straight Connector 359">
              <a:extLst>
                <a:ext uri="{FF2B5EF4-FFF2-40B4-BE49-F238E27FC236}">
                  <a16:creationId xmlns:a16="http://schemas.microsoft.com/office/drawing/2014/main" id="{9EC5F2E6-82DC-4753-8E40-E15FC6212BAD}"/>
                </a:ext>
                <a:ext uri="{C183D7F6-B498-43B3-948B-1728B52AA6E4}">
                  <adec:decorative xmlns:adec="http://schemas.microsoft.com/office/drawing/2017/decorative" val="1"/>
                </a:ext>
              </a:extLst>
            </p:cNvPr>
            <p:cNvCxnSpPr/>
            <p:nvPr/>
          </p:nvCxnSpPr>
          <p:spPr>
            <a:xfrm>
              <a:off x="10177366" y="3199004"/>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1" name="Rectangle 360">
              <a:extLst>
                <a:ext uri="{FF2B5EF4-FFF2-40B4-BE49-F238E27FC236}">
                  <a16:creationId xmlns:a16="http://schemas.microsoft.com/office/drawing/2014/main" id="{59F3B2EF-6126-4C4A-94E8-4DCC7F905D88}"/>
                </a:ext>
                <a:ext uri="{C183D7F6-B498-43B3-948B-1728B52AA6E4}">
                  <adec:decorative xmlns:adec="http://schemas.microsoft.com/office/drawing/2017/decorative" val="1"/>
                </a:ext>
              </a:extLst>
            </p:cNvPr>
            <p:cNvSpPr/>
            <p:nvPr/>
          </p:nvSpPr>
          <p:spPr bwMode="auto">
            <a:xfrm>
              <a:off x="10153364" y="3074764"/>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2" name="Oval 361">
              <a:extLst>
                <a:ext uri="{FF2B5EF4-FFF2-40B4-BE49-F238E27FC236}">
                  <a16:creationId xmlns:a16="http://schemas.microsoft.com/office/drawing/2014/main" id="{40A40269-5A74-453B-B644-77D123CB5919}"/>
                </a:ext>
                <a:ext uri="{C183D7F6-B498-43B3-948B-1728B52AA6E4}">
                  <adec:decorative xmlns:adec="http://schemas.microsoft.com/office/drawing/2017/decorative" val="1"/>
                </a:ext>
              </a:extLst>
            </p:cNvPr>
            <p:cNvSpPr/>
            <p:nvPr/>
          </p:nvSpPr>
          <p:spPr bwMode="auto">
            <a:xfrm flipH="1">
              <a:off x="10284859" y="3090520"/>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63" name="Straight Connector 362">
              <a:extLst>
                <a:ext uri="{FF2B5EF4-FFF2-40B4-BE49-F238E27FC236}">
                  <a16:creationId xmlns:a16="http://schemas.microsoft.com/office/drawing/2014/main" id="{BBB0FBE8-C2DF-40B0-94B1-F88F06552F7A}"/>
                </a:ext>
                <a:ext uri="{C183D7F6-B498-43B3-948B-1728B52AA6E4}">
                  <adec:decorative xmlns:adec="http://schemas.microsoft.com/office/drawing/2017/decorative" val="1"/>
                </a:ext>
              </a:extLst>
            </p:cNvPr>
            <p:cNvCxnSpPr/>
            <p:nvPr/>
          </p:nvCxnSpPr>
          <p:spPr>
            <a:xfrm>
              <a:off x="10177366" y="3099012"/>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4" name="Flowchart: Direct Access Storage 333">
              <a:extLst>
                <a:ext uri="{FF2B5EF4-FFF2-40B4-BE49-F238E27FC236}">
                  <a16:creationId xmlns:a16="http://schemas.microsoft.com/office/drawing/2014/main" id="{92A7F465-6835-4ABB-A6BB-F0BB46FE3C59}"/>
                </a:ext>
                <a:ext uri="{C183D7F6-B498-43B3-948B-1728B52AA6E4}">
                  <adec:decorative xmlns:adec="http://schemas.microsoft.com/office/drawing/2017/decorative" val="1"/>
                </a:ext>
              </a:extLst>
            </p:cNvPr>
            <p:cNvSpPr/>
            <p:nvPr/>
          </p:nvSpPr>
          <p:spPr bwMode="auto">
            <a:xfrm>
              <a:off x="10402941" y="3074764"/>
              <a:ext cx="113954" cy="299596"/>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36" name="Rectangle 5">
              <a:extLst>
                <a:ext uri="{FF2B5EF4-FFF2-40B4-BE49-F238E27FC236}">
                  <a16:creationId xmlns:a16="http://schemas.microsoft.com/office/drawing/2014/main" id="{7C8827A4-B1CE-4EDB-B08D-E029C61862F8}"/>
                </a:ext>
                <a:ext uri="{C183D7F6-B498-43B3-948B-1728B52AA6E4}">
                  <adec:decorative xmlns:adec="http://schemas.microsoft.com/office/drawing/2017/decorative" val="1"/>
                </a:ext>
              </a:extLst>
            </p:cNvPr>
            <p:cNvSpPr>
              <a:spLocks noChangeArrowheads="1"/>
            </p:cNvSpPr>
            <p:nvPr/>
          </p:nvSpPr>
          <p:spPr bwMode="auto">
            <a:xfrm>
              <a:off x="9874808" y="3072801"/>
              <a:ext cx="191148" cy="29959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7" name="Freeform 6">
              <a:extLst>
                <a:ext uri="{FF2B5EF4-FFF2-40B4-BE49-F238E27FC236}">
                  <a16:creationId xmlns:a16="http://schemas.microsoft.com/office/drawing/2014/main" id="{85FB347A-8F08-4BB6-9DE3-3D8A65D75677}"/>
                </a:ext>
                <a:ext uri="{C183D7F6-B498-43B3-948B-1728B52AA6E4}">
                  <adec:decorative xmlns:adec="http://schemas.microsoft.com/office/drawing/2017/decorative" val="1"/>
                </a:ext>
              </a:extLst>
            </p:cNvPr>
            <p:cNvSpPr>
              <a:spLocks/>
            </p:cNvSpPr>
            <p:nvPr/>
          </p:nvSpPr>
          <p:spPr bwMode="auto">
            <a:xfrm>
              <a:off x="9895281" y="3107813"/>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8" name="Freeform 7">
              <a:extLst>
                <a:ext uri="{FF2B5EF4-FFF2-40B4-BE49-F238E27FC236}">
                  <a16:creationId xmlns:a16="http://schemas.microsoft.com/office/drawing/2014/main" id="{52303A0B-7B81-4861-9258-EE8937F17484}"/>
                </a:ext>
                <a:ext uri="{C183D7F6-B498-43B3-948B-1728B52AA6E4}">
                  <adec:decorative xmlns:adec="http://schemas.microsoft.com/office/drawing/2017/decorative" val="1"/>
                </a:ext>
              </a:extLst>
            </p:cNvPr>
            <p:cNvSpPr>
              <a:spLocks/>
            </p:cNvSpPr>
            <p:nvPr/>
          </p:nvSpPr>
          <p:spPr bwMode="auto">
            <a:xfrm>
              <a:off x="9895281" y="3161882"/>
              <a:ext cx="150201" cy="3058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9" name="Freeform 8">
              <a:extLst>
                <a:ext uri="{FF2B5EF4-FFF2-40B4-BE49-F238E27FC236}">
                  <a16:creationId xmlns:a16="http://schemas.microsoft.com/office/drawing/2014/main" id="{63711E57-4741-41F8-9FAB-80DE73D01466}"/>
                </a:ext>
                <a:ext uri="{C183D7F6-B498-43B3-948B-1728B52AA6E4}">
                  <adec:decorative xmlns:adec="http://schemas.microsoft.com/office/drawing/2017/decorative" val="1"/>
                </a:ext>
              </a:extLst>
            </p:cNvPr>
            <p:cNvSpPr>
              <a:spLocks/>
            </p:cNvSpPr>
            <p:nvPr/>
          </p:nvSpPr>
          <p:spPr bwMode="auto">
            <a:xfrm>
              <a:off x="9895281" y="3215509"/>
              <a:ext cx="150201" cy="3058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0" name="Freeform 9">
              <a:extLst>
                <a:ext uri="{FF2B5EF4-FFF2-40B4-BE49-F238E27FC236}">
                  <a16:creationId xmlns:a16="http://schemas.microsoft.com/office/drawing/2014/main" id="{8D232C16-CF54-4CD5-BE0F-A82120FE1BBE}"/>
                </a:ext>
                <a:ext uri="{C183D7F6-B498-43B3-948B-1728B52AA6E4}">
                  <adec:decorative xmlns:adec="http://schemas.microsoft.com/office/drawing/2017/decorative" val="1"/>
                </a:ext>
              </a:extLst>
            </p:cNvPr>
            <p:cNvSpPr>
              <a:spLocks/>
            </p:cNvSpPr>
            <p:nvPr/>
          </p:nvSpPr>
          <p:spPr bwMode="auto">
            <a:xfrm>
              <a:off x="9895281" y="3269578"/>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2" name="Oval 14">
              <a:extLst>
                <a:ext uri="{FF2B5EF4-FFF2-40B4-BE49-F238E27FC236}">
                  <a16:creationId xmlns:a16="http://schemas.microsoft.com/office/drawing/2014/main" id="{C50BBCAE-7FE5-4F04-A611-7CCB2459AFA0}"/>
                </a:ext>
                <a:ext uri="{C183D7F6-B498-43B3-948B-1728B52AA6E4}">
                  <adec:decorative xmlns:adec="http://schemas.microsoft.com/office/drawing/2017/decorative" val="1"/>
                </a:ext>
              </a:extLst>
            </p:cNvPr>
            <p:cNvSpPr>
              <a:spLocks noChangeArrowheads="1"/>
            </p:cNvSpPr>
            <p:nvPr/>
          </p:nvSpPr>
          <p:spPr bwMode="auto">
            <a:xfrm>
              <a:off x="10019248" y="3114240"/>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3" name="Oval 15">
              <a:extLst>
                <a:ext uri="{FF2B5EF4-FFF2-40B4-BE49-F238E27FC236}">
                  <a16:creationId xmlns:a16="http://schemas.microsoft.com/office/drawing/2014/main" id="{6210A5C0-FB88-49E6-8C74-7897D7D5ED55}"/>
                </a:ext>
                <a:ext uri="{C183D7F6-B498-43B3-948B-1728B52AA6E4}">
                  <adec:decorative xmlns:adec="http://schemas.microsoft.com/office/drawing/2017/decorative" val="1"/>
                </a:ext>
              </a:extLst>
            </p:cNvPr>
            <p:cNvSpPr>
              <a:spLocks noChangeArrowheads="1"/>
            </p:cNvSpPr>
            <p:nvPr/>
          </p:nvSpPr>
          <p:spPr bwMode="auto">
            <a:xfrm>
              <a:off x="10019248" y="3168309"/>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4" name="Oval 16">
              <a:extLst>
                <a:ext uri="{FF2B5EF4-FFF2-40B4-BE49-F238E27FC236}">
                  <a16:creationId xmlns:a16="http://schemas.microsoft.com/office/drawing/2014/main" id="{F1D963F7-A4B3-4AC9-ADF9-7F2D50912DEF}"/>
                </a:ext>
                <a:ext uri="{C183D7F6-B498-43B3-948B-1728B52AA6E4}">
                  <adec:decorative xmlns:adec="http://schemas.microsoft.com/office/drawing/2017/decorative" val="1"/>
                </a:ext>
              </a:extLst>
            </p:cNvPr>
            <p:cNvSpPr>
              <a:spLocks noChangeArrowheads="1"/>
            </p:cNvSpPr>
            <p:nvPr/>
          </p:nvSpPr>
          <p:spPr bwMode="auto">
            <a:xfrm>
              <a:off x="10019248" y="3222378"/>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5" name="Oval 17">
              <a:extLst>
                <a:ext uri="{FF2B5EF4-FFF2-40B4-BE49-F238E27FC236}">
                  <a16:creationId xmlns:a16="http://schemas.microsoft.com/office/drawing/2014/main" id="{44AC84B7-E28B-4B49-95C7-16E647210861}"/>
                </a:ext>
                <a:ext uri="{C183D7F6-B498-43B3-948B-1728B52AA6E4}">
                  <adec:decorative xmlns:adec="http://schemas.microsoft.com/office/drawing/2017/decorative" val="1"/>
                </a:ext>
              </a:extLst>
            </p:cNvPr>
            <p:cNvSpPr>
              <a:spLocks noChangeArrowheads="1"/>
            </p:cNvSpPr>
            <p:nvPr/>
          </p:nvSpPr>
          <p:spPr bwMode="auto">
            <a:xfrm>
              <a:off x="10019248" y="3276448"/>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1" name="Rectangle 430">
              <a:extLst>
                <a:ext uri="{FF2B5EF4-FFF2-40B4-BE49-F238E27FC236}">
                  <a16:creationId xmlns:a16="http://schemas.microsoft.com/office/drawing/2014/main" id="{D5DD543D-1BB9-4D60-BA73-62D191911A1C}"/>
                </a:ext>
                <a:ext uri="{C183D7F6-B498-43B3-948B-1728B52AA6E4}">
                  <adec:decorative xmlns:adec="http://schemas.microsoft.com/office/drawing/2017/decorative" val="1"/>
                </a:ext>
              </a:extLst>
            </p:cNvPr>
            <p:cNvSpPr/>
            <p:nvPr/>
          </p:nvSpPr>
          <p:spPr bwMode="auto">
            <a:xfrm>
              <a:off x="9778278" y="3806676"/>
              <a:ext cx="851793" cy="476453"/>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5" name="Rectangle 444">
              <a:extLst>
                <a:ext uri="{FF2B5EF4-FFF2-40B4-BE49-F238E27FC236}">
                  <a16:creationId xmlns:a16="http://schemas.microsoft.com/office/drawing/2014/main" id="{2B5ECB64-5D98-45BC-BF3F-7BE618146480}"/>
                </a:ext>
                <a:ext uri="{C183D7F6-B498-43B3-948B-1728B52AA6E4}">
                  <adec:decorative xmlns:adec="http://schemas.microsoft.com/office/drawing/2017/decorative" val="1"/>
                </a:ext>
              </a:extLst>
            </p:cNvPr>
            <p:cNvSpPr/>
            <p:nvPr/>
          </p:nvSpPr>
          <p:spPr bwMode="auto">
            <a:xfrm>
              <a:off x="10153364" y="4090551"/>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6" name="Oval 445">
              <a:extLst>
                <a:ext uri="{FF2B5EF4-FFF2-40B4-BE49-F238E27FC236}">
                  <a16:creationId xmlns:a16="http://schemas.microsoft.com/office/drawing/2014/main" id="{FDCEEB32-8A30-45A4-94C8-B7813C22E24F}"/>
                </a:ext>
                <a:ext uri="{C183D7F6-B498-43B3-948B-1728B52AA6E4}">
                  <adec:decorative xmlns:adec="http://schemas.microsoft.com/office/drawing/2017/decorative" val="1"/>
                </a:ext>
              </a:extLst>
            </p:cNvPr>
            <p:cNvSpPr/>
            <p:nvPr/>
          </p:nvSpPr>
          <p:spPr bwMode="auto">
            <a:xfrm flipH="1">
              <a:off x="10284859" y="4106307"/>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7" name="Straight Connector 446">
              <a:extLst>
                <a:ext uri="{FF2B5EF4-FFF2-40B4-BE49-F238E27FC236}">
                  <a16:creationId xmlns:a16="http://schemas.microsoft.com/office/drawing/2014/main" id="{025EBC56-C87B-4983-8746-C526CC3C162D}"/>
                </a:ext>
                <a:ext uri="{C183D7F6-B498-43B3-948B-1728B52AA6E4}">
                  <adec:decorative xmlns:adec="http://schemas.microsoft.com/office/drawing/2017/decorative" val="1"/>
                </a:ext>
              </a:extLst>
            </p:cNvPr>
            <p:cNvCxnSpPr/>
            <p:nvPr/>
          </p:nvCxnSpPr>
          <p:spPr>
            <a:xfrm>
              <a:off x="10177366" y="4114799"/>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8" name="Rectangle 447">
              <a:extLst>
                <a:ext uri="{FF2B5EF4-FFF2-40B4-BE49-F238E27FC236}">
                  <a16:creationId xmlns:a16="http://schemas.microsoft.com/office/drawing/2014/main" id="{9ED4E7FC-05F9-4E21-8109-FB14304BBB76}"/>
                </a:ext>
                <a:ext uri="{C183D7F6-B498-43B3-948B-1728B52AA6E4}">
                  <adec:decorative xmlns:adec="http://schemas.microsoft.com/office/drawing/2017/decorative" val="1"/>
                </a:ext>
              </a:extLst>
            </p:cNvPr>
            <p:cNvSpPr/>
            <p:nvPr/>
          </p:nvSpPr>
          <p:spPr bwMode="auto">
            <a:xfrm>
              <a:off x="10153364" y="4140548"/>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9" name="Oval 448">
              <a:extLst>
                <a:ext uri="{FF2B5EF4-FFF2-40B4-BE49-F238E27FC236}">
                  <a16:creationId xmlns:a16="http://schemas.microsoft.com/office/drawing/2014/main" id="{9DADB5A5-21B3-4C38-91BE-B3EC990CFE48}"/>
                </a:ext>
                <a:ext uri="{C183D7F6-B498-43B3-948B-1728B52AA6E4}">
                  <adec:decorative xmlns:adec="http://schemas.microsoft.com/office/drawing/2017/decorative" val="1"/>
                </a:ext>
              </a:extLst>
            </p:cNvPr>
            <p:cNvSpPr/>
            <p:nvPr/>
          </p:nvSpPr>
          <p:spPr bwMode="auto">
            <a:xfrm flipH="1">
              <a:off x="10284859" y="4156304"/>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0" name="Straight Connector 449">
              <a:extLst>
                <a:ext uri="{FF2B5EF4-FFF2-40B4-BE49-F238E27FC236}">
                  <a16:creationId xmlns:a16="http://schemas.microsoft.com/office/drawing/2014/main" id="{ADA672DA-68F7-4E40-81D3-F83131C0C01B}"/>
                </a:ext>
                <a:ext uri="{C183D7F6-B498-43B3-948B-1728B52AA6E4}">
                  <adec:decorative xmlns:adec="http://schemas.microsoft.com/office/drawing/2017/decorative" val="1"/>
                </a:ext>
              </a:extLst>
            </p:cNvPr>
            <p:cNvCxnSpPr/>
            <p:nvPr/>
          </p:nvCxnSpPr>
          <p:spPr>
            <a:xfrm>
              <a:off x="10177366" y="4164795"/>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1" name="Rectangle 450">
              <a:extLst>
                <a:ext uri="{FF2B5EF4-FFF2-40B4-BE49-F238E27FC236}">
                  <a16:creationId xmlns:a16="http://schemas.microsoft.com/office/drawing/2014/main" id="{F9D29E23-1699-4440-A734-A0F738BEE02A}"/>
                </a:ext>
                <a:ext uri="{C183D7F6-B498-43B3-948B-1728B52AA6E4}">
                  <adec:decorative xmlns:adec="http://schemas.microsoft.com/office/drawing/2017/decorative" val="1"/>
                </a:ext>
              </a:extLst>
            </p:cNvPr>
            <p:cNvSpPr/>
            <p:nvPr/>
          </p:nvSpPr>
          <p:spPr bwMode="auto">
            <a:xfrm>
              <a:off x="10153364" y="4040555"/>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2" name="Oval 451">
              <a:extLst>
                <a:ext uri="{FF2B5EF4-FFF2-40B4-BE49-F238E27FC236}">
                  <a16:creationId xmlns:a16="http://schemas.microsoft.com/office/drawing/2014/main" id="{3257D4A0-D8A7-4B4E-AAC3-2E285C08D9FE}"/>
                </a:ext>
                <a:ext uri="{C183D7F6-B498-43B3-948B-1728B52AA6E4}">
                  <adec:decorative xmlns:adec="http://schemas.microsoft.com/office/drawing/2017/decorative" val="1"/>
                </a:ext>
              </a:extLst>
            </p:cNvPr>
            <p:cNvSpPr/>
            <p:nvPr/>
          </p:nvSpPr>
          <p:spPr bwMode="auto">
            <a:xfrm flipH="1">
              <a:off x="10284859" y="4056311"/>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3" name="Straight Connector 452">
              <a:extLst>
                <a:ext uri="{FF2B5EF4-FFF2-40B4-BE49-F238E27FC236}">
                  <a16:creationId xmlns:a16="http://schemas.microsoft.com/office/drawing/2014/main" id="{AC7B0639-A201-45D0-BE4F-D73A8F3D65D1}"/>
                </a:ext>
                <a:ext uri="{C183D7F6-B498-43B3-948B-1728B52AA6E4}">
                  <adec:decorative xmlns:adec="http://schemas.microsoft.com/office/drawing/2017/decorative" val="1"/>
                </a:ext>
              </a:extLst>
            </p:cNvPr>
            <p:cNvCxnSpPr/>
            <p:nvPr/>
          </p:nvCxnSpPr>
          <p:spPr>
            <a:xfrm>
              <a:off x="10177366" y="4064803"/>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4" name="Rectangle 453">
              <a:extLst>
                <a:ext uri="{FF2B5EF4-FFF2-40B4-BE49-F238E27FC236}">
                  <a16:creationId xmlns:a16="http://schemas.microsoft.com/office/drawing/2014/main" id="{6C50E144-E173-43F8-9890-8695502F51D4}"/>
                </a:ext>
                <a:ext uri="{C183D7F6-B498-43B3-948B-1728B52AA6E4}">
                  <adec:decorative xmlns:adec="http://schemas.microsoft.com/office/drawing/2017/decorative" val="1"/>
                </a:ext>
              </a:extLst>
            </p:cNvPr>
            <p:cNvSpPr/>
            <p:nvPr/>
          </p:nvSpPr>
          <p:spPr bwMode="auto">
            <a:xfrm>
              <a:off x="10153364" y="3940562"/>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5" name="Oval 454">
              <a:extLst>
                <a:ext uri="{FF2B5EF4-FFF2-40B4-BE49-F238E27FC236}">
                  <a16:creationId xmlns:a16="http://schemas.microsoft.com/office/drawing/2014/main" id="{BBD79B70-F830-47BE-97A0-4F9DF2B10A08}"/>
                </a:ext>
                <a:ext uri="{C183D7F6-B498-43B3-948B-1728B52AA6E4}">
                  <adec:decorative xmlns:adec="http://schemas.microsoft.com/office/drawing/2017/decorative" val="1"/>
                </a:ext>
              </a:extLst>
            </p:cNvPr>
            <p:cNvSpPr/>
            <p:nvPr/>
          </p:nvSpPr>
          <p:spPr bwMode="auto">
            <a:xfrm flipH="1">
              <a:off x="10284859" y="3956318"/>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6" name="Straight Connector 455">
              <a:extLst>
                <a:ext uri="{FF2B5EF4-FFF2-40B4-BE49-F238E27FC236}">
                  <a16:creationId xmlns:a16="http://schemas.microsoft.com/office/drawing/2014/main" id="{2870FC04-24CA-485E-AF7C-46723099A302}"/>
                </a:ext>
                <a:ext uri="{C183D7F6-B498-43B3-948B-1728B52AA6E4}">
                  <adec:decorative xmlns:adec="http://schemas.microsoft.com/office/drawing/2017/decorative" val="1"/>
                </a:ext>
              </a:extLst>
            </p:cNvPr>
            <p:cNvCxnSpPr/>
            <p:nvPr/>
          </p:nvCxnSpPr>
          <p:spPr>
            <a:xfrm>
              <a:off x="10177366" y="3964810"/>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7" name="Rectangle 456">
              <a:extLst>
                <a:ext uri="{FF2B5EF4-FFF2-40B4-BE49-F238E27FC236}">
                  <a16:creationId xmlns:a16="http://schemas.microsoft.com/office/drawing/2014/main" id="{6FBE66FC-02C9-4841-8926-7075682F2EC6}"/>
                </a:ext>
                <a:ext uri="{C183D7F6-B498-43B3-948B-1728B52AA6E4}">
                  <adec:decorative xmlns:adec="http://schemas.microsoft.com/office/drawing/2017/decorative" val="1"/>
                </a:ext>
              </a:extLst>
            </p:cNvPr>
            <p:cNvSpPr/>
            <p:nvPr/>
          </p:nvSpPr>
          <p:spPr bwMode="auto">
            <a:xfrm>
              <a:off x="10153364" y="3990559"/>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8" name="Oval 457">
              <a:extLst>
                <a:ext uri="{FF2B5EF4-FFF2-40B4-BE49-F238E27FC236}">
                  <a16:creationId xmlns:a16="http://schemas.microsoft.com/office/drawing/2014/main" id="{C3B9180E-5FEC-4D56-B215-DD09D5749776}"/>
                </a:ext>
                <a:ext uri="{C183D7F6-B498-43B3-948B-1728B52AA6E4}">
                  <adec:decorative xmlns:adec="http://schemas.microsoft.com/office/drawing/2017/decorative" val="1"/>
                </a:ext>
              </a:extLst>
            </p:cNvPr>
            <p:cNvSpPr/>
            <p:nvPr/>
          </p:nvSpPr>
          <p:spPr bwMode="auto">
            <a:xfrm flipH="1">
              <a:off x="10284859" y="4006314"/>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9" name="Straight Connector 458">
              <a:extLst>
                <a:ext uri="{FF2B5EF4-FFF2-40B4-BE49-F238E27FC236}">
                  <a16:creationId xmlns:a16="http://schemas.microsoft.com/office/drawing/2014/main" id="{AB8F3AF8-67D2-4A2D-90E1-12DDD88F9814}"/>
                </a:ext>
                <a:ext uri="{C183D7F6-B498-43B3-948B-1728B52AA6E4}">
                  <adec:decorative xmlns:adec="http://schemas.microsoft.com/office/drawing/2017/decorative" val="1"/>
                </a:ext>
              </a:extLst>
            </p:cNvPr>
            <p:cNvCxnSpPr/>
            <p:nvPr/>
          </p:nvCxnSpPr>
          <p:spPr>
            <a:xfrm>
              <a:off x="10177366" y="4014806"/>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0" name="Rectangle 459">
              <a:extLst>
                <a:ext uri="{FF2B5EF4-FFF2-40B4-BE49-F238E27FC236}">
                  <a16:creationId xmlns:a16="http://schemas.microsoft.com/office/drawing/2014/main" id="{B3620863-690A-4D5C-A406-750DF5D76396}"/>
                </a:ext>
                <a:ext uri="{C183D7F6-B498-43B3-948B-1728B52AA6E4}">
                  <adec:decorative xmlns:adec="http://schemas.microsoft.com/office/drawing/2017/decorative" val="1"/>
                </a:ext>
              </a:extLst>
            </p:cNvPr>
            <p:cNvSpPr/>
            <p:nvPr/>
          </p:nvSpPr>
          <p:spPr bwMode="auto">
            <a:xfrm>
              <a:off x="10153364" y="3890566"/>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1" name="Oval 460">
              <a:extLst>
                <a:ext uri="{FF2B5EF4-FFF2-40B4-BE49-F238E27FC236}">
                  <a16:creationId xmlns:a16="http://schemas.microsoft.com/office/drawing/2014/main" id="{C8E8FBBF-BF6D-4EF0-B4B7-C9CAD30DCF46}"/>
                </a:ext>
                <a:ext uri="{C183D7F6-B498-43B3-948B-1728B52AA6E4}">
                  <adec:decorative xmlns:adec="http://schemas.microsoft.com/office/drawing/2017/decorative" val="1"/>
                </a:ext>
              </a:extLst>
            </p:cNvPr>
            <p:cNvSpPr/>
            <p:nvPr/>
          </p:nvSpPr>
          <p:spPr bwMode="auto">
            <a:xfrm flipH="1">
              <a:off x="10284859" y="3906322"/>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2" name="Straight Connector 461">
              <a:extLst>
                <a:ext uri="{FF2B5EF4-FFF2-40B4-BE49-F238E27FC236}">
                  <a16:creationId xmlns:a16="http://schemas.microsoft.com/office/drawing/2014/main" id="{2ECACA0C-53D6-4595-9EF7-7411CAAFDA3F}"/>
                </a:ext>
                <a:ext uri="{C183D7F6-B498-43B3-948B-1728B52AA6E4}">
                  <adec:decorative xmlns:adec="http://schemas.microsoft.com/office/drawing/2017/decorative" val="1"/>
                </a:ext>
              </a:extLst>
            </p:cNvPr>
            <p:cNvCxnSpPr/>
            <p:nvPr/>
          </p:nvCxnSpPr>
          <p:spPr>
            <a:xfrm>
              <a:off x="10177366" y="3914814"/>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3" name="Flowchart: Direct Access Storage 432">
              <a:extLst>
                <a:ext uri="{FF2B5EF4-FFF2-40B4-BE49-F238E27FC236}">
                  <a16:creationId xmlns:a16="http://schemas.microsoft.com/office/drawing/2014/main" id="{616F678B-FA48-4A58-86BC-03D72FBEB12C}"/>
                </a:ext>
                <a:ext uri="{C183D7F6-B498-43B3-948B-1728B52AA6E4}">
                  <adec:decorative xmlns:adec="http://schemas.microsoft.com/office/drawing/2017/decorative" val="1"/>
                </a:ext>
              </a:extLst>
            </p:cNvPr>
            <p:cNvSpPr/>
            <p:nvPr/>
          </p:nvSpPr>
          <p:spPr bwMode="auto">
            <a:xfrm>
              <a:off x="10402941" y="3890566"/>
              <a:ext cx="113954" cy="299596"/>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35" name="Rectangle 5">
              <a:extLst>
                <a:ext uri="{FF2B5EF4-FFF2-40B4-BE49-F238E27FC236}">
                  <a16:creationId xmlns:a16="http://schemas.microsoft.com/office/drawing/2014/main" id="{A7115372-20C4-4804-B4C0-48A7D1823106}"/>
                </a:ext>
                <a:ext uri="{C183D7F6-B498-43B3-948B-1728B52AA6E4}">
                  <adec:decorative xmlns:adec="http://schemas.microsoft.com/office/drawing/2017/decorative" val="1"/>
                </a:ext>
              </a:extLst>
            </p:cNvPr>
            <p:cNvSpPr>
              <a:spLocks noChangeArrowheads="1"/>
            </p:cNvSpPr>
            <p:nvPr/>
          </p:nvSpPr>
          <p:spPr bwMode="auto">
            <a:xfrm>
              <a:off x="9874808" y="3888603"/>
              <a:ext cx="191148" cy="29959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6" name="Freeform 6">
              <a:extLst>
                <a:ext uri="{FF2B5EF4-FFF2-40B4-BE49-F238E27FC236}">
                  <a16:creationId xmlns:a16="http://schemas.microsoft.com/office/drawing/2014/main" id="{C1EDA47E-77C9-4835-90A2-D9C936AA49AC}"/>
                </a:ext>
                <a:ext uri="{C183D7F6-B498-43B3-948B-1728B52AA6E4}">
                  <adec:decorative xmlns:adec="http://schemas.microsoft.com/office/drawing/2017/decorative" val="1"/>
                </a:ext>
              </a:extLst>
            </p:cNvPr>
            <p:cNvSpPr>
              <a:spLocks/>
            </p:cNvSpPr>
            <p:nvPr/>
          </p:nvSpPr>
          <p:spPr bwMode="auto">
            <a:xfrm>
              <a:off x="9895281" y="3923615"/>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7" name="Freeform 7">
              <a:extLst>
                <a:ext uri="{FF2B5EF4-FFF2-40B4-BE49-F238E27FC236}">
                  <a16:creationId xmlns:a16="http://schemas.microsoft.com/office/drawing/2014/main" id="{25830079-E844-4FCB-B3BE-B3B9DC6F0A97}"/>
                </a:ext>
                <a:ext uri="{C183D7F6-B498-43B3-948B-1728B52AA6E4}">
                  <adec:decorative xmlns:adec="http://schemas.microsoft.com/office/drawing/2017/decorative" val="1"/>
                </a:ext>
              </a:extLst>
            </p:cNvPr>
            <p:cNvSpPr>
              <a:spLocks/>
            </p:cNvSpPr>
            <p:nvPr/>
          </p:nvSpPr>
          <p:spPr bwMode="auto">
            <a:xfrm>
              <a:off x="9895281" y="3977684"/>
              <a:ext cx="150201" cy="3058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8" name="Freeform 8">
              <a:extLst>
                <a:ext uri="{FF2B5EF4-FFF2-40B4-BE49-F238E27FC236}">
                  <a16:creationId xmlns:a16="http://schemas.microsoft.com/office/drawing/2014/main" id="{5560A450-4E05-4D97-A2F1-DB6A4B8A1B75}"/>
                </a:ext>
                <a:ext uri="{C183D7F6-B498-43B3-948B-1728B52AA6E4}">
                  <adec:decorative xmlns:adec="http://schemas.microsoft.com/office/drawing/2017/decorative" val="1"/>
                </a:ext>
              </a:extLst>
            </p:cNvPr>
            <p:cNvSpPr>
              <a:spLocks/>
            </p:cNvSpPr>
            <p:nvPr/>
          </p:nvSpPr>
          <p:spPr bwMode="auto">
            <a:xfrm>
              <a:off x="9895281" y="4031311"/>
              <a:ext cx="150201" cy="3058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9" name="Freeform 9">
              <a:extLst>
                <a:ext uri="{FF2B5EF4-FFF2-40B4-BE49-F238E27FC236}">
                  <a16:creationId xmlns:a16="http://schemas.microsoft.com/office/drawing/2014/main" id="{66EE30C0-E92E-4C6D-8E12-D932C75D030B}"/>
                </a:ext>
                <a:ext uri="{C183D7F6-B498-43B3-948B-1728B52AA6E4}">
                  <adec:decorative xmlns:adec="http://schemas.microsoft.com/office/drawing/2017/decorative" val="1"/>
                </a:ext>
              </a:extLst>
            </p:cNvPr>
            <p:cNvSpPr>
              <a:spLocks/>
            </p:cNvSpPr>
            <p:nvPr/>
          </p:nvSpPr>
          <p:spPr bwMode="auto">
            <a:xfrm>
              <a:off x="9895281" y="4085380"/>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1" name="Oval 14">
              <a:extLst>
                <a:ext uri="{FF2B5EF4-FFF2-40B4-BE49-F238E27FC236}">
                  <a16:creationId xmlns:a16="http://schemas.microsoft.com/office/drawing/2014/main" id="{1E368193-2283-4710-B5DA-7D5986A1FEAD}"/>
                </a:ext>
                <a:ext uri="{C183D7F6-B498-43B3-948B-1728B52AA6E4}">
                  <adec:decorative xmlns:adec="http://schemas.microsoft.com/office/drawing/2017/decorative" val="1"/>
                </a:ext>
              </a:extLst>
            </p:cNvPr>
            <p:cNvSpPr>
              <a:spLocks noChangeArrowheads="1"/>
            </p:cNvSpPr>
            <p:nvPr/>
          </p:nvSpPr>
          <p:spPr bwMode="auto">
            <a:xfrm>
              <a:off x="10019248" y="3930042"/>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2" name="Oval 15">
              <a:extLst>
                <a:ext uri="{FF2B5EF4-FFF2-40B4-BE49-F238E27FC236}">
                  <a16:creationId xmlns:a16="http://schemas.microsoft.com/office/drawing/2014/main" id="{9FC2CD0D-E71F-401F-B13F-E363B71BD60A}"/>
                </a:ext>
                <a:ext uri="{C183D7F6-B498-43B3-948B-1728B52AA6E4}">
                  <adec:decorative xmlns:adec="http://schemas.microsoft.com/office/drawing/2017/decorative" val="1"/>
                </a:ext>
              </a:extLst>
            </p:cNvPr>
            <p:cNvSpPr>
              <a:spLocks noChangeArrowheads="1"/>
            </p:cNvSpPr>
            <p:nvPr/>
          </p:nvSpPr>
          <p:spPr bwMode="auto">
            <a:xfrm>
              <a:off x="10019248" y="3984111"/>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3" name="Oval 16">
              <a:extLst>
                <a:ext uri="{FF2B5EF4-FFF2-40B4-BE49-F238E27FC236}">
                  <a16:creationId xmlns:a16="http://schemas.microsoft.com/office/drawing/2014/main" id="{1FF0D83D-D360-4904-8269-4FAFE58326FC}"/>
                </a:ext>
                <a:ext uri="{C183D7F6-B498-43B3-948B-1728B52AA6E4}">
                  <adec:decorative xmlns:adec="http://schemas.microsoft.com/office/drawing/2017/decorative" val="1"/>
                </a:ext>
              </a:extLst>
            </p:cNvPr>
            <p:cNvSpPr>
              <a:spLocks noChangeArrowheads="1"/>
            </p:cNvSpPr>
            <p:nvPr/>
          </p:nvSpPr>
          <p:spPr bwMode="auto">
            <a:xfrm>
              <a:off x="10019248" y="4038180"/>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4" name="Oval 17">
              <a:extLst>
                <a:ext uri="{FF2B5EF4-FFF2-40B4-BE49-F238E27FC236}">
                  <a16:creationId xmlns:a16="http://schemas.microsoft.com/office/drawing/2014/main" id="{E25ECA7E-0FE6-4F51-A661-80067201FF08}"/>
                </a:ext>
                <a:ext uri="{C183D7F6-B498-43B3-948B-1728B52AA6E4}">
                  <adec:decorative xmlns:adec="http://schemas.microsoft.com/office/drawing/2017/decorative" val="1"/>
                </a:ext>
              </a:extLst>
            </p:cNvPr>
            <p:cNvSpPr>
              <a:spLocks noChangeArrowheads="1"/>
            </p:cNvSpPr>
            <p:nvPr/>
          </p:nvSpPr>
          <p:spPr bwMode="auto">
            <a:xfrm>
              <a:off x="10019248" y="4092250"/>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9" name="Rectangle 398">
              <a:extLst>
                <a:ext uri="{FF2B5EF4-FFF2-40B4-BE49-F238E27FC236}">
                  <a16:creationId xmlns:a16="http://schemas.microsoft.com/office/drawing/2014/main" id="{D3201B5A-1A3F-4368-94EB-D876CB759D34}"/>
                </a:ext>
                <a:ext uri="{C183D7F6-B498-43B3-948B-1728B52AA6E4}">
                  <adec:decorative xmlns:adec="http://schemas.microsoft.com/office/drawing/2017/decorative" val="1"/>
                </a:ext>
              </a:extLst>
            </p:cNvPr>
            <p:cNvSpPr/>
            <p:nvPr/>
          </p:nvSpPr>
          <p:spPr bwMode="auto">
            <a:xfrm>
              <a:off x="9778278" y="4352923"/>
              <a:ext cx="851793" cy="476453"/>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3" name="Rectangle 412">
              <a:extLst>
                <a:ext uri="{FF2B5EF4-FFF2-40B4-BE49-F238E27FC236}">
                  <a16:creationId xmlns:a16="http://schemas.microsoft.com/office/drawing/2014/main" id="{1C187F19-071F-4422-8C96-68C0F69E5351}"/>
                </a:ext>
                <a:ext uri="{C183D7F6-B498-43B3-948B-1728B52AA6E4}">
                  <adec:decorative xmlns:adec="http://schemas.microsoft.com/office/drawing/2017/decorative" val="1"/>
                </a:ext>
              </a:extLst>
            </p:cNvPr>
            <p:cNvSpPr/>
            <p:nvPr/>
          </p:nvSpPr>
          <p:spPr bwMode="auto">
            <a:xfrm>
              <a:off x="10153364" y="4636798"/>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4" name="Oval 413">
              <a:extLst>
                <a:ext uri="{FF2B5EF4-FFF2-40B4-BE49-F238E27FC236}">
                  <a16:creationId xmlns:a16="http://schemas.microsoft.com/office/drawing/2014/main" id="{20665CB0-3252-49C3-A622-A790DBEE475A}"/>
                </a:ext>
                <a:ext uri="{C183D7F6-B498-43B3-948B-1728B52AA6E4}">
                  <adec:decorative xmlns:adec="http://schemas.microsoft.com/office/drawing/2017/decorative" val="1"/>
                </a:ext>
              </a:extLst>
            </p:cNvPr>
            <p:cNvSpPr/>
            <p:nvPr/>
          </p:nvSpPr>
          <p:spPr bwMode="auto">
            <a:xfrm flipH="1">
              <a:off x="10284859" y="4652554"/>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5" name="Straight Connector 414">
              <a:extLst>
                <a:ext uri="{FF2B5EF4-FFF2-40B4-BE49-F238E27FC236}">
                  <a16:creationId xmlns:a16="http://schemas.microsoft.com/office/drawing/2014/main" id="{3CD22B4E-1586-4A6D-9137-11277A30DD71}"/>
                </a:ext>
                <a:ext uri="{C183D7F6-B498-43B3-948B-1728B52AA6E4}">
                  <adec:decorative xmlns:adec="http://schemas.microsoft.com/office/drawing/2017/decorative" val="1"/>
                </a:ext>
              </a:extLst>
            </p:cNvPr>
            <p:cNvCxnSpPr/>
            <p:nvPr/>
          </p:nvCxnSpPr>
          <p:spPr>
            <a:xfrm>
              <a:off x="10177366" y="4661046"/>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4CB882E6-4D5E-497D-966D-44E0AC27C157}"/>
                </a:ext>
                <a:ext uri="{C183D7F6-B498-43B3-948B-1728B52AA6E4}">
                  <adec:decorative xmlns:adec="http://schemas.microsoft.com/office/drawing/2017/decorative" val="1"/>
                </a:ext>
              </a:extLst>
            </p:cNvPr>
            <p:cNvSpPr/>
            <p:nvPr/>
          </p:nvSpPr>
          <p:spPr bwMode="auto">
            <a:xfrm>
              <a:off x="10153364" y="4686795"/>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7" name="Oval 416">
              <a:extLst>
                <a:ext uri="{FF2B5EF4-FFF2-40B4-BE49-F238E27FC236}">
                  <a16:creationId xmlns:a16="http://schemas.microsoft.com/office/drawing/2014/main" id="{C3A27D31-6309-48F9-8D71-2F6FC2C7CF2B}"/>
                </a:ext>
                <a:ext uri="{C183D7F6-B498-43B3-948B-1728B52AA6E4}">
                  <adec:decorative xmlns:adec="http://schemas.microsoft.com/office/drawing/2017/decorative" val="1"/>
                </a:ext>
              </a:extLst>
            </p:cNvPr>
            <p:cNvSpPr/>
            <p:nvPr/>
          </p:nvSpPr>
          <p:spPr bwMode="auto">
            <a:xfrm flipH="1">
              <a:off x="10284859" y="4702551"/>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8" name="Straight Connector 417">
              <a:extLst>
                <a:ext uri="{FF2B5EF4-FFF2-40B4-BE49-F238E27FC236}">
                  <a16:creationId xmlns:a16="http://schemas.microsoft.com/office/drawing/2014/main" id="{92D06DB8-D9B1-4E52-A03A-45EBE94E4ACC}"/>
                </a:ext>
                <a:ext uri="{C183D7F6-B498-43B3-948B-1728B52AA6E4}">
                  <adec:decorative xmlns:adec="http://schemas.microsoft.com/office/drawing/2017/decorative" val="1"/>
                </a:ext>
              </a:extLst>
            </p:cNvPr>
            <p:cNvCxnSpPr/>
            <p:nvPr/>
          </p:nvCxnSpPr>
          <p:spPr>
            <a:xfrm>
              <a:off x="10177366" y="4711042"/>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9" name="Rectangle 418">
              <a:extLst>
                <a:ext uri="{FF2B5EF4-FFF2-40B4-BE49-F238E27FC236}">
                  <a16:creationId xmlns:a16="http://schemas.microsoft.com/office/drawing/2014/main" id="{4FA77552-CB4F-4BDE-AAB8-EB386236DBFA}"/>
                </a:ext>
                <a:ext uri="{C183D7F6-B498-43B3-948B-1728B52AA6E4}">
                  <adec:decorative xmlns:adec="http://schemas.microsoft.com/office/drawing/2017/decorative" val="1"/>
                </a:ext>
              </a:extLst>
            </p:cNvPr>
            <p:cNvSpPr/>
            <p:nvPr/>
          </p:nvSpPr>
          <p:spPr bwMode="auto">
            <a:xfrm>
              <a:off x="10153364" y="4586802"/>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0" name="Oval 419">
              <a:extLst>
                <a:ext uri="{FF2B5EF4-FFF2-40B4-BE49-F238E27FC236}">
                  <a16:creationId xmlns:a16="http://schemas.microsoft.com/office/drawing/2014/main" id="{9D3AA409-6737-4A29-9925-D41DF82E564C}"/>
                </a:ext>
                <a:ext uri="{C183D7F6-B498-43B3-948B-1728B52AA6E4}">
                  <adec:decorative xmlns:adec="http://schemas.microsoft.com/office/drawing/2017/decorative" val="1"/>
                </a:ext>
              </a:extLst>
            </p:cNvPr>
            <p:cNvSpPr/>
            <p:nvPr/>
          </p:nvSpPr>
          <p:spPr bwMode="auto">
            <a:xfrm flipH="1">
              <a:off x="10284859" y="4602558"/>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44D59B1-5216-4F84-AAE0-BDE24EC8F1A6}"/>
                </a:ext>
                <a:ext uri="{C183D7F6-B498-43B3-948B-1728B52AA6E4}">
                  <adec:decorative xmlns:adec="http://schemas.microsoft.com/office/drawing/2017/decorative" val="1"/>
                </a:ext>
              </a:extLst>
            </p:cNvPr>
            <p:cNvCxnSpPr/>
            <p:nvPr/>
          </p:nvCxnSpPr>
          <p:spPr>
            <a:xfrm>
              <a:off x="10177366" y="4611050"/>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2" name="Rectangle 421">
              <a:extLst>
                <a:ext uri="{FF2B5EF4-FFF2-40B4-BE49-F238E27FC236}">
                  <a16:creationId xmlns:a16="http://schemas.microsoft.com/office/drawing/2014/main" id="{42EBD4B6-6410-4378-A613-F1017DC4DBF3}"/>
                </a:ext>
                <a:ext uri="{C183D7F6-B498-43B3-948B-1728B52AA6E4}">
                  <adec:decorative xmlns:adec="http://schemas.microsoft.com/office/drawing/2017/decorative" val="1"/>
                </a:ext>
              </a:extLst>
            </p:cNvPr>
            <p:cNvSpPr/>
            <p:nvPr/>
          </p:nvSpPr>
          <p:spPr bwMode="auto">
            <a:xfrm>
              <a:off x="10153364" y="4486809"/>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3" name="Oval 422">
              <a:extLst>
                <a:ext uri="{FF2B5EF4-FFF2-40B4-BE49-F238E27FC236}">
                  <a16:creationId xmlns:a16="http://schemas.microsoft.com/office/drawing/2014/main" id="{6EC2F1BF-B6F6-4CD5-9ADF-FDE2F340C2B2}"/>
                </a:ext>
                <a:ext uri="{C183D7F6-B498-43B3-948B-1728B52AA6E4}">
                  <adec:decorative xmlns:adec="http://schemas.microsoft.com/office/drawing/2017/decorative" val="1"/>
                </a:ext>
              </a:extLst>
            </p:cNvPr>
            <p:cNvSpPr/>
            <p:nvPr/>
          </p:nvSpPr>
          <p:spPr bwMode="auto">
            <a:xfrm flipH="1">
              <a:off x="10284859" y="4502565"/>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4" name="Straight Connector 423">
              <a:extLst>
                <a:ext uri="{FF2B5EF4-FFF2-40B4-BE49-F238E27FC236}">
                  <a16:creationId xmlns:a16="http://schemas.microsoft.com/office/drawing/2014/main" id="{47C07106-5D12-4550-8F7D-F2A742170AF4}"/>
                </a:ext>
                <a:ext uri="{C183D7F6-B498-43B3-948B-1728B52AA6E4}">
                  <adec:decorative xmlns:adec="http://schemas.microsoft.com/office/drawing/2017/decorative" val="1"/>
                </a:ext>
              </a:extLst>
            </p:cNvPr>
            <p:cNvCxnSpPr/>
            <p:nvPr/>
          </p:nvCxnSpPr>
          <p:spPr>
            <a:xfrm>
              <a:off x="10177366" y="4511057"/>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5" name="Rectangle 424">
              <a:extLst>
                <a:ext uri="{FF2B5EF4-FFF2-40B4-BE49-F238E27FC236}">
                  <a16:creationId xmlns:a16="http://schemas.microsoft.com/office/drawing/2014/main" id="{87807279-0A32-4156-8CC1-F1028A3B5D53}"/>
                </a:ext>
                <a:ext uri="{C183D7F6-B498-43B3-948B-1728B52AA6E4}">
                  <adec:decorative xmlns:adec="http://schemas.microsoft.com/office/drawing/2017/decorative" val="1"/>
                </a:ext>
              </a:extLst>
            </p:cNvPr>
            <p:cNvSpPr/>
            <p:nvPr/>
          </p:nvSpPr>
          <p:spPr bwMode="auto">
            <a:xfrm>
              <a:off x="10153364" y="4536806"/>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6" name="Oval 425">
              <a:extLst>
                <a:ext uri="{FF2B5EF4-FFF2-40B4-BE49-F238E27FC236}">
                  <a16:creationId xmlns:a16="http://schemas.microsoft.com/office/drawing/2014/main" id="{299E3B8F-B0A0-42DF-8B3C-AA97F793CC92}"/>
                </a:ext>
                <a:ext uri="{C183D7F6-B498-43B3-948B-1728B52AA6E4}">
                  <adec:decorative xmlns:adec="http://schemas.microsoft.com/office/drawing/2017/decorative" val="1"/>
                </a:ext>
              </a:extLst>
            </p:cNvPr>
            <p:cNvSpPr/>
            <p:nvPr/>
          </p:nvSpPr>
          <p:spPr bwMode="auto">
            <a:xfrm flipH="1">
              <a:off x="10284859" y="4552561"/>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7" name="Straight Connector 426">
              <a:extLst>
                <a:ext uri="{FF2B5EF4-FFF2-40B4-BE49-F238E27FC236}">
                  <a16:creationId xmlns:a16="http://schemas.microsoft.com/office/drawing/2014/main" id="{F2A960A3-6DF7-4178-BA2D-115D00349B8E}"/>
                </a:ext>
                <a:ext uri="{C183D7F6-B498-43B3-948B-1728B52AA6E4}">
                  <adec:decorative xmlns:adec="http://schemas.microsoft.com/office/drawing/2017/decorative" val="1"/>
                </a:ext>
              </a:extLst>
            </p:cNvPr>
            <p:cNvCxnSpPr/>
            <p:nvPr/>
          </p:nvCxnSpPr>
          <p:spPr>
            <a:xfrm>
              <a:off x="10177366" y="4561053"/>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71C632DC-16A2-4322-8AC2-1CC66B18E950}"/>
                </a:ext>
                <a:ext uri="{C183D7F6-B498-43B3-948B-1728B52AA6E4}">
                  <adec:decorative xmlns:adec="http://schemas.microsoft.com/office/drawing/2017/decorative" val="1"/>
                </a:ext>
              </a:extLst>
            </p:cNvPr>
            <p:cNvSpPr/>
            <p:nvPr/>
          </p:nvSpPr>
          <p:spPr bwMode="auto">
            <a:xfrm>
              <a:off x="10153364" y="4436813"/>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9" name="Oval 428">
              <a:extLst>
                <a:ext uri="{FF2B5EF4-FFF2-40B4-BE49-F238E27FC236}">
                  <a16:creationId xmlns:a16="http://schemas.microsoft.com/office/drawing/2014/main" id="{332C2EA9-5F11-40D5-AD6E-EF597F752947}"/>
                </a:ext>
                <a:ext uri="{C183D7F6-B498-43B3-948B-1728B52AA6E4}">
                  <adec:decorative xmlns:adec="http://schemas.microsoft.com/office/drawing/2017/decorative" val="1"/>
                </a:ext>
              </a:extLst>
            </p:cNvPr>
            <p:cNvSpPr/>
            <p:nvPr/>
          </p:nvSpPr>
          <p:spPr bwMode="auto">
            <a:xfrm flipH="1">
              <a:off x="10284859" y="4452569"/>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0" name="Straight Connector 429">
              <a:extLst>
                <a:ext uri="{FF2B5EF4-FFF2-40B4-BE49-F238E27FC236}">
                  <a16:creationId xmlns:a16="http://schemas.microsoft.com/office/drawing/2014/main" id="{414E7365-A6C1-4F20-88A1-10B6E68332BA}"/>
                </a:ext>
                <a:ext uri="{C183D7F6-B498-43B3-948B-1728B52AA6E4}">
                  <adec:decorative xmlns:adec="http://schemas.microsoft.com/office/drawing/2017/decorative" val="1"/>
                </a:ext>
              </a:extLst>
            </p:cNvPr>
            <p:cNvCxnSpPr/>
            <p:nvPr/>
          </p:nvCxnSpPr>
          <p:spPr>
            <a:xfrm>
              <a:off x="10177366" y="4461061"/>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1" name="Flowchart: Direct Access Storage 400">
              <a:extLst>
                <a:ext uri="{FF2B5EF4-FFF2-40B4-BE49-F238E27FC236}">
                  <a16:creationId xmlns:a16="http://schemas.microsoft.com/office/drawing/2014/main" id="{A289FB41-FC54-4052-9661-780647528B8D}"/>
                </a:ext>
                <a:ext uri="{C183D7F6-B498-43B3-948B-1728B52AA6E4}">
                  <adec:decorative xmlns:adec="http://schemas.microsoft.com/office/drawing/2017/decorative" val="1"/>
                </a:ext>
              </a:extLst>
            </p:cNvPr>
            <p:cNvSpPr/>
            <p:nvPr/>
          </p:nvSpPr>
          <p:spPr bwMode="auto">
            <a:xfrm>
              <a:off x="10402941" y="4436813"/>
              <a:ext cx="113954" cy="299596"/>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03" name="Rectangle 5">
              <a:extLst>
                <a:ext uri="{FF2B5EF4-FFF2-40B4-BE49-F238E27FC236}">
                  <a16:creationId xmlns:a16="http://schemas.microsoft.com/office/drawing/2014/main" id="{57BC62AB-A59C-4E0F-9209-CE71B656CDE1}"/>
                </a:ext>
                <a:ext uri="{C183D7F6-B498-43B3-948B-1728B52AA6E4}">
                  <adec:decorative xmlns:adec="http://schemas.microsoft.com/office/drawing/2017/decorative" val="1"/>
                </a:ext>
              </a:extLst>
            </p:cNvPr>
            <p:cNvSpPr>
              <a:spLocks noChangeArrowheads="1"/>
            </p:cNvSpPr>
            <p:nvPr/>
          </p:nvSpPr>
          <p:spPr bwMode="auto">
            <a:xfrm>
              <a:off x="9874808" y="4434850"/>
              <a:ext cx="191148" cy="29959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4" name="Freeform 6">
              <a:extLst>
                <a:ext uri="{FF2B5EF4-FFF2-40B4-BE49-F238E27FC236}">
                  <a16:creationId xmlns:a16="http://schemas.microsoft.com/office/drawing/2014/main" id="{E7EEDEDC-41BA-4B2D-8BEB-87556C924E8A}"/>
                </a:ext>
                <a:ext uri="{C183D7F6-B498-43B3-948B-1728B52AA6E4}">
                  <adec:decorative xmlns:adec="http://schemas.microsoft.com/office/drawing/2017/decorative" val="1"/>
                </a:ext>
              </a:extLst>
            </p:cNvPr>
            <p:cNvSpPr>
              <a:spLocks/>
            </p:cNvSpPr>
            <p:nvPr/>
          </p:nvSpPr>
          <p:spPr bwMode="auto">
            <a:xfrm>
              <a:off x="9895281" y="4469862"/>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5" name="Freeform 7">
              <a:extLst>
                <a:ext uri="{FF2B5EF4-FFF2-40B4-BE49-F238E27FC236}">
                  <a16:creationId xmlns:a16="http://schemas.microsoft.com/office/drawing/2014/main" id="{69102DEB-31A7-4326-9C78-D825E5BD2E56}"/>
                </a:ext>
                <a:ext uri="{C183D7F6-B498-43B3-948B-1728B52AA6E4}">
                  <adec:decorative xmlns:adec="http://schemas.microsoft.com/office/drawing/2017/decorative" val="1"/>
                </a:ext>
              </a:extLst>
            </p:cNvPr>
            <p:cNvSpPr>
              <a:spLocks/>
            </p:cNvSpPr>
            <p:nvPr/>
          </p:nvSpPr>
          <p:spPr bwMode="auto">
            <a:xfrm>
              <a:off x="9895281" y="4523931"/>
              <a:ext cx="150201" cy="3058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6" name="Freeform 8">
              <a:extLst>
                <a:ext uri="{FF2B5EF4-FFF2-40B4-BE49-F238E27FC236}">
                  <a16:creationId xmlns:a16="http://schemas.microsoft.com/office/drawing/2014/main" id="{8814034C-696E-4FFF-BF19-93AE811AA419}"/>
                </a:ext>
                <a:ext uri="{C183D7F6-B498-43B3-948B-1728B52AA6E4}">
                  <adec:decorative xmlns:adec="http://schemas.microsoft.com/office/drawing/2017/decorative" val="1"/>
                </a:ext>
              </a:extLst>
            </p:cNvPr>
            <p:cNvSpPr>
              <a:spLocks/>
            </p:cNvSpPr>
            <p:nvPr/>
          </p:nvSpPr>
          <p:spPr bwMode="auto">
            <a:xfrm>
              <a:off x="9895281" y="4577558"/>
              <a:ext cx="150201" cy="3058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7" name="Freeform 9">
              <a:extLst>
                <a:ext uri="{FF2B5EF4-FFF2-40B4-BE49-F238E27FC236}">
                  <a16:creationId xmlns:a16="http://schemas.microsoft.com/office/drawing/2014/main" id="{E4947AB6-5517-4508-82D5-81D381847F45}"/>
                </a:ext>
                <a:ext uri="{C183D7F6-B498-43B3-948B-1728B52AA6E4}">
                  <adec:decorative xmlns:adec="http://schemas.microsoft.com/office/drawing/2017/decorative" val="1"/>
                </a:ext>
              </a:extLst>
            </p:cNvPr>
            <p:cNvSpPr>
              <a:spLocks/>
            </p:cNvSpPr>
            <p:nvPr/>
          </p:nvSpPr>
          <p:spPr bwMode="auto">
            <a:xfrm>
              <a:off x="9895281" y="4631627"/>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9" name="Oval 14">
              <a:extLst>
                <a:ext uri="{FF2B5EF4-FFF2-40B4-BE49-F238E27FC236}">
                  <a16:creationId xmlns:a16="http://schemas.microsoft.com/office/drawing/2014/main" id="{F13CCEE2-91B2-4B5B-B934-88637B641ACF}"/>
                </a:ext>
                <a:ext uri="{C183D7F6-B498-43B3-948B-1728B52AA6E4}">
                  <adec:decorative xmlns:adec="http://schemas.microsoft.com/office/drawing/2017/decorative" val="1"/>
                </a:ext>
              </a:extLst>
            </p:cNvPr>
            <p:cNvSpPr>
              <a:spLocks noChangeArrowheads="1"/>
            </p:cNvSpPr>
            <p:nvPr/>
          </p:nvSpPr>
          <p:spPr bwMode="auto">
            <a:xfrm>
              <a:off x="10019248" y="4476289"/>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0" name="Oval 15">
              <a:extLst>
                <a:ext uri="{FF2B5EF4-FFF2-40B4-BE49-F238E27FC236}">
                  <a16:creationId xmlns:a16="http://schemas.microsoft.com/office/drawing/2014/main" id="{1B2C2BC0-C412-4C7C-83D0-A5A2A47D2222}"/>
                </a:ext>
                <a:ext uri="{C183D7F6-B498-43B3-948B-1728B52AA6E4}">
                  <adec:decorative xmlns:adec="http://schemas.microsoft.com/office/drawing/2017/decorative" val="1"/>
                </a:ext>
              </a:extLst>
            </p:cNvPr>
            <p:cNvSpPr>
              <a:spLocks noChangeArrowheads="1"/>
            </p:cNvSpPr>
            <p:nvPr/>
          </p:nvSpPr>
          <p:spPr bwMode="auto">
            <a:xfrm>
              <a:off x="10019248" y="4530358"/>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1" name="Oval 16">
              <a:extLst>
                <a:ext uri="{FF2B5EF4-FFF2-40B4-BE49-F238E27FC236}">
                  <a16:creationId xmlns:a16="http://schemas.microsoft.com/office/drawing/2014/main" id="{85D1A0BF-F321-4778-97DB-13384FCBF3C4}"/>
                </a:ext>
                <a:ext uri="{C183D7F6-B498-43B3-948B-1728B52AA6E4}">
                  <adec:decorative xmlns:adec="http://schemas.microsoft.com/office/drawing/2017/decorative" val="1"/>
                </a:ext>
              </a:extLst>
            </p:cNvPr>
            <p:cNvSpPr>
              <a:spLocks noChangeArrowheads="1"/>
            </p:cNvSpPr>
            <p:nvPr/>
          </p:nvSpPr>
          <p:spPr bwMode="auto">
            <a:xfrm>
              <a:off x="10019248" y="4584427"/>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2" name="Oval 17">
              <a:extLst>
                <a:ext uri="{FF2B5EF4-FFF2-40B4-BE49-F238E27FC236}">
                  <a16:creationId xmlns:a16="http://schemas.microsoft.com/office/drawing/2014/main" id="{A3EC60C7-ED2B-4648-9C2E-F95C4001E9F4}"/>
                </a:ext>
                <a:ext uri="{C183D7F6-B498-43B3-948B-1728B52AA6E4}">
                  <adec:decorative xmlns:adec="http://schemas.microsoft.com/office/drawing/2017/decorative" val="1"/>
                </a:ext>
              </a:extLst>
            </p:cNvPr>
            <p:cNvSpPr>
              <a:spLocks noChangeArrowheads="1"/>
            </p:cNvSpPr>
            <p:nvPr/>
          </p:nvSpPr>
          <p:spPr bwMode="auto">
            <a:xfrm>
              <a:off x="10019248" y="4638497"/>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37" name="Rectangle 836">
              <a:extLst>
                <a:ext uri="{FF2B5EF4-FFF2-40B4-BE49-F238E27FC236}">
                  <a16:creationId xmlns:a16="http://schemas.microsoft.com/office/drawing/2014/main" id="{010246B5-37C6-4DD6-BE6E-1F4D1CBB165A}"/>
                </a:ext>
                <a:ext uri="{C183D7F6-B498-43B3-948B-1728B52AA6E4}">
                  <adec:decorative xmlns:adec="http://schemas.microsoft.com/office/drawing/2017/decorative" val="1"/>
                </a:ext>
              </a:extLst>
            </p:cNvPr>
            <p:cNvSpPr/>
            <p:nvPr/>
          </p:nvSpPr>
          <p:spPr bwMode="auto">
            <a:xfrm>
              <a:off x="9966338" y="5168725"/>
              <a:ext cx="851793" cy="476453"/>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1" name="Rectangle 850">
              <a:extLst>
                <a:ext uri="{FF2B5EF4-FFF2-40B4-BE49-F238E27FC236}">
                  <a16:creationId xmlns:a16="http://schemas.microsoft.com/office/drawing/2014/main" id="{0E236FC2-4896-45BB-8CA1-F714A892EBF3}"/>
                </a:ext>
                <a:ext uri="{C183D7F6-B498-43B3-948B-1728B52AA6E4}">
                  <adec:decorative xmlns:adec="http://schemas.microsoft.com/office/drawing/2017/decorative" val="1"/>
                </a:ext>
              </a:extLst>
            </p:cNvPr>
            <p:cNvSpPr/>
            <p:nvPr/>
          </p:nvSpPr>
          <p:spPr bwMode="auto">
            <a:xfrm>
              <a:off x="10341424" y="5452600"/>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2" name="Oval 851">
              <a:extLst>
                <a:ext uri="{FF2B5EF4-FFF2-40B4-BE49-F238E27FC236}">
                  <a16:creationId xmlns:a16="http://schemas.microsoft.com/office/drawing/2014/main" id="{4852F28F-86CB-4300-B4E3-07C1844455AA}"/>
                </a:ext>
                <a:ext uri="{C183D7F6-B498-43B3-948B-1728B52AA6E4}">
                  <adec:decorative xmlns:adec="http://schemas.microsoft.com/office/drawing/2017/decorative" val="1"/>
                </a:ext>
              </a:extLst>
            </p:cNvPr>
            <p:cNvSpPr/>
            <p:nvPr/>
          </p:nvSpPr>
          <p:spPr bwMode="auto">
            <a:xfrm flipH="1">
              <a:off x="10472919" y="5468356"/>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3" name="Straight Connector 852">
              <a:extLst>
                <a:ext uri="{FF2B5EF4-FFF2-40B4-BE49-F238E27FC236}">
                  <a16:creationId xmlns:a16="http://schemas.microsoft.com/office/drawing/2014/main" id="{57B37934-3D47-46DC-A0B0-38EB9C2CBABB}"/>
                </a:ext>
                <a:ext uri="{C183D7F6-B498-43B3-948B-1728B52AA6E4}">
                  <adec:decorative xmlns:adec="http://schemas.microsoft.com/office/drawing/2017/decorative" val="1"/>
                </a:ext>
              </a:extLst>
            </p:cNvPr>
            <p:cNvCxnSpPr/>
            <p:nvPr/>
          </p:nvCxnSpPr>
          <p:spPr>
            <a:xfrm>
              <a:off x="10365426" y="5476848"/>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4" name="Rectangle 853">
              <a:extLst>
                <a:ext uri="{FF2B5EF4-FFF2-40B4-BE49-F238E27FC236}">
                  <a16:creationId xmlns:a16="http://schemas.microsoft.com/office/drawing/2014/main" id="{DC1FEAB3-061B-4CC0-9EFA-EDF8483E0ED0}"/>
                </a:ext>
                <a:ext uri="{C183D7F6-B498-43B3-948B-1728B52AA6E4}">
                  <adec:decorative xmlns:adec="http://schemas.microsoft.com/office/drawing/2017/decorative" val="1"/>
                </a:ext>
              </a:extLst>
            </p:cNvPr>
            <p:cNvSpPr/>
            <p:nvPr/>
          </p:nvSpPr>
          <p:spPr bwMode="auto">
            <a:xfrm>
              <a:off x="10341424" y="5502597"/>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5" name="Oval 854">
              <a:extLst>
                <a:ext uri="{FF2B5EF4-FFF2-40B4-BE49-F238E27FC236}">
                  <a16:creationId xmlns:a16="http://schemas.microsoft.com/office/drawing/2014/main" id="{305A3BA4-0137-4EB9-B0B1-C3EDF2E5667A}"/>
                </a:ext>
                <a:ext uri="{C183D7F6-B498-43B3-948B-1728B52AA6E4}">
                  <adec:decorative xmlns:adec="http://schemas.microsoft.com/office/drawing/2017/decorative" val="1"/>
                </a:ext>
              </a:extLst>
            </p:cNvPr>
            <p:cNvSpPr/>
            <p:nvPr/>
          </p:nvSpPr>
          <p:spPr bwMode="auto">
            <a:xfrm flipH="1">
              <a:off x="10472919" y="5518353"/>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6" name="Straight Connector 855">
              <a:extLst>
                <a:ext uri="{FF2B5EF4-FFF2-40B4-BE49-F238E27FC236}">
                  <a16:creationId xmlns:a16="http://schemas.microsoft.com/office/drawing/2014/main" id="{DC4F3248-BF63-4C39-B40E-3B717515717A}"/>
                </a:ext>
                <a:ext uri="{C183D7F6-B498-43B3-948B-1728B52AA6E4}">
                  <adec:decorative xmlns:adec="http://schemas.microsoft.com/office/drawing/2017/decorative" val="1"/>
                </a:ext>
              </a:extLst>
            </p:cNvPr>
            <p:cNvCxnSpPr/>
            <p:nvPr/>
          </p:nvCxnSpPr>
          <p:spPr>
            <a:xfrm>
              <a:off x="10365426" y="5526844"/>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7" name="Rectangle 856">
              <a:extLst>
                <a:ext uri="{FF2B5EF4-FFF2-40B4-BE49-F238E27FC236}">
                  <a16:creationId xmlns:a16="http://schemas.microsoft.com/office/drawing/2014/main" id="{AA881971-062E-4153-90A3-0BD799A3B667}"/>
                </a:ext>
                <a:ext uri="{C183D7F6-B498-43B3-948B-1728B52AA6E4}">
                  <adec:decorative xmlns:adec="http://schemas.microsoft.com/office/drawing/2017/decorative" val="1"/>
                </a:ext>
              </a:extLst>
            </p:cNvPr>
            <p:cNvSpPr/>
            <p:nvPr/>
          </p:nvSpPr>
          <p:spPr bwMode="auto">
            <a:xfrm>
              <a:off x="10341424" y="5402604"/>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8" name="Oval 857">
              <a:extLst>
                <a:ext uri="{FF2B5EF4-FFF2-40B4-BE49-F238E27FC236}">
                  <a16:creationId xmlns:a16="http://schemas.microsoft.com/office/drawing/2014/main" id="{A2E417C9-C6CF-497B-AE97-256BAB68CCC3}"/>
                </a:ext>
                <a:ext uri="{C183D7F6-B498-43B3-948B-1728B52AA6E4}">
                  <adec:decorative xmlns:adec="http://schemas.microsoft.com/office/drawing/2017/decorative" val="1"/>
                </a:ext>
              </a:extLst>
            </p:cNvPr>
            <p:cNvSpPr/>
            <p:nvPr/>
          </p:nvSpPr>
          <p:spPr bwMode="auto">
            <a:xfrm flipH="1">
              <a:off x="10472919" y="5418360"/>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9" name="Straight Connector 858">
              <a:extLst>
                <a:ext uri="{FF2B5EF4-FFF2-40B4-BE49-F238E27FC236}">
                  <a16:creationId xmlns:a16="http://schemas.microsoft.com/office/drawing/2014/main" id="{74598E56-3090-4EEE-8801-09EDA9CC7B61}"/>
                </a:ext>
                <a:ext uri="{C183D7F6-B498-43B3-948B-1728B52AA6E4}">
                  <adec:decorative xmlns:adec="http://schemas.microsoft.com/office/drawing/2017/decorative" val="1"/>
                </a:ext>
              </a:extLst>
            </p:cNvPr>
            <p:cNvCxnSpPr/>
            <p:nvPr/>
          </p:nvCxnSpPr>
          <p:spPr>
            <a:xfrm>
              <a:off x="10365426" y="5426852"/>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0" name="Rectangle 859">
              <a:extLst>
                <a:ext uri="{FF2B5EF4-FFF2-40B4-BE49-F238E27FC236}">
                  <a16:creationId xmlns:a16="http://schemas.microsoft.com/office/drawing/2014/main" id="{C7D67509-AC65-4C65-8EF8-8FE001ADA2F0}"/>
                </a:ext>
                <a:ext uri="{C183D7F6-B498-43B3-948B-1728B52AA6E4}">
                  <adec:decorative xmlns:adec="http://schemas.microsoft.com/office/drawing/2017/decorative" val="1"/>
                </a:ext>
              </a:extLst>
            </p:cNvPr>
            <p:cNvSpPr/>
            <p:nvPr/>
          </p:nvSpPr>
          <p:spPr bwMode="auto">
            <a:xfrm>
              <a:off x="10341424" y="5302611"/>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1" name="Oval 860">
              <a:extLst>
                <a:ext uri="{FF2B5EF4-FFF2-40B4-BE49-F238E27FC236}">
                  <a16:creationId xmlns:a16="http://schemas.microsoft.com/office/drawing/2014/main" id="{3104D37D-B528-4828-BCFB-AD5E989FE0BD}"/>
                </a:ext>
                <a:ext uri="{C183D7F6-B498-43B3-948B-1728B52AA6E4}">
                  <adec:decorative xmlns:adec="http://schemas.microsoft.com/office/drawing/2017/decorative" val="1"/>
                </a:ext>
              </a:extLst>
            </p:cNvPr>
            <p:cNvSpPr/>
            <p:nvPr/>
          </p:nvSpPr>
          <p:spPr bwMode="auto">
            <a:xfrm flipH="1">
              <a:off x="10472919" y="5318367"/>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62" name="Straight Connector 861">
              <a:extLst>
                <a:ext uri="{FF2B5EF4-FFF2-40B4-BE49-F238E27FC236}">
                  <a16:creationId xmlns:a16="http://schemas.microsoft.com/office/drawing/2014/main" id="{F3BFE241-69F8-42F0-9746-F6B73707755D}"/>
                </a:ext>
                <a:ext uri="{C183D7F6-B498-43B3-948B-1728B52AA6E4}">
                  <adec:decorative xmlns:adec="http://schemas.microsoft.com/office/drawing/2017/decorative" val="1"/>
                </a:ext>
              </a:extLst>
            </p:cNvPr>
            <p:cNvCxnSpPr/>
            <p:nvPr/>
          </p:nvCxnSpPr>
          <p:spPr>
            <a:xfrm>
              <a:off x="10365426" y="5326859"/>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3" name="Rectangle 862">
              <a:extLst>
                <a:ext uri="{FF2B5EF4-FFF2-40B4-BE49-F238E27FC236}">
                  <a16:creationId xmlns:a16="http://schemas.microsoft.com/office/drawing/2014/main" id="{75ABE318-0A03-4AEE-9704-4A4CABE2B029}"/>
                </a:ext>
                <a:ext uri="{C183D7F6-B498-43B3-948B-1728B52AA6E4}">
                  <adec:decorative xmlns:adec="http://schemas.microsoft.com/office/drawing/2017/decorative" val="1"/>
                </a:ext>
              </a:extLst>
            </p:cNvPr>
            <p:cNvSpPr/>
            <p:nvPr/>
          </p:nvSpPr>
          <p:spPr bwMode="auto">
            <a:xfrm>
              <a:off x="10341424" y="5352608"/>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4" name="Oval 863">
              <a:extLst>
                <a:ext uri="{FF2B5EF4-FFF2-40B4-BE49-F238E27FC236}">
                  <a16:creationId xmlns:a16="http://schemas.microsoft.com/office/drawing/2014/main" id="{B8AFD2F4-B31D-4439-8B5A-A2B8C5A1F8C2}"/>
                </a:ext>
                <a:ext uri="{C183D7F6-B498-43B3-948B-1728B52AA6E4}">
                  <adec:decorative xmlns:adec="http://schemas.microsoft.com/office/drawing/2017/decorative" val="1"/>
                </a:ext>
              </a:extLst>
            </p:cNvPr>
            <p:cNvSpPr/>
            <p:nvPr/>
          </p:nvSpPr>
          <p:spPr bwMode="auto">
            <a:xfrm flipH="1">
              <a:off x="10472919" y="5368363"/>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65" name="Straight Connector 864">
              <a:extLst>
                <a:ext uri="{FF2B5EF4-FFF2-40B4-BE49-F238E27FC236}">
                  <a16:creationId xmlns:a16="http://schemas.microsoft.com/office/drawing/2014/main" id="{96398D02-E531-43FF-8F93-3B697C132463}"/>
                </a:ext>
                <a:ext uri="{C183D7F6-B498-43B3-948B-1728B52AA6E4}">
                  <adec:decorative xmlns:adec="http://schemas.microsoft.com/office/drawing/2017/decorative" val="1"/>
                </a:ext>
              </a:extLst>
            </p:cNvPr>
            <p:cNvCxnSpPr/>
            <p:nvPr/>
          </p:nvCxnSpPr>
          <p:spPr>
            <a:xfrm>
              <a:off x="10365426" y="5376855"/>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6" name="Rectangle 865">
              <a:extLst>
                <a:ext uri="{FF2B5EF4-FFF2-40B4-BE49-F238E27FC236}">
                  <a16:creationId xmlns:a16="http://schemas.microsoft.com/office/drawing/2014/main" id="{5D3EA496-E5BF-47B0-8A0D-45B0B0B635B6}"/>
                </a:ext>
                <a:ext uri="{C183D7F6-B498-43B3-948B-1728B52AA6E4}">
                  <adec:decorative xmlns:adec="http://schemas.microsoft.com/office/drawing/2017/decorative" val="1"/>
                </a:ext>
              </a:extLst>
            </p:cNvPr>
            <p:cNvSpPr/>
            <p:nvPr/>
          </p:nvSpPr>
          <p:spPr bwMode="auto">
            <a:xfrm>
              <a:off x="10341424" y="5252615"/>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7" name="Oval 866">
              <a:extLst>
                <a:ext uri="{FF2B5EF4-FFF2-40B4-BE49-F238E27FC236}">
                  <a16:creationId xmlns:a16="http://schemas.microsoft.com/office/drawing/2014/main" id="{BBE10EB5-9B00-4094-BB69-535354F13A1A}"/>
                </a:ext>
                <a:ext uri="{C183D7F6-B498-43B3-948B-1728B52AA6E4}">
                  <adec:decorative xmlns:adec="http://schemas.microsoft.com/office/drawing/2017/decorative" val="1"/>
                </a:ext>
              </a:extLst>
            </p:cNvPr>
            <p:cNvSpPr/>
            <p:nvPr/>
          </p:nvSpPr>
          <p:spPr bwMode="auto">
            <a:xfrm flipH="1">
              <a:off x="10472919" y="5268371"/>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68" name="Straight Connector 867">
              <a:extLst>
                <a:ext uri="{FF2B5EF4-FFF2-40B4-BE49-F238E27FC236}">
                  <a16:creationId xmlns:a16="http://schemas.microsoft.com/office/drawing/2014/main" id="{3D7DE25D-D5DA-4489-88E1-EE5944415426}"/>
                </a:ext>
                <a:ext uri="{C183D7F6-B498-43B3-948B-1728B52AA6E4}">
                  <adec:decorative xmlns:adec="http://schemas.microsoft.com/office/drawing/2017/decorative" val="1"/>
                </a:ext>
              </a:extLst>
            </p:cNvPr>
            <p:cNvCxnSpPr/>
            <p:nvPr/>
          </p:nvCxnSpPr>
          <p:spPr>
            <a:xfrm>
              <a:off x="10365426" y="5276863"/>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9" name="Flowchart: Direct Access Storage 838">
              <a:extLst>
                <a:ext uri="{FF2B5EF4-FFF2-40B4-BE49-F238E27FC236}">
                  <a16:creationId xmlns:a16="http://schemas.microsoft.com/office/drawing/2014/main" id="{A387470C-DC01-46D1-9B06-3EE2331944C4}"/>
                </a:ext>
                <a:ext uri="{C183D7F6-B498-43B3-948B-1728B52AA6E4}">
                  <adec:decorative xmlns:adec="http://schemas.microsoft.com/office/drawing/2017/decorative" val="1"/>
                </a:ext>
              </a:extLst>
            </p:cNvPr>
            <p:cNvSpPr/>
            <p:nvPr/>
          </p:nvSpPr>
          <p:spPr bwMode="auto">
            <a:xfrm>
              <a:off x="10591001" y="5252615"/>
              <a:ext cx="113954" cy="299596"/>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41" name="Rectangle 5">
              <a:extLst>
                <a:ext uri="{FF2B5EF4-FFF2-40B4-BE49-F238E27FC236}">
                  <a16:creationId xmlns:a16="http://schemas.microsoft.com/office/drawing/2014/main" id="{58F3B458-54EC-4496-9C34-0747EFBBF463}"/>
                </a:ext>
                <a:ext uri="{C183D7F6-B498-43B3-948B-1728B52AA6E4}">
                  <adec:decorative xmlns:adec="http://schemas.microsoft.com/office/drawing/2017/decorative" val="1"/>
                </a:ext>
              </a:extLst>
            </p:cNvPr>
            <p:cNvSpPr>
              <a:spLocks noChangeArrowheads="1"/>
            </p:cNvSpPr>
            <p:nvPr/>
          </p:nvSpPr>
          <p:spPr bwMode="auto">
            <a:xfrm>
              <a:off x="10062868" y="5250652"/>
              <a:ext cx="191148" cy="29959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2" name="Freeform 6">
              <a:extLst>
                <a:ext uri="{FF2B5EF4-FFF2-40B4-BE49-F238E27FC236}">
                  <a16:creationId xmlns:a16="http://schemas.microsoft.com/office/drawing/2014/main" id="{C4B42228-97D4-46E8-9E87-AB7D0206B35A}"/>
                </a:ext>
                <a:ext uri="{C183D7F6-B498-43B3-948B-1728B52AA6E4}">
                  <adec:decorative xmlns:adec="http://schemas.microsoft.com/office/drawing/2017/decorative" val="1"/>
                </a:ext>
              </a:extLst>
            </p:cNvPr>
            <p:cNvSpPr>
              <a:spLocks/>
            </p:cNvSpPr>
            <p:nvPr/>
          </p:nvSpPr>
          <p:spPr bwMode="auto">
            <a:xfrm>
              <a:off x="10083341" y="5285664"/>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3" name="Freeform 7">
              <a:extLst>
                <a:ext uri="{FF2B5EF4-FFF2-40B4-BE49-F238E27FC236}">
                  <a16:creationId xmlns:a16="http://schemas.microsoft.com/office/drawing/2014/main" id="{57B88D36-DC2C-4B67-BFF0-077DA02502D7}"/>
                </a:ext>
                <a:ext uri="{C183D7F6-B498-43B3-948B-1728B52AA6E4}">
                  <adec:decorative xmlns:adec="http://schemas.microsoft.com/office/drawing/2017/decorative" val="1"/>
                </a:ext>
              </a:extLst>
            </p:cNvPr>
            <p:cNvSpPr>
              <a:spLocks/>
            </p:cNvSpPr>
            <p:nvPr/>
          </p:nvSpPr>
          <p:spPr bwMode="auto">
            <a:xfrm>
              <a:off x="10083341" y="5339733"/>
              <a:ext cx="150201" cy="3058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4" name="Freeform 8">
              <a:extLst>
                <a:ext uri="{FF2B5EF4-FFF2-40B4-BE49-F238E27FC236}">
                  <a16:creationId xmlns:a16="http://schemas.microsoft.com/office/drawing/2014/main" id="{E1133AF3-A1F3-4A06-AE6C-789D6D1B29CC}"/>
                </a:ext>
                <a:ext uri="{C183D7F6-B498-43B3-948B-1728B52AA6E4}">
                  <adec:decorative xmlns:adec="http://schemas.microsoft.com/office/drawing/2017/decorative" val="1"/>
                </a:ext>
              </a:extLst>
            </p:cNvPr>
            <p:cNvSpPr>
              <a:spLocks/>
            </p:cNvSpPr>
            <p:nvPr/>
          </p:nvSpPr>
          <p:spPr bwMode="auto">
            <a:xfrm>
              <a:off x="10083341" y="5393360"/>
              <a:ext cx="150201" cy="3058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5" name="Freeform 9">
              <a:extLst>
                <a:ext uri="{FF2B5EF4-FFF2-40B4-BE49-F238E27FC236}">
                  <a16:creationId xmlns:a16="http://schemas.microsoft.com/office/drawing/2014/main" id="{D3DA99C4-28C1-4973-8EC1-C0D9DEBED9A4}"/>
                </a:ext>
                <a:ext uri="{C183D7F6-B498-43B3-948B-1728B52AA6E4}">
                  <adec:decorative xmlns:adec="http://schemas.microsoft.com/office/drawing/2017/decorative" val="1"/>
                </a:ext>
              </a:extLst>
            </p:cNvPr>
            <p:cNvSpPr>
              <a:spLocks/>
            </p:cNvSpPr>
            <p:nvPr/>
          </p:nvSpPr>
          <p:spPr bwMode="auto">
            <a:xfrm>
              <a:off x="10083341" y="5447429"/>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7" name="Oval 14">
              <a:extLst>
                <a:ext uri="{FF2B5EF4-FFF2-40B4-BE49-F238E27FC236}">
                  <a16:creationId xmlns:a16="http://schemas.microsoft.com/office/drawing/2014/main" id="{C010187C-BD8F-4A8B-85E7-3E7C65E65C80}"/>
                </a:ext>
                <a:ext uri="{C183D7F6-B498-43B3-948B-1728B52AA6E4}">
                  <adec:decorative xmlns:adec="http://schemas.microsoft.com/office/drawing/2017/decorative" val="1"/>
                </a:ext>
              </a:extLst>
            </p:cNvPr>
            <p:cNvSpPr>
              <a:spLocks noChangeArrowheads="1"/>
            </p:cNvSpPr>
            <p:nvPr/>
          </p:nvSpPr>
          <p:spPr bwMode="auto">
            <a:xfrm>
              <a:off x="10207308" y="5292091"/>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8" name="Oval 15">
              <a:extLst>
                <a:ext uri="{FF2B5EF4-FFF2-40B4-BE49-F238E27FC236}">
                  <a16:creationId xmlns:a16="http://schemas.microsoft.com/office/drawing/2014/main" id="{EF36EFD6-0A63-42CE-B95C-1D02BF8B44BC}"/>
                </a:ext>
                <a:ext uri="{C183D7F6-B498-43B3-948B-1728B52AA6E4}">
                  <adec:decorative xmlns:adec="http://schemas.microsoft.com/office/drawing/2017/decorative" val="1"/>
                </a:ext>
              </a:extLst>
            </p:cNvPr>
            <p:cNvSpPr>
              <a:spLocks noChangeArrowheads="1"/>
            </p:cNvSpPr>
            <p:nvPr/>
          </p:nvSpPr>
          <p:spPr bwMode="auto">
            <a:xfrm>
              <a:off x="10207308" y="5346160"/>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9" name="Oval 16">
              <a:extLst>
                <a:ext uri="{FF2B5EF4-FFF2-40B4-BE49-F238E27FC236}">
                  <a16:creationId xmlns:a16="http://schemas.microsoft.com/office/drawing/2014/main" id="{D4CF7CE5-73AC-45C9-B0EB-3762593EA24A}"/>
                </a:ext>
                <a:ext uri="{C183D7F6-B498-43B3-948B-1728B52AA6E4}">
                  <adec:decorative xmlns:adec="http://schemas.microsoft.com/office/drawing/2017/decorative" val="1"/>
                </a:ext>
              </a:extLst>
            </p:cNvPr>
            <p:cNvSpPr>
              <a:spLocks noChangeArrowheads="1"/>
            </p:cNvSpPr>
            <p:nvPr/>
          </p:nvSpPr>
          <p:spPr bwMode="auto">
            <a:xfrm>
              <a:off x="10207308" y="5400229"/>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0" name="Oval 17">
              <a:extLst>
                <a:ext uri="{FF2B5EF4-FFF2-40B4-BE49-F238E27FC236}">
                  <a16:creationId xmlns:a16="http://schemas.microsoft.com/office/drawing/2014/main" id="{AD9FB159-A638-4929-981D-233868CE0BBB}"/>
                </a:ext>
                <a:ext uri="{C183D7F6-B498-43B3-948B-1728B52AA6E4}">
                  <adec:decorative xmlns:adec="http://schemas.microsoft.com/office/drawing/2017/decorative" val="1"/>
                </a:ext>
              </a:extLst>
            </p:cNvPr>
            <p:cNvSpPr>
              <a:spLocks noChangeArrowheads="1"/>
            </p:cNvSpPr>
            <p:nvPr/>
          </p:nvSpPr>
          <p:spPr bwMode="auto">
            <a:xfrm>
              <a:off x="10207308" y="5454299"/>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05" name="Rectangle 804">
              <a:extLst>
                <a:ext uri="{FF2B5EF4-FFF2-40B4-BE49-F238E27FC236}">
                  <a16:creationId xmlns:a16="http://schemas.microsoft.com/office/drawing/2014/main" id="{11EF8B79-058F-4A86-82DD-95B6973ED1A2}"/>
                </a:ext>
                <a:ext uri="{C183D7F6-B498-43B3-948B-1728B52AA6E4}">
                  <adec:decorative xmlns:adec="http://schemas.microsoft.com/office/drawing/2017/decorative" val="1"/>
                </a:ext>
              </a:extLst>
            </p:cNvPr>
            <p:cNvSpPr/>
            <p:nvPr/>
          </p:nvSpPr>
          <p:spPr bwMode="auto">
            <a:xfrm>
              <a:off x="9966338" y="5714972"/>
              <a:ext cx="851793" cy="476453"/>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9" name="Rectangle 818">
              <a:extLst>
                <a:ext uri="{FF2B5EF4-FFF2-40B4-BE49-F238E27FC236}">
                  <a16:creationId xmlns:a16="http://schemas.microsoft.com/office/drawing/2014/main" id="{249CAB5C-B46D-4A4B-A0D8-D140C8FDC3B0}"/>
                </a:ext>
                <a:ext uri="{C183D7F6-B498-43B3-948B-1728B52AA6E4}">
                  <adec:decorative xmlns:adec="http://schemas.microsoft.com/office/drawing/2017/decorative" val="1"/>
                </a:ext>
              </a:extLst>
            </p:cNvPr>
            <p:cNvSpPr/>
            <p:nvPr/>
          </p:nvSpPr>
          <p:spPr bwMode="auto">
            <a:xfrm>
              <a:off x="10341424" y="5998847"/>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0" name="Oval 819">
              <a:extLst>
                <a:ext uri="{FF2B5EF4-FFF2-40B4-BE49-F238E27FC236}">
                  <a16:creationId xmlns:a16="http://schemas.microsoft.com/office/drawing/2014/main" id="{BD7C4BE7-584C-4EC6-983F-E99BF8A996D3}"/>
                </a:ext>
                <a:ext uri="{C183D7F6-B498-43B3-948B-1728B52AA6E4}">
                  <adec:decorative xmlns:adec="http://schemas.microsoft.com/office/drawing/2017/decorative" val="1"/>
                </a:ext>
              </a:extLst>
            </p:cNvPr>
            <p:cNvSpPr/>
            <p:nvPr/>
          </p:nvSpPr>
          <p:spPr bwMode="auto">
            <a:xfrm flipH="1">
              <a:off x="10472919" y="6014603"/>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21" name="Straight Connector 820">
              <a:extLst>
                <a:ext uri="{FF2B5EF4-FFF2-40B4-BE49-F238E27FC236}">
                  <a16:creationId xmlns:a16="http://schemas.microsoft.com/office/drawing/2014/main" id="{E0D52F5D-AAE0-457E-A81A-BD581B9EBD61}"/>
                </a:ext>
                <a:ext uri="{C183D7F6-B498-43B3-948B-1728B52AA6E4}">
                  <adec:decorative xmlns:adec="http://schemas.microsoft.com/office/drawing/2017/decorative" val="1"/>
                </a:ext>
              </a:extLst>
            </p:cNvPr>
            <p:cNvCxnSpPr/>
            <p:nvPr/>
          </p:nvCxnSpPr>
          <p:spPr>
            <a:xfrm>
              <a:off x="10365426" y="6023095"/>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2" name="Rectangle 821">
              <a:extLst>
                <a:ext uri="{FF2B5EF4-FFF2-40B4-BE49-F238E27FC236}">
                  <a16:creationId xmlns:a16="http://schemas.microsoft.com/office/drawing/2014/main" id="{C2985BB0-00B7-4935-AD17-8FFC54FA4040}"/>
                </a:ext>
                <a:ext uri="{C183D7F6-B498-43B3-948B-1728B52AA6E4}">
                  <adec:decorative xmlns:adec="http://schemas.microsoft.com/office/drawing/2017/decorative" val="1"/>
                </a:ext>
              </a:extLst>
            </p:cNvPr>
            <p:cNvSpPr/>
            <p:nvPr/>
          </p:nvSpPr>
          <p:spPr bwMode="auto">
            <a:xfrm>
              <a:off x="10341424" y="6048844"/>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3" name="Oval 822">
              <a:extLst>
                <a:ext uri="{FF2B5EF4-FFF2-40B4-BE49-F238E27FC236}">
                  <a16:creationId xmlns:a16="http://schemas.microsoft.com/office/drawing/2014/main" id="{E003B185-2439-4E4B-806F-AA2BB4F09248}"/>
                </a:ext>
                <a:ext uri="{C183D7F6-B498-43B3-948B-1728B52AA6E4}">
                  <adec:decorative xmlns:adec="http://schemas.microsoft.com/office/drawing/2017/decorative" val="1"/>
                </a:ext>
              </a:extLst>
            </p:cNvPr>
            <p:cNvSpPr/>
            <p:nvPr/>
          </p:nvSpPr>
          <p:spPr bwMode="auto">
            <a:xfrm flipH="1">
              <a:off x="10472919" y="6064600"/>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24" name="Straight Connector 823">
              <a:extLst>
                <a:ext uri="{FF2B5EF4-FFF2-40B4-BE49-F238E27FC236}">
                  <a16:creationId xmlns:a16="http://schemas.microsoft.com/office/drawing/2014/main" id="{DF2E86A7-25C9-4BDC-99FC-CACFDFA94650}"/>
                </a:ext>
                <a:ext uri="{C183D7F6-B498-43B3-948B-1728B52AA6E4}">
                  <adec:decorative xmlns:adec="http://schemas.microsoft.com/office/drawing/2017/decorative" val="1"/>
                </a:ext>
              </a:extLst>
            </p:cNvPr>
            <p:cNvCxnSpPr/>
            <p:nvPr/>
          </p:nvCxnSpPr>
          <p:spPr>
            <a:xfrm>
              <a:off x="10365426" y="6073091"/>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5" name="Rectangle 824">
              <a:extLst>
                <a:ext uri="{FF2B5EF4-FFF2-40B4-BE49-F238E27FC236}">
                  <a16:creationId xmlns:a16="http://schemas.microsoft.com/office/drawing/2014/main" id="{4FD59AA9-AB8A-4A33-8BC7-633C5BE2D92F}"/>
                </a:ext>
                <a:ext uri="{C183D7F6-B498-43B3-948B-1728B52AA6E4}">
                  <adec:decorative xmlns:adec="http://schemas.microsoft.com/office/drawing/2017/decorative" val="1"/>
                </a:ext>
              </a:extLst>
            </p:cNvPr>
            <p:cNvSpPr/>
            <p:nvPr/>
          </p:nvSpPr>
          <p:spPr bwMode="auto">
            <a:xfrm>
              <a:off x="10341424" y="5948851"/>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6" name="Oval 825">
              <a:extLst>
                <a:ext uri="{FF2B5EF4-FFF2-40B4-BE49-F238E27FC236}">
                  <a16:creationId xmlns:a16="http://schemas.microsoft.com/office/drawing/2014/main" id="{968E21BA-A481-431C-9B7A-689A6D581604}"/>
                </a:ext>
                <a:ext uri="{C183D7F6-B498-43B3-948B-1728B52AA6E4}">
                  <adec:decorative xmlns:adec="http://schemas.microsoft.com/office/drawing/2017/decorative" val="1"/>
                </a:ext>
              </a:extLst>
            </p:cNvPr>
            <p:cNvSpPr/>
            <p:nvPr/>
          </p:nvSpPr>
          <p:spPr bwMode="auto">
            <a:xfrm flipH="1">
              <a:off x="10472919" y="5964607"/>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27" name="Straight Connector 826">
              <a:extLst>
                <a:ext uri="{FF2B5EF4-FFF2-40B4-BE49-F238E27FC236}">
                  <a16:creationId xmlns:a16="http://schemas.microsoft.com/office/drawing/2014/main" id="{A6443ECF-7DEC-4567-A1F1-3396051801E3}"/>
                </a:ext>
                <a:ext uri="{C183D7F6-B498-43B3-948B-1728B52AA6E4}">
                  <adec:decorative xmlns:adec="http://schemas.microsoft.com/office/drawing/2017/decorative" val="1"/>
                </a:ext>
              </a:extLst>
            </p:cNvPr>
            <p:cNvCxnSpPr/>
            <p:nvPr/>
          </p:nvCxnSpPr>
          <p:spPr>
            <a:xfrm>
              <a:off x="10365426" y="5973099"/>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8" name="Rectangle 827">
              <a:extLst>
                <a:ext uri="{FF2B5EF4-FFF2-40B4-BE49-F238E27FC236}">
                  <a16:creationId xmlns:a16="http://schemas.microsoft.com/office/drawing/2014/main" id="{A70AB744-8D59-4A6D-854A-13F9ECCFC93E}"/>
                </a:ext>
                <a:ext uri="{C183D7F6-B498-43B3-948B-1728B52AA6E4}">
                  <adec:decorative xmlns:adec="http://schemas.microsoft.com/office/drawing/2017/decorative" val="1"/>
                </a:ext>
              </a:extLst>
            </p:cNvPr>
            <p:cNvSpPr/>
            <p:nvPr/>
          </p:nvSpPr>
          <p:spPr bwMode="auto">
            <a:xfrm>
              <a:off x="10341424" y="5848858"/>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0E062938-0655-43F2-AF93-6B54AE9DFBD9}"/>
                </a:ext>
                <a:ext uri="{C183D7F6-B498-43B3-948B-1728B52AA6E4}">
                  <adec:decorative xmlns:adec="http://schemas.microsoft.com/office/drawing/2017/decorative" val="1"/>
                </a:ext>
              </a:extLst>
            </p:cNvPr>
            <p:cNvSpPr/>
            <p:nvPr/>
          </p:nvSpPr>
          <p:spPr bwMode="auto">
            <a:xfrm flipH="1">
              <a:off x="10472919" y="5864614"/>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30" name="Straight Connector 829">
              <a:extLst>
                <a:ext uri="{FF2B5EF4-FFF2-40B4-BE49-F238E27FC236}">
                  <a16:creationId xmlns:a16="http://schemas.microsoft.com/office/drawing/2014/main" id="{6E93CB2D-ECB4-4938-A900-552E5A84EA93}"/>
                </a:ext>
                <a:ext uri="{C183D7F6-B498-43B3-948B-1728B52AA6E4}">
                  <adec:decorative xmlns:adec="http://schemas.microsoft.com/office/drawing/2017/decorative" val="1"/>
                </a:ext>
              </a:extLst>
            </p:cNvPr>
            <p:cNvCxnSpPr/>
            <p:nvPr/>
          </p:nvCxnSpPr>
          <p:spPr>
            <a:xfrm>
              <a:off x="10365426" y="5873106"/>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1" name="Rectangle 830">
              <a:extLst>
                <a:ext uri="{FF2B5EF4-FFF2-40B4-BE49-F238E27FC236}">
                  <a16:creationId xmlns:a16="http://schemas.microsoft.com/office/drawing/2014/main" id="{0CD3E80B-C63D-4A6F-99A6-B9E99A8CCB52}"/>
                </a:ext>
                <a:ext uri="{C183D7F6-B498-43B3-948B-1728B52AA6E4}">
                  <adec:decorative xmlns:adec="http://schemas.microsoft.com/office/drawing/2017/decorative" val="1"/>
                </a:ext>
              </a:extLst>
            </p:cNvPr>
            <p:cNvSpPr/>
            <p:nvPr/>
          </p:nvSpPr>
          <p:spPr bwMode="auto">
            <a:xfrm>
              <a:off x="10341424" y="5898855"/>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2" name="Oval 831">
              <a:extLst>
                <a:ext uri="{FF2B5EF4-FFF2-40B4-BE49-F238E27FC236}">
                  <a16:creationId xmlns:a16="http://schemas.microsoft.com/office/drawing/2014/main" id="{F9A82273-CA49-4D1B-9F81-13D31CDCD9D1}"/>
                </a:ext>
                <a:ext uri="{C183D7F6-B498-43B3-948B-1728B52AA6E4}">
                  <adec:decorative xmlns:adec="http://schemas.microsoft.com/office/drawing/2017/decorative" val="1"/>
                </a:ext>
              </a:extLst>
            </p:cNvPr>
            <p:cNvSpPr/>
            <p:nvPr/>
          </p:nvSpPr>
          <p:spPr bwMode="auto">
            <a:xfrm flipH="1">
              <a:off x="10472919" y="5914610"/>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33" name="Straight Connector 832">
              <a:extLst>
                <a:ext uri="{FF2B5EF4-FFF2-40B4-BE49-F238E27FC236}">
                  <a16:creationId xmlns:a16="http://schemas.microsoft.com/office/drawing/2014/main" id="{1E31EB11-C1EE-48BE-9990-596C05389FEF}"/>
                </a:ext>
                <a:ext uri="{C183D7F6-B498-43B3-948B-1728B52AA6E4}">
                  <adec:decorative xmlns:adec="http://schemas.microsoft.com/office/drawing/2017/decorative" val="1"/>
                </a:ext>
              </a:extLst>
            </p:cNvPr>
            <p:cNvCxnSpPr/>
            <p:nvPr/>
          </p:nvCxnSpPr>
          <p:spPr>
            <a:xfrm>
              <a:off x="10365426" y="5923102"/>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4" name="Rectangle 833">
              <a:extLst>
                <a:ext uri="{FF2B5EF4-FFF2-40B4-BE49-F238E27FC236}">
                  <a16:creationId xmlns:a16="http://schemas.microsoft.com/office/drawing/2014/main" id="{F723F7D7-E385-441D-BCE2-8F07E1C7AB5F}"/>
                </a:ext>
                <a:ext uri="{C183D7F6-B498-43B3-948B-1728B52AA6E4}">
                  <adec:decorative xmlns:adec="http://schemas.microsoft.com/office/drawing/2017/decorative" val="1"/>
                </a:ext>
              </a:extLst>
            </p:cNvPr>
            <p:cNvSpPr/>
            <p:nvPr/>
          </p:nvSpPr>
          <p:spPr bwMode="auto">
            <a:xfrm>
              <a:off x="10341424" y="5798862"/>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5" name="Oval 834">
              <a:extLst>
                <a:ext uri="{FF2B5EF4-FFF2-40B4-BE49-F238E27FC236}">
                  <a16:creationId xmlns:a16="http://schemas.microsoft.com/office/drawing/2014/main" id="{AE6DD27C-8BB4-47AD-9BDA-0451CE64F62C}"/>
                </a:ext>
                <a:ext uri="{C183D7F6-B498-43B3-948B-1728B52AA6E4}">
                  <adec:decorative xmlns:adec="http://schemas.microsoft.com/office/drawing/2017/decorative" val="1"/>
                </a:ext>
              </a:extLst>
            </p:cNvPr>
            <p:cNvSpPr/>
            <p:nvPr/>
          </p:nvSpPr>
          <p:spPr bwMode="auto">
            <a:xfrm flipH="1">
              <a:off x="10472919" y="5814618"/>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36" name="Straight Connector 835">
              <a:extLst>
                <a:ext uri="{FF2B5EF4-FFF2-40B4-BE49-F238E27FC236}">
                  <a16:creationId xmlns:a16="http://schemas.microsoft.com/office/drawing/2014/main" id="{74C91990-16B5-4E10-8286-36B541EE0B73}"/>
                </a:ext>
                <a:ext uri="{C183D7F6-B498-43B3-948B-1728B52AA6E4}">
                  <adec:decorative xmlns:adec="http://schemas.microsoft.com/office/drawing/2017/decorative" val="1"/>
                </a:ext>
              </a:extLst>
            </p:cNvPr>
            <p:cNvCxnSpPr/>
            <p:nvPr/>
          </p:nvCxnSpPr>
          <p:spPr>
            <a:xfrm>
              <a:off x="10365426" y="5823110"/>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7" name="Flowchart: Direct Access Storage 806">
              <a:extLst>
                <a:ext uri="{FF2B5EF4-FFF2-40B4-BE49-F238E27FC236}">
                  <a16:creationId xmlns:a16="http://schemas.microsoft.com/office/drawing/2014/main" id="{19E332FC-ADB4-4C21-8ECD-C8656C77BE77}"/>
                </a:ext>
                <a:ext uri="{C183D7F6-B498-43B3-948B-1728B52AA6E4}">
                  <adec:decorative xmlns:adec="http://schemas.microsoft.com/office/drawing/2017/decorative" val="1"/>
                </a:ext>
              </a:extLst>
            </p:cNvPr>
            <p:cNvSpPr/>
            <p:nvPr/>
          </p:nvSpPr>
          <p:spPr bwMode="auto">
            <a:xfrm>
              <a:off x="10591001" y="5798862"/>
              <a:ext cx="113954" cy="299596"/>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09" name="Rectangle 5">
              <a:extLst>
                <a:ext uri="{FF2B5EF4-FFF2-40B4-BE49-F238E27FC236}">
                  <a16:creationId xmlns:a16="http://schemas.microsoft.com/office/drawing/2014/main" id="{DDF12DCA-2DFD-4134-8BD2-B87B4B57D5A8}"/>
                </a:ext>
                <a:ext uri="{C183D7F6-B498-43B3-948B-1728B52AA6E4}">
                  <adec:decorative xmlns:adec="http://schemas.microsoft.com/office/drawing/2017/decorative" val="1"/>
                </a:ext>
              </a:extLst>
            </p:cNvPr>
            <p:cNvSpPr>
              <a:spLocks noChangeArrowheads="1"/>
            </p:cNvSpPr>
            <p:nvPr/>
          </p:nvSpPr>
          <p:spPr bwMode="auto">
            <a:xfrm>
              <a:off x="10062868" y="5796899"/>
              <a:ext cx="191148" cy="29959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0" name="Freeform 6">
              <a:extLst>
                <a:ext uri="{FF2B5EF4-FFF2-40B4-BE49-F238E27FC236}">
                  <a16:creationId xmlns:a16="http://schemas.microsoft.com/office/drawing/2014/main" id="{654AEB05-B4FE-454D-9A4D-271C64729A59}"/>
                </a:ext>
                <a:ext uri="{C183D7F6-B498-43B3-948B-1728B52AA6E4}">
                  <adec:decorative xmlns:adec="http://schemas.microsoft.com/office/drawing/2017/decorative" val="1"/>
                </a:ext>
              </a:extLst>
            </p:cNvPr>
            <p:cNvSpPr>
              <a:spLocks/>
            </p:cNvSpPr>
            <p:nvPr/>
          </p:nvSpPr>
          <p:spPr bwMode="auto">
            <a:xfrm>
              <a:off x="10083341" y="5831911"/>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1" name="Freeform 7">
              <a:extLst>
                <a:ext uri="{FF2B5EF4-FFF2-40B4-BE49-F238E27FC236}">
                  <a16:creationId xmlns:a16="http://schemas.microsoft.com/office/drawing/2014/main" id="{54836308-26C2-4D18-8A4A-A11EA2502D58}"/>
                </a:ext>
                <a:ext uri="{C183D7F6-B498-43B3-948B-1728B52AA6E4}">
                  <adec:decorative xmlns:adec="http://schemas.microsoft.com/office/drawing/2017/decorative" val="1"/>
                </a:ext>
              </a:extLst>
            </p:cNvPr>
            <p:cNvSpPr>
              <a:spLocks/>
            </p:cNvSpPr>
            <p:nvPr/>
          </p:nvSpPr>
          <p:spPr bwMode="auto">
            <a:xfrm>
              <a:off x="10083341" y="5885980"/>
              <a:ext cx="150201" cy="3058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2" name="Freeform 8">
              <a:extLst>
                <a:ext uri="{FF2B5EF4-FFF2-40B4-BE49-F238E27FC236}">
                  <a16:creationId xmlns:a16="http://schemas.microsoft.com/office/drawing/2014/main" id="{95395C86-9D6A-4DA6-A3CC-8CDCC33AF940}"/>
                </a:ext>
                <a:ext uri="{C183D7F6-B498-43B3-948B-1728B52AA6E4}">
                  <adec:decorative xmlns:adec="http://schemas.microsoft.com/office/drawing/2017/decorative" val="1"/>
                </a:ext>
              </a:extLst>
            </p:cNvPr>
            <p:cNvSpPr>
              <a:spLocks/>
            </p:cNvSpPr>
            <p:nvPr/>
          </p:nvSpPr>
          <p:spPr bwMode="auto">
            <a:xfrm>
              <a:off x="10083341" y="5939607"/>
              <a:ext cx="150201" cy="3058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3" name="Freeform 9">
              <a:extLst>
                <a:ext uri="{FF2B5EF4-FFF2-40B4-BE49-F238E27FC236}">
                  <a16:creationId xmlns:a16="http://schemas.microsoft.com/office/drawing/2014/main" id="{924B0ECC-D56B-4EA4-9E7D-E81F40335E1A}"/>
                </a:ext>
                <a:ext uri="{C183D7F6-B498-43B3-948B-1728B52AA6E4}">
                  <adec:decorative xmlns:adec="http://schemas.microsoft.com/office/drawing/2017/decorative" val="1"/>
                </a:ext>
              </a:extLst>
            </p:cNvPr>
            <p:cNvSpPr>
              <a:spLocks/>
            </p:cNvSpPr>
            <p:nvPr/>
          </p:nvSpPr>
          <p:spPr bwMode="auto">
            <a:xfrm>
              <a:off x="10083341" y="5993676"/>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5" name="Oval 14">
              <a:extLst>
                <a:ext uri="{FF2B5EF4-FFF2-40B4-BE49-F238E27FC236}">
                  <a16:creationId xmlns:a16="http://schemas.microsoft.com/office/drawing/2014/main" id="{1AED3A60-88EE-435E-89F2-FCC02B01192E}"/>
                </a:ext>
                <a:ext uri="{C183D7F6-B498-43B3-948B-1728B52AA6E4}">
                  <adec:decorative xmlns:adec="http://schemas.microsoft.com/office/drawing/2017/decorative" val="1"/>
                </a:ext>
              </a:extLst>
            </p:cNvPr>
            <p:cNvSpPr>
              <a:spLocks noChangeArrowheads="1"/>
            </p:cNvSpPr>
            <p:nvPr/>
          </p:nvSpPr>
          <p:spPr bwMode="auto">
            <a:xfrm>
              <a:off x="10207308" y="5838338"/>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6" name="Oval 15">
              <a:extLst>
                <a:ext uri="{FF2B5EF4-FFF2-40B4-BE49-F238E27FC236}">
                  <a16:creationId xmlns:a16="http://schemas.microsoft.com/office/drawing/2014/main" id="{097402BD-E424-4A41-A382-485EC52F64BA}"/>
                </a:ext>
                <a:ext uri="{C183D7F6-B498-43B3-948B-1728B52AA6E4}">
                  <adec:decorative xmlns:adec="http://schemas.microsoft.com/office/drawing/2017/decorative" val="1"/>
                </a:ext>
              </a:extLst>
            </p:cNvPr>
            <p:cNvSpPr>
              <a:spLocks noChangeArrowheads="1"/>
            </p:cNvSpPr>
            <p:nvPr/>
          </p:nvSpPr>
          <p:spPr bwMode="auto">
            <a:xfrm>
              <a:off x="10207308" y="5892407"/>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7" name="Oval 16">
              <a:extLst>
                <a:ext uri="{FF2B5EF4-FFF2-40B4-BE49-F238E27FC236}">
                  <a16:creationId xmlns:a16="http://schemas.microsoft.com/office/drawing/2014/main" id="{EEDBCFF7-8304-439A-80C2-C38EFE640E74}"/>
                </a:ext>
                <a:ext uri="{C183D7F6-B498-43B3-948B-1728B52AA6E4}">
                  <adec:decorative xmlns:adec="http://schemas.microsoft.com/office/drawing/2017/decorative" val="1"/>
                </a:ext>
              </a:extLst>
            </p:cNvPr>
            <p:cNvSpPr>
              <a:spLocks noChangeArrowheads="1"/>
            </p:cNvSpPr>
            <p:nvPr/>
          </p:nvSpPr>
          <p:spPr bwMode="auto">
            <a:xfrm>
              <a:off x="10207308" y="5946476"/>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8" name="Oval 17">
              <a:extLst>
                <a:ext uri="{FF2B5EF4-FFF2-40B4-BE49-F238E27FC236}">
                  <a16:creationId xmlns:a16="http://schemas.microsoft.com/office/drawing/2014/main" id="{125D8898-82A1-4A7E-A5DA-8C5AFEAB3E93}"/>
                </a:ext>
                <a:ext uri="{C183D7F6-B498-43B3-948B-1728B52AA6E4}">
                  <adec:decorative xmlns:adec="http://schemas.microsoft.com/office/drawing/2017/decorative" val="1"/>
                </a:ext>
              </a:extLst>
            </p:cNvPr>
            <p:cNvSpPr>
              <a:spLocks noChangeArrowheads="1"/>
            </p:cNvSpPr>
            <p:nvPr/>
          </p:nvSpPr>
          <p:spPr bwMode="auto">
            <a:xfrm>
              <a:off x="10207308" y="6000546"/>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47" name="Rectangle 646">
              <a:extLst>
                <a:ext uri="{FF2B5EF4-FFF2-40B4-BE49-F238E27FC236}">
                  <a16:creationId xmlns:a16="http://schemas.microsoft.com/office/drawing/2014/main" id="{1F191583-E9DF-4965-B2BC-FCCF0BE1817E}"/>
                </a:ext>
                <a:ext uri="{C183D7F6-B498-43B3-948B-1728B52AA6E4}">
                  <adec:decorative xmlns:adec="http://schemas.microsoft.com/office/drawing/2017/decorative" val="1"/>
                </a:ext>
              </a:extLst>
            </p:cNvPr>
            <p:cNvSpPr/>
            <p:nvPr/>
          </p:nvSpPr>
          <p:spPr bwMode="auto">
            <a:xfrm>
              <a:off x="9781411" y="5308932"/>
              <a:ext cx="851793" cy="476453"/>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9" name="Rectangle 778">
              <a:extLst>
                <a:ext uri="{FF2B5EF4-FFF2-40B4-BE49-F238E27FC236}">
                  <a16:creationId xmlns:a16="http://schemas.microsoft.com/office/drawing/2014/main" id="{9CF55CC3-2475-4C5F-9081-2BCE05C0DB95}"/>
                </a:ext>
                <a:ext uri="{C183D7F6-B498-43B3-948B-1728B52AA6E4}">
                  <adec:decorative xmlns:adec="http://schemas.microsoft.com/office/drawing/2017/decorative" val="1"/>
                </a:ext>
              </a:extLst>
            </p:cNvPr>
            <p:cNvSpPr/>
            <p:nvPr/>
          </p:nvSpPr>
          <p:spPr bwMode="auto">
            <a:xfrm>
              <a:off x="10156497" y="5592807"/>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0" name="Oval 779">
              <a:extLst>
                <a:ext uri="{FF2B5EF4-FFF2-40B4-BE49-F238E27FC236}">
                  <a16:creationId xmlns:a16="http://schemas.microsoft.com/office/drawing/2014/main" id="{9E1F64FF-05D0-4673-8669-DEFFA3B3CFB9}"/>
                </a:ext>
                <a:ext uri="{C183D7F6-B498-43B3-948B-1728B52AA6E4}">
                  <adec:decorative xmlns:adec="http://schemas.microsoft.com/office/drawing/2017/decorative" val="1"/>
                </a:ext>
              </a:extLst>
            </p:cNvPr>
            <p:cNvSpPr/>
            <p:nvPr/>
          </p:nvSpPr>
          <p:spPr bwMode="auto">
            <a:xfrm flipH="1">
              <a:off x="10287992" y="5608563"/>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1" name="Straight Connector 780">
              <a:extLst>
                <a:ext uri="{FF2B5EF4-FFF2-40B4-BE49-F238E27FC236}">
                  <a16:creationId xmlns:a16="http://schemas.microsoft.com/office/drawing/2014/main" id="{C7358AE4-0D55-4944-8423-65B9C8608150}"/>
                </a:ext>
                <a:ext uri="{C183D7F6-B498-43B3-948B-1728B52AA6E4}">
                  <adec:decorative xmlns:adec="http://schemas.microsoft.com/office/drawing/2017/decorative" val="1"/>
                </a:ext>
              </a:extLst>
            </p:cNvPr>
            <p:cNvCxnSpPr/>
            <p:nvPr/>
          </p:nvCxnSpPr>
          <p:spPr>
            <a:xfrm>
              <a:off x="10180499" y="5617055"/>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2" name="Rectangle 781">
              <a:extLst>
                <a:ext uri="{FF2B5EF4-FFF2-40B4-BE49-F238E27FC236}">
                  <a16:creationId xmlns:a16="http://schemas.microsoft.com/office/drawing/2014/main" id="{7F7D3F00-AEE4-4A43-8589-26B18BA76D63}"/>
                </a:ext>
                <a:ext uri="{C183D7F6-B498-43B3-948B-1728B52AA6E4}">
                  <adec:decorative xmlns:adec="http://schemas.microsoft.com/office/drawing/2017/decorative" val="1"/>
                </a:ext>
              </a:extLst>
            </p:cNvPr>
            <p:cNvSpPr/>
            <p:nvPr/>
          </p:nvSpPr>
          <p:spPr bwMode="auto">
            <a:xfrm>
              <a:off x="10156497" y="5642804"/>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3" name="Oval 782">
              <a:extLst>
                <a:ext uri="{FF2B5EF4-FFF2-40B4-BE49-F238E27FC236}">
                  <a16:creationId xmlns:a16="http://schemas.microsoft.com/office/drawing/2014/main" id="{253E4F24-6886-4AAD-BCC7-0E320AA87640}"/>
                </a:ext>
                <a:ext uri="{C183D7F6-B498-43B3-948B-1728B52AA6E4}">
                  <adec:decorative xmlns:adec="http://schemas.microsoft.com/office/drawing/2017/decorative" val="1"/>
                </a:ext>
              </a:extLst>
            </p:cNvPr>
            <p:cNvSpPr/>
            <p:nvPr/>
          </p:nvSpPr>
          <p:spPr bwMode="auto">
            <a:xfrm flipH="1">
              <a:off x="10287992" y="5658560"/>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4" name="Straight Connector 783">
              <a:extLst>
                <a:ext uri="{FF2B5EF4-FFF2-40B4-BE49-F238E27FC236}">
                  <a16:creationId xmlns:a16="http://schemas.microsoft.com/office/drawing/2014/main" id="{C565A8F1-2827-449A-AA95-405553926323}"/>
                </a:ext>
                <a:ext uri="{C183D7F6-B498-43B3-948B-1728B52AA6E4}">
                  <adec:decorative xmlns:adec="http://schemas.microsoft.com/office/drawing/2017/decorative" val="1"/>
                </a:ext>
              </a:extLst>
            </p:cNvPr>
            <p:cNvCxnSpPr/>
            <p:nvPr/>
          </p:nvCxnSpPr>
          <p:spPr>
            <a:xfrm>
              <a:off x="10180499" y="5667051"/>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5" name="Rectangle 784">
              <a:extLst>
                <a:ext uri="{FF2B5EF4-FFF2-40B4-BE49-F238E27FC236}">
                  <a16:creationId xmlns:a16="http://schemas.microsoft.com/office/drawing/2014/main" id="{8F0B5283-D7D7-4213-8CCE-2990E158F6DA}"/>
                </a:ext>
                <a:ext uri="{C183D7F6-B498-43B3-948B-1728B52AA6E4}">
                  <adec:decorative xmlns:adec="http://schemas.microsoft.com/office/drawing/2017/decorative" val="1"/>
                </a:ext>
              </a:extLst>
            </p:cNvPr>
            <p:cNvSpPr/>
            <p:nvPr/>
          </p:nvSpPr>
          <p:spPr bwMode="auto">
            <a:xfrm>
              <a:off x="10156497" y="5542811"/>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6" name="Oval 785">
              <a:extLst>
                <a:ext uri="{FF2B5EF4-FFF2-40B4-BE49-F238E27FC236}">
                  <a16:creationId xmlns:a16="http://schemas.microsoft.com/office/drawing/2014/main" id="{2F20CE16-E70B-42C6-9711-5D6F499EEB35}"/>
                </a:ext>
                <a:ext uri="{C183D7F6-B498-43B3-948B-1728B52AA6E4}">
                  <adec:decorative xmlns:adec="http://schemas.microsoft.com/office/drawing/2017/decorative" val="1"/>
                </a:ext>
              </a:extLst>
            </p:cNvPr>
            <p:cNvSpPr/>
            <p:nvPr/>
          </p:nvSpPr>
          <p:spPr bwMode="auto">
            <a:xfrm flipH="1">
              <a:off x="10287992" y="5558567"/>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8" name="Straight Connector 787">
              <a:extLst>
                <a:ext uri="{FF2B5EF4-FFF2-40B4-BE49-F238E27FC236}">
                  <a16:creationId xmlns:a16="http://schemas.microsoft.com/office/drawing/2014/main" id="{29F14EDA-95C9-4FB7-BA84-89B16BA68B4C}"/>
                </a:ext>
                <a:ext uri="{C183D7F6-B498-43B3-948B-1728B52AA6E4}">
                  <adec:decorative xmlns:adec="http://schemas.microsoft.com/office/drawing/2017/decorative" val="1"/>
                </a:ext>
              </a:extLst>
            </p:cNvPr>
            <p:cNvCxnSpPr/>
            <p:nvPr/>
          </p:nvCxnSpPr>
          <p:spPr>
            <a:xfrm>
              <a:off x="10180499" y="5567059"/>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9" name="Rectangle 788">
              <a:extLst>
                <a:ext uri="{FF2B5EF4-FFF2-40B4-BE49-F238E27FC236}">
                  <a16:creationId xmlns:a16="http://schemas.microsoft.com/office/drawing/2014/main" id="{AEA86B2D-1872-4398-A22F-CB9C70596B80}"/>
                </a:ext>
                <a:ext uri="{C183D7F6-B498-43B3-948B-1728B52AA6E4}">
                  <adec:decorative xmlns:adec="http://schemas.microsoft.com/office/drawing/2017/decorative" val="1"/>
                </a:ext>
              </a:extLst>
            </p:cNvPr>
            <p:cNvSpPr/>
            <p:nvPr/>
          </p:nvSpPr>
          <p:spPr bwMode="auto">
            <a:xfrm>
              <a:off x="10156497" y="5442818"/>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2" name="Oval 791">
              <a:extLst>
                <a:ext uri="{FF2B5EF4-FFF2-40B4-BE49-F238E27FC236}">
                  <a16:creationId xmlns:a16="http://schemas.microsoft.com/office/drawing/2014/main" id="{3BDDF3A1-2357-43EE-9704-C25DC77A30EE}"/>
                </a:ext>
                <a:ext uri="{C183D7F6-B498-43B3-948B-1728B52AA6E4}">
                  <adec:decorative xmlns:adec="http://schemas.microsoft.com/office/drawing/2017/decorative" val="1"/>
                </a:ext>
              </a:extLst>
            </p:cNvPr>
            <p:cNvSpPr/>
            <p:nvPr/>
          </p:nvSpPr>
          <p:spPr bwMode="auto">
            <a:xfrm flipH="1">
              <a:off x="10287992" y="5458574"/>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95" name="Straight Connector 794">
              <a:extLst>
                <a:ext uri="{FF2B5EF4-FFF2-40B4-BE49-F238E27FC236}">
                  <a16:creationId xmlns:a16="http://schemas.microsoft.com/office/drawing/2014/main" id="{F4FBA5BD-3B74-44E9-B461-CA168CFCB161}"/>
                </a:ext>
                <a:ext uri="{C183D7F6-B498-43B3-948B-1728B52AA6E4}">
                  <adec:decorative xmlns:adec="http://schemas.microsoft.com/office/drawing/2017/decorative" val="1"/>
                </a:ext>
              </a:extLst>
            </p:cNvPr>
            <p:cNvCxnSpPr/>
            <p:nvPr/>
          </p:nvCxnSpPr>
          <p:spPr>
            <a:xfrm>
              <a:off x="10180499" y="5467066"/>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6" name="Rectangle 795">
              <a:extLst>
                <a:ext uri="{FF2B5EF4-FFF2-40B4-BE49-F238E27FC236}">
                  <a16:creationId xmlns:a16="http://schemas.microsoft.com/office/drawing/2014/main" id="{8185F451-CB70-4FF1-8909-A28F1F407DD1}"/>
                </a:ext>
                <a:ext uri="{C183D7F6-B498-43B3-948B-1728B52AA6E4}">
                  <adec:decorative xmlns:adec="http://schemas.microsoft.com/office/drawing/2017/decorative" val="1"/>
                </a:ext>
              </a:extLst>
            </p:cNvPr>
            <p:cNvSpPr/>
            <p:nvPr/>
          </p:nvSpPr>
          <p:spPr bwMode="auto">
            <a:xfrm>
              <a:off x="10156497" y="5492815"/>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7" name="Oval 796">
              <a:extLst>
                <a:ext uri="{FF2B5EF4-FFF2-40B4-BE49-F238E27FC236}">
                  <a16:creationId xmlns:a16="http://schemas.microsoft.com/office/drawing/2014/main" id="{D5A1FF33-9DAD-4393-A7C2-364A1FA550B3}"/>
                </a:ext>
                <a:ext uri="{C183D7F6-B498-43B3-948B-1728B52AA6E4}">
                  <adec:decorative xmlns:adec="http://schemas.microsoft.com/office/drawing/2017/decorative" val="1"/>
                </a:ext>
              </a:extLst>
            </p:cNvPr>
            <p:cNvSpPr/>
            <p:nvPr/>
          </p:nvSpPr>
          <p:spPr bwMode="auto">
            <a:xfrm flipH="1">
              <a:off x="10287992" y="5508570"/>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98" name="Straight Connector 797">
              <a:extLst>
                <a:ext uri="{FF2B5EF4-FFF2-40B4-BE49-F238E27FC236}">
                  <a16:creationId xmlns:a16="http://schemas.microsoft.com/office/drawing/2014/main" id="{61575907-890C-4BB6-AEE6-EC24E01201E3}"/>
                </a:ext>
                <a:ext uri="{C183D7F6-B498-43B3-948B-1728B52AA6E4}">
                  <adec:decorative xmlns:adec="http://schemas.microsoft.com/office/drawing/2017/decorative" val="1"/>
                </a:ext>
              </a:extLst>
            </p:cNvPr>
            <p:cNvCxnSpPr/>
            <p:nvPr/>
          </p:nvCxnSpPr>
          <p:spPr>
            <a:xfrm>
              <a:off x="10180499" y="5517062"/>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2" name="Rectangle 801">
              <a:extLst>
                <a:ext uri="{FF2B5EF4-FFF2-40B4-BE49-F238E27FC236}">
                  <a16:creationId xmlns:a16="http://schemas.microsoft.com/office/drawing/2014/main" id="{0A39408E-F750-4719-9B67-DF0E75E5154F}"/>
                </a:ext>
                <a:ext uri="{C183D7F6-B498-43B3-948B-1728B52AA6E4}">
                  <adec:decorative xmlns:adec="http://schemas.microsoft.com/office/drawing/2017/decorative" val="1"/>
                </a:ext>
              </a:extLst>
            </p:cNvPr>
            <p:cNvSpPr/>
            <p:nvPr/>
          </p:nvSpPr>
          <p:spPr bwMode="auto">
            <a:xfrm>
              <a:off x="10156497" y="5392822"/>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3" name="Oval 802">
              <a:extLst>
                <a:ext uri="{FF2B5EF4-FFF2-40B4-BE49-F238E27FC236}">
                  <a16:creationId xmlns:a16="http://schemas.microsoft.com/office/drawing/2014/main" id="{5B30AB21-A9F2-4FA2-8268-E082F233E480}"/>
                </a:ext>
                <a:ext uri="{C183D7F6-B498-43B3-948B-1728B52AA6E4}">
                  <adec:decorative xmlns:adec="http://schemas.microsoft.com/office/drawing/2017/decorative" val="1"/>
                </a:ext>
              </a:extLst>
            </p:cNvPr>
            <p:cNvSpPr/>
            <p:nvPr/>
          </p:nvSpPr>
          <p:spPr bwMode="auto">
            <a:xfrm flipH="1">
              <a:off x="10287992" y="5408578"/>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4" name="Straight Connector 803">
              <a:extLst>
                <a:ext uri="{FF2B5EF4-FFF2-40B4-BE49-F238E27FC236}">
                  <a16:creationId xmlns:a16="http://schemas.microsoft.com/office/drawing/2014/main" id="{63544FAF-12CC-4F4A-9D6C-BC2AC1D621DC}"/>
                </a:ext>
                <a:ext uri="{C183D7F6-B498-43B3-948B-1728B52AA6E4}">
                  <adec:decorative xmlns:adec="http://schemas.microsoft.com/office/drawing/2017/decorative" val="1"/>
                </a:ext>
              </a:extLst>
            </p:cNvPr>
            <p:cNvCxnSpPr/>
            <p:nvPr/>
          </p:nvCxnSpPr>
          <p:spPr>
            <a:xfrm>
              <a:off x="10180499" y="5417070"/>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6" name="Flowchart: Direct Access Storage 675">
              <a:extLst>
                <a:ext uri="{FF2B5EF4-FFF2-40B4-BE49-F238E27FC236}">
                  <a16:creationId xmlns:a16="http://schemas.microsoft.com/office/drawing/2014/main" id="{1160BAA4-EC7B-41E9-8A14-0EB9AC3C09C0}"/>
                </a:ext>
                <a:ext uri="{C183D7F6-B498-43B3-948B-1728B52AA6E4}">
                  <adec:decorative xmlns:adec="http://schemas.microsoft.com/office/drawing/2017/decorative" val="1"/>
                </a:ext>
              </a:extLst>
            </p:cNvPr>
            <p:cNvSpPr/>
            <p:nvPr/>
          </p:nvSpPr>
          <p:spPr bwMode="auto">
            <a:xfrm>
              <a:off x="10406074" y="5392822"/>
              <a:ext cx="113954" cy="299596"/>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680" name="Rectangle 5">
              <a:extLst>
                <a:ext uri="{FF2B5EF4-FFF2-40B4-BE49-F238E27FC236}">
                  <a16:creationId xmlns:a16="http://schemas.microsoft.com/office/drawing/2014/main" id="{0063EB93-3D91-43D3-A436-9A815B046E28}"/>
                </a:ext>
                <a:ext uri="{C183D7F6-B498-43B3-948B-1728B52AA6E4}">
                  <adec:decorative xmlns:adec="http://schemas.microsoft.com/office/drawing/2017/decorative" val="1"/>
                </a:ext>
              </a:extLst>
            </p:cNvPr>
            <p:cNvSpPr>
              <a:spLocks noChangeArrowheads="1"/>
            </p:cNvSpPr>
            <p:nvPr/>
          </p:nvSpPr>
          <p:spPr bwMode="auto">
            <a:xfrm>
              <a:off x="9877941" y="5390859"/>
              <a:ext cx="191148" cy="29959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86" name="Freeform 6">
              <a:extLst>
                <a:ext uri="{FF2B5EF4-FFF2-40B4-BE49-F238E27FC236}">
                  <a16:creationId xmlns:a16="http://schemas.microsoft.com/office/drawing/2014/main" id="{B594D200-416F-4997-837A-AEB2D0789FE9}"/>
                </a:ext>
                <a:ext uri="{C183D7F6-B498-43B3-948B-1728B52AA6E4}">
                  <adec:decorative xmlns:adec="http://schemas.microsoft.com/office/drawing/2017/decorative" val="1"/>
                </a:ext>
              </a:extLst>
            </p:cNvPr>
            <p:cNvSpPr>
              <a:spLocks/>
            </p:cNvSpPr>
            <p:nvPr/>
          </p:nvSpPr>
          <p:spPr bwMode="auto">
            <a:xfrm>
              <a:off x="9898414" y="5425871"/>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9" name="Freeform 7">
              <a:extLst>
                <a:ext uri="{FF2B5EF4-FFF2-40B4-BE49-F238E27FC236}">
                  <a16:creationId xmlns:a16="http://schemas.microsoft.com/office/drawing/2014/main" id="{5DBCC660-C9A3-4F04-99AA-8D1E23F04BB7}"/>
                </a:ext>
                <a:ext uri="{C183D7F6-B498-43B3-948B-1728B52AA6E4}">
                  <adec:decorative xmlns:adec="http://schemas.microsoft.com/office/drawing/2017/decorative" val="1"/>
                </a:ext>
              </a:extLst>
            </p:cNvPr>
            <p:cNvSpPr>
              <a:spLocks/>
            </p:cNvSpPr>
            <p:nvPr/>
          </p:nvSpPr>
          <p:spPr bwMode="auto">
            <a:xfrm>
              <a:off x="9898414" y="5479940"/>
              <a:ext cx="150201" cy="3058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1" name="Freeform 8">
              <a:extLst>
                <a:ext uri="{FF2B5EF4-FFF2-40B4-BE49-F238E27FC236}">
                  <a16:creationId xmlns:a16="http://schemas.microsoft.com/office/drawing/2014/main" id="{CD2CB1EA-2A3B-4BC5-AF61-C5FCB652C0EB}"/>
                </a:ext>
                <a:ext uri="{C183D7F6-B498-43B3-948B-1728B52AA6E4}">
                  <adec:decorative xmlns:adec="http://schemas.microsoft.com/office/drawing/2017/decorative" val="1"/>
                </a:ext>
              </a:extLst>
            </p:cNvPr>
            <p:cNvSpPr>
              <a:spLocks/>
            </p:cNvSpPr>
            <p:nvPr/>
          </p:nvSpPr>
          <p:spPr bwMode="auto">
            <a:xfrm>
              <a:off x="9898414" y="5533567"/>
              <a:ext cx="150201" cy="3058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3" name="Freeform 9">
              <a:extLst>
                <a:ext uri="{FF2B5EF4-FFF2-40B4-BE49-F238E27FC236}">
                  <a16:creationId xmlns:a16="http://schemas.microsoft.com/office/drawing/2014/main" id="{FABEB698-6C85-4FC4-952C-55E71754D17E}"/>
                </a:ext>
                <a:ext uri="{C183D7F6-B498-43B3-948B-1728B52AA6E4}">
                  <adec:decorative xmlns:adec="http://schemas.microsoft.com/office/drawing/2017/decorative" val="1"/>
                </a:ext>
              </a:extLst>
            </p:cNvPr>
            <p:cNvSpPr>
              <a:spLocks/>
            </p:cNvSpPr>
            <p:nvPr/>
          </p:nvSpPr>
          <p:spPr bwMode="auto">
            <a:xfrm>
              <a:off x="9898414" y="5587636"/>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2" name="Oval 14">
              <a:extLst>
                <a:ext uri="{FF2B5EF4-FFF2-40B4-BE49-F238E27FC236}">
                  <a16:creationId xmlns:a16="http://schemas.microsoft.com/office/drawing/2014/main" id="{A504E1FC-68A3-453B-85D6-D0EC1D98615D}"/>
                </a:ext>
                <a:ext uri="{C183D7F6-B498-43B3-948B-1728B52AA6E4}">
                  <adec:decorative xmlns:adec="http://schemas.microsoft.com/office/drawing/2017/decorative" val="1"/>
                </a:ext>
              </a:extLst>
            </p:cNvPr>
            <p:cNvSpPr>
              <a:spLocks noChangeArrowheads="1"/>
            </p:cNvSpPr>
            <p:nvPr/>
          </p:nvSpPr>
          <p:spPr bwMode="auto">
            <a:xfrm>
              <a:off x="10022381" y="5432298"/>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4" name="Oval 15">
              <a:extLst>
                <a:ext uri="{FF2B5EF4-FFF2-40B4-BE49-F238E27FC236}">
                  <a16:creationId xmlns:a16="http://schemas.microsoft.com/office/drawing/2014/main" id="{9908C692-5E7E-4FF7-B4ED-219F379A0EE8}"/>
                </a:ext>
                <a:ext uri="{C183D7F6-B498-43B3-948B-1728B52AA6E4}">
                  <adec:decorative xmlns:adec="http://schemas.microsoft.com/office/drawing/2017/decorative" val="1"/>
                </a:ext>
              </a:extLst>
            </p:cNvPr>
            <p:cNvSpPr>
              <a:spLocks noChangeArrowheads="1"/>
            </p:cNvSpPr>
            <p:nvPr/>
          </p:nvSpPr>
          <p:spPr bwMode="auto">
            <a:xfrm>
              <a:off x="10022381" y="5486367"/>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6" name="Oval 16">
              <a:extLst>
                <a:ext uri="{FF2B5EF4-FFF2-40B4-BE49-F238E27FC236}">
                  <a16:creationId xmlns:a16="http://schemas.microsoft.com/office/drawing/2014/main" id="{D59E3BF5-D1BE-4872-984E-C6FCCECFDBD5}"/>
                </a:ext>
                <a:ext uri="{C183D7F6-B498-43B3-948B-1728B52AA6E4}">
                  <adec:decorative xmlns:adec="http://schemas.microsoft.com/office/drawing/2017/decorative" val="1"/>
                </a:ext>
              </a:extLst>
            </p:cNvPr>
            <p:cNvSpPr>
              <a:spLocks noChangeArrowheads="1"/>
            </p:cNvSpPr>
            <p:nvPr/>
          </p:nvSpPr>
          <p:spPr bwMode="auto">
            <a:xfrm>
              <a:off x="10022381" y="5540436"/>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52" name="Oval 17">
              <a:extLst>
                <a:ext uri="{FF2B5EF4-FFF2-40B4-BE49-F238E27FC236}">
                  <a16:creationId xmlns:a16="http://schemas.microsoft.com/office/drawing/2014/main" id="{995EC89D-57DF-4533-9EB3-65F3D581A4BF}"/>
                </a:ext>
                <a:ext uri="{C183D7F6-B498-43B3-948B-1728B52AA6E4}">
                  <adec:decorative xmlns:adec="http://schemas.microsoft.com/office/drawing/2017/decorative" val="1"/>
                </a:ext>
              </a:extLst>
            </p:cNvPr>
            <p:cNvSpPr>
              <a:spLocks noChangeArrowheads="1"/>
            </p:cNvSpPr>
            <p:nvPr/>
          </p:nvSpPr>
          <p:spPr bwMode="auto">
            <a:xfrm>
              <a:off x="10022381" y="5594506"/>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8" name="Rectangle 467">
              <a:extLst>
                <a:ext uri="{FF2B5EF4-FFF2-40B4-BE49-F238E27FC236}">
                  <a16:creationId xmlns:a16="http://schemas.microsoft.com/office/drawing/2014/main" id="{EEE96E8D-A3A7-4BCA-BFA1-B4BF140E388E}"/>
                </a:ext>
                <a:ext uri="{C183D7F6-B498-43B3-948B-1728B52AA6E4}">
                  <adec:decorative xmlns:adec="http://schemas.microsoft.com/office/drawing/2017/decorative" val="1"/>
                </a:ext>
              </a:extLst>
            </p:cNvPr>
            <p:cNvSpPr/>
            <p:nvPr/>
          </p:nvSpPr>
          <p:spPr bwMode="auto">
            <a:xfrm>
              <a:off x="9781411" y="5855179"/>
              <a:ext cx="851793" cy="476453"/>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1" name="Rectangle 510">
              <a:extLst>
                <a:ext uri="{FF2B5EF4-FFF2-40B4-BE49-F238E27FC236}">
                  <a16:creationId xmlns:a16="http://schemas.microsoft.com/office/drawing/2014/main" id="{4F34FD0B-E481-4BDA-B9FE-36E1AE56E2B3}"/>
                </a:ext>
                <a:ext uri="{C183D7F6-B498-43B3-948B-1728B52AA6E4}">
                  <adec:decorative xmlns:adec="http://schemas.microsoft.com/office/drawing/2017/decorative" val="1"/>
                </a:ext>
              </a:extLst>
            </p:cNvPr>
            <p:cNvSpPr/>
            <p:nvPr/>
          </p:nvSpPr>
          <p:spPr bwMode="auto">
            <a:xfrm>
              <a:off x="10156497" y="6139054"/>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3" name="Oval 512">
              <a:extLst>
                <a:ext uri="{FF2B5EF4-FFF2-40B4-BE49-F238E27FC236}">
                  <a16:creationId xmlns:a16="http://schemas.microsoft.com/office/drawing/2014/main" id="{142CFAA9-EADF-429B-8D4E-12597130F068}"/>
                </a:ext>
                <a:ext uri="{C183D7F6-B498-43B3-948B-1728B52AA6E4}">
                  <adec:decorative xmlns:adec="http://schemas.microsoft.com/office/drawing/2017/decorative" val="1"/>
                </a:ext>
              </a:extLst>
            </p:cNvPr>
            <p:cNvSpPr/>
            <p:nvPr/>
          </p:nvSpPr>
          <p:spPr bwMode="auto">
            <a:xfrm flipH="1">
              <a:off x="10287992" y="6154810"/>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15" name="Straight Connector 514">
              <a:extLst>
                <a:ext uri="{FF2B5EF4-FFF2-40B4-BE49-F238E27FC236}">
                  <a16:creationId xmlns:a16="http://schemas.microsoft.com/office/drawing/2014/main" id="{94841011-B81C-451C-A9B5-D3107EBCE660}"/>
                </a:ext>
                <a:ext uri="{C183D7F6-B498-43B3-948B-1728B52AA6E4}">
                  <adec:decorative xmlns:adec="http://schemas.microsoft.com/office/drawing/2017/decorative" val="1"/>
                </a:ext>
              </a:extLst>
            </p:cNvPr>
            <p:cNvCxnSpPr/>
            <p:nvPr/>
          </p:nvCxnSpPr>
          <p:spPr>
            <a:xfrm>
              <a:off x="10180499" y="6163302"/>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1" name="Rectangle 520">
              <a:extLst>
                <a:ext uri="{FF2B5EF4-FFF2-40B4-BE49-F238E27FC236}">
                  <a16:creationId xmlns:a16="http://schemas.microsoft.com/office/drawing/2014/main" id="{6830A21C-6E9D-4E5C-82E5-206577E95B90}"/>
                </a:ext>
                <a:ext uri="{C183D7F6-B498-43B3-948B-1728B52AA6E4}">
                  <adec:decorative xmlns:adec="http://schemas.microsoft.com/office/drawing/2017/decorative" val="1"/>
                </a:ext>
              </a:extLst>
            </p:cNvPr>
            <p:cNvSpPr/>
            <p:nvPr/>
          </p:nvSpPr>
          <p:spPr bwMode="auto">
            <a:xfrm>
              <a:off x="10156497" y="6189051"/>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B50EE9B2-00C8-461F-9911-558C581C58D0}"/>
                </a:ext>
                <a:ext uri="{C183D7F6-B498-43B3-948B-1728B52AA6E4}">
                  <adec:decorative xmlns:adec="http://schemas.microsoft.com/office/drawing/2017/decorative" val="1"/>
                </a:ext>
              </a:extLst>
            </p:cNvPr>
            <p:cNvSpPr/>
            <p:nvPr/>
          </p:nvSpPr>
          <p:spPr bwMode="auto">
            <a:xfrm flipH="1">
              <a:off x="10287992" y="6204807"/>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6" name="Straight Connector 545">
              <a:extLst>
                <a:ext uri="{FF2B5EF4-FFF2-40B4-BE49-F238E27FC236}">
                  <a16:creationId xmlns:a16="http://schemas.microsoft.com/office/drawing/2014/main" id="{3CA59EC0-C2B1-464C-BA2B-927B5EAFE889}"/>
                </a:ext>
                <a:ext uri="{C183D7F6-B498-43B3-948B-1728B52AA6E4}">
                  <adec:decorative xmlns:adec="http://schemas.microsoft.com/office/drawing/2017/decorative" val="1"/>
                </a:ext>
              </a:extLst>
            </p:cNvPr>
            <p:cNvCxnSpPr/>
            <p:nvPr/>
          </p:nvCxnSpPr>
          <p:spPr>
            <a:xfrm>
              <a:off x="10180499" y="6213298"/>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8" name="Rectangle 547">
              <a:extLst>
                <a:ext uri="{FF2B5EF4-FFF2-40B4-BE49-F238E27FC236}">
                  <a16:creationId xmlns:a16="http://schemas.microsoft.com/office/drawing/2014/main" id="{5BB95ABC-05F0-40A1-963C-5A93C65EA60E}"/>
                </a:ext>
                <a:ext uri="{C183D7F6-B498-43B3-948B-1728B52AA6E4}">
                  <adec:decorative xmlns:adec="http://schemas.microsoft.com/office/drawing/2017/decorative" val="1"/>
                </a:ext>
              </a:extLst>
            </p:cNvPr>
            <p:cNvSpPr/>
            <p:nvPr/>
          </p:nvSpPr>
          <p:spPr bwMode="auto">
            <a:xfrm>
              <a:off x="10156497" y="6089058"/>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76D80018-F6E1-4AC6-98D3-08B9052B3773}"/>
                </a:ext>
                <a:ext uri="{C183D7F6-B498-43B3-948B-1728B52AA6E4}">
                  <adec:decorative xmlns:adec="http://schemas.microsoft.com/office/drawing/2017/decorative" val="1"/>
                </a:ext>
              </a:extLst>
            </p:cNvPr>
            <p:cNvSpPr/>
            <p:nvPr/>
          </p:nvSpPr>
          <p:spPr bwMode="auto">
            <a:xfrm flipH="1">
              <a:off x="10287992" y="6104814"/>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77" name="Straight Connector 576">
              <a:extLst>
                <a:ext uri="{FF2B5EF4-FFF2-40B4-BE49-F238E27FC236}">
                  <a16:creationId xmlns:a16="http://schemas.microsoft.com/office/drawing/2014/main" id="{9078844E-7BBA-4452-94E3-9845BDF3A006}"/>
                </a:ext>
                <a:ext uri="{C183D7F6-B498-43B3-948B-1728B52AA6E4}">
                  <adec:decorative xmlns:adec="http://schemas.microsoft.com/office/drawing/2017/decorative" val="1"/>
                </a:ext>
              </a:extLst>
            </p:cNvPr>
            <p:cNvCxnSpPr/>
            <p:nvPr/>
          </p:nvCxnSpPr>
          <p:spPr>
            <a:xfrm>
              <a:off x="10180499" y="6113306"/>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9" name="Rectangle 578">
              <a:extLst>
                <a:ext uri="{FF2B5EF4-FFF2-40B4-BE49-F238E27FC236}">
                  <a16:creationId xmlns:a16="http://schemas.microsoft.com/office/drawing/2014/main" id="{A8053608-D663-46A5-9545-EC4601B998EF}"/>
                </a:ext>
                <a:ext uri="{C183D7F6-B498-43B3-948B-1728B52AA6E4}">
                  <adec:decorative xmlns:adec="http://schemas.microsoft.com/office/drawing/2017/decorative" val="1"/>
                </a:ext>
              </a:extLst>
            </p:cNvPr>
            <p:cNvSpPr/>
            <p:nvPr/>
          </p:nvSpPr>
          <p:spPr bwMode="auto">
            <a:xfrm>
              <a:off x="10156497" y="5989065"/>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1" name="Oval 580">
              <a:extLst>
                <a:ext uri="{FF2B5EF4-FFF2-40B4-BE49-F238E27FC236}">
                  <a16:creationId xmlns:a16="http://schemas.microsoft.com/office/drawing/2014/main" id="{CC8CD931-88E3-408E-A193-01ADE1E4A224}"/>
                </a:ext>
                <a:ext uri="{C183D7F6-B498-43B3-948B-1728B52AA6E4}">
                  <adec:decorative xmlns:adec="http://schemas.microsoft.com/office/drawing/2017/decorative" val="1"/>
                </a:ext>
              </a:extLst>
            </p:cNvPr>
            <p:cNvSpPr/>
            <p:nvPr/>
          </p:nvSpPr>
          <p:spPr bwMode="auto">
            <a:xfrm flipH="1">
              <a:off x="10287992" y="6004821"/>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87" name="Straight Connector 586">
              <a:extLst>
                <a:ext uri="{FF2B5EF4-FFF2-40B4-BE49-F238E27FC236}">
                  <a16:creationId xmlns:a16="http://schemas.microsoft.com/office/drawing/2014/main" id="{4E172903-445A-4C7E-97E7-47ECA396571D}"/>
                </a:ext>
                <a:ext uri="{C183D7F6-B498-43B3-948B-1728B52AA6E4}">
                  <adec:decorative xmlns:adec="http://schemas.microsoft.com/office/drawing/2017/decorative" val="1"/>
                </a:ext>
              </a:extLst>
            </p:cNvPr>
            <p:cNvCxnSpPr/>
            <p:nvPr/>
          </p:nvCxnSpPr>
          <p:spPr>
            <a:xfrm>
              <a:off x="10180499" y="6013313"/>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0" name="Rectangle 609">
              <a:extLst>
                <a:ext uri="{FF2B5EF4-FFF2-40B4-BE49-F238E27FC236}">
                  <a16:creationId xmlns:a16="http://schemas.microsoft.com/office/drawing/2014/main" id="{A2063291-77A5-44C8-A279-8429B5A34827}"/>
                </a:ext>
                <a:ext uri="{C183D7F6-B498-43B3-948B-1728B52AA6E4}">
                  <adec:decorative xmlns:adec="http://schemas.microsoft.com/office/drawing/2017/decorative" val="1"/>
                </a:ext>
              </a:extLst>
            </p:cNvPr>
            <p:cNvSpPr/>
            <p:nvPr/>
          </p:nvSpPr>
          <p:spPr bwMode="auto">
            <a:xfrm>
              <a:off x="10156497" y="6039062"/>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2" name="Oval 611">
              <a:extLst>
                <a:ext uri="{FF2B5EF4-FFF2-40B4-BE49-F238E27FC236}">
                  <a16:creationId xmlns:a16="http://schemas.microsoft.com/office/drawing/2014/main" id="{BE164BD4-2C1B-403F-ACE4-C3693F9EA234}"/>
                </a:ext>
                <a:ext uri="{C183D7F6-B498-43B3-948B-1728B52AA6E4}">
                  <adec:decorative xmlns:adec="http://schemas.microsoft.com/office/drawing/2017/decorative" val="1"/>
                </a:ext>
              </a:extLst>
            </p:cNvPr>
            <p:cNvSpPr/>
            <p:nvPr/>
          </p:nvSpPr>
          <p:spPr bwMode="auto">
            <a:xfrm flipH="1">
              <a:off x="10287992" y="6054817"/>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4" name="Straight Connector 613">
              <a:extLst>
                <a:ext uri="{FF2B5EF4-FFF2-40B4-BE49-F238E27FC236}">
                  <a16:creationId xmlns:a16="http://schemas.microsoft.com/office/drawing/2014/main" id="{1DAEF624-528E-4ABB-9F5B-E4E789E29F05}"/>
                </a:ext>
                <a:ext uri="{C183D7F6-B498-43B3-948B-1728B52AA6E4}">
                  <adec:decorative xmlns:adec="http://schemas.microsoft.com/office/drawing/2017/decorative" val="1"/>
                </a:ext>
              </a:extLst>
            </p:cNvPr>
            <p:cNvCxnSpPr/>
            <p:nvPr/>
          </p:nvCxnSpPr>
          <p:spPr>
            <a:xfrm>
              <a:off x="10180499" y="6063309"/>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0" name="Rectangle 619">
              <a:extLst>
                <a:ext uri="{FF2B5EF4-FFF2-40B4-BE49-F238E27FC236}">
                  <a16:creationId xmlns:a16="http://schemas.microsoft.com/office/drawing/2014/main" id="{087B68BC-2B7D-4A41-BE79-B0F680C314CF}"/>
                </a:ext>
                <a:ext uri="{C183D7F6-B498-43B3-948B-1728B52AA6E4}">
                  <adec:decorative xmlns:adec="http://schemas.microsoft.com/office/drawing/2017/decorative" val="1"/>
                </a:ext>
              </a:extLst>
            </p:cNvPr>
            <p:cNvSpPr/>
            <p:nvPr/>
          </p:nvSpPr>
          <p:spPr bwMode="auto">
            <a:xfrm>
              <a:off x="10156497" y="5939069"/>
              <a:ext cx="165889" cy="4941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3" name="Oval 642">
              <a:extLst>
                <a:ext uri="{FF2B5EF4-FFF2-40B4-BE49-F238E27FC236}">
                  <a16:creationId xmlns:a16="http://schemas.microsoft.com/office/drawing/2014/main" id="{4444317E-F164-4F14-B361-601F032B21C0}"/>
                </a:ext>
                <a:ext uri="{C183D7F6-B498-43B3-948B-1728B52AA6E4}">
                  <adec:decorative xmlns:adec="http://schemas.microsoft.com/office/drawing/2017/decorative" val="1"/>
                </a:ext>
              </a:extLst>
            </p:cNvPr>
            <p:cNvSpPr/>
            <p:nvPr/>
          </p:nvSpPr>
          <p:spPr bwMode="auto">
            <a:xfrm flipH="1">
              <a:off x="10287992" y="5954825"/>
              <a:ext cx="14912" cy="14912"/>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45" name="Straight Connector 644">
              <a:extLst>
                <a:ext uri="{FF2B5EF4-FFF2-40B4-BE49-F238E27FC236}">
                  <a16:creationId xmlns:a16="http://schemas.microsoft.com/office/drawing/2014/main" id="{1EB307B3-DD81-439B-B5B8-790F5412089A}"/>
                </a:ext>
                <a:ext uri="{C183D7F6-B498-43B3-948B-1728B52AA6E4}">
                  <adec:decorative xmlns:adec="http://schemas.microsoft.com/office/drawing/2017/decorative" val="1"/>
                </a:ext>
              </a:extLst>
            </p:cNvPr>
            <p:cNvCxnSpPr/>
            <p:nvPr/>
          </p:nvCxnSpPr>
          <p:spPr>
            <a:xfrm>
              <a:off x="10180499" y="5963317"/>
              <a:ext cx="77668"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1" name="Flowchart: Direct Access Storage 470">
              <a:extLst>
                <a:ext uri="{FF2B5EF4-FFF2-40B4-BE49-F238E27FC236}">
                  <a16:creationId xmlns:a16="http://schemas.microsoft.com/office/drawing/2014/main" id="{07AC0149-1FB0-41C3-9A0E-2DE22934AF45}"/>
                </a:ext>
                <a:ext uri="{C183D7F6-B498-43B3-948B-1728B52AA6E4}">
                  <adec:decorative xmlns:adec="http://schemas.microsoft.com/office/drawing/2017/decorative" val="1"/>
                </a:ext>
              </a:extLst>
            </p:cNvPr>
            <p:cNvSpPr/>
            <p:nvPr/>
          </p:nvSpPr>
          <p:spPr bwMode="auto">
            <a:xfrm>
              <a:off x="10406074" y="5939069"/>
              <a:ext cx="113954" cy="299596"/>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74" name="Rectangle 5">
              <a:extLst>
                <a:ext uri="{FF2B5EF4-FFF2-40B4-BE49-F238E27FC236}">
                  <a16:creationId xmlns:a16="http://schemas.microsoft.com/office/drawing/2014/main" id="{A0EB9A12-24F9-4F8E-93B7-F5AF7D0B936E}"/>
                </a:ext>
                <a:ext uri="{C183D7F6-B498-43B3-948B-1728B52AA6E4}">
                  <adec:decorative xmlns:adec="http://schemas.microsoft.com/office/drawing/2017/decorative" val="1"/>
                </a:ext>
              </a:extLst>
            </p:cNvPr>
            <p:cNvSpPr>
              <a:spLocks noChangeArrowheads="1"/>
            </p:cNvSpPr>
            <p:nvPr/>
          </p:nvSpPr>
          <p:spPr bwMode="auto">
            <a:xfrm>
              <a:off x="9877941" y="5937106"/>
              <a:ext cx="191148" cy="29959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5" name="Freeform 6">
              <a:extLst>
                <a:ext uri="{FF2B5EF4-FFF2-40B4-BE49-F238E27FC236}">
                  <a16:creationId xmlns:a16="http://schemas.microsoft.com/office/drawing/2014/main" id="{5E06A243-E050-4D1E-ACC2-80EA4609EAD1}"/>
                </a:ext>
                <a:ext uri="{C183D7F6-B498-43B3-948B-1728B52AA6E4}">
                  <adec:decorative xmlns:adec="http://schemas.microsoft.com/office/drawing/2017/decorative" val="1"/>
                </a:ext>
              </a:extLst>
            </p:cNvPr>
            <p:cNvSpPr>
              <a:spLocks/>
            </p:cNvSpPr>
            <p:nvPr/>
          </p:nvSpPr>
          <p:spPr bwMode="auto">
            <a:xfrm>
              <a:off x="9898414" y="5972118"/>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6" name="Freeform 7">
              <a:extLst>
                <a:ext uri="{FF2B5EF4-FFF2-40B4-BE49-F238E27FC236}">
                  <a16:creationId xmlns:a16="http://schemas.microsoft.com/office/drawing/2014/main" id="{7526BC99-6A99-4920-9142-2FA3AFD40B13}"/>
                </a:ext>
                <a:ext uri="{C183D7F6-B498-43B3-948B-1728B52AA6E4}">
                  <adec:decorative xmlns:adec="http://schemas.microsoft.com/office/drawing/2017/decorative" val="1"/>
                </a:ext>
              </a:extLst>
            </p:cNvPr>
            <p:cNvSpPr>
              <a:spLocks/>
            </p:cNvSpPr>
            <p:nvPr/>
          </p:nvSpPr>
          <p:spPr bwMode="auto">
            <a:xfrm>
              <a:off x="9898414" y="6026187"/>
              <a:ext cx="150201" cy="3058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2" name="Freeform 8">
              <a:extLst>
                <a:ext uri="{FF2B5EF4-FFF2-40B4-BE49-F238E27FC236}">
                  <a16:creationId xmlns:a16="http://schemas.microsoft.com/office/drawing/2014/main" id="{02A55BD5-2210-49AC-90B8-94EEDC8CB8A1}"/>
                </a:ext>
                <a:ext uri="{C183D7F6-B498-43B3-948B-1728B52AA6E4}">
                  <adec:decorative xmlns:adec="http://schemas.microsoft.com/office/drawing/2017/decorative" val="1"/>
                </a:ext>
              </a:extLst>
            </p:cNvPr>
            <p:cNvSpPr>
              <a:spLocks/>
            </p:cNvSpPr>
            <p:nvPr/>
          </p:nvSpPr>
          <p:spPr bwMode="auto">
            <a:xfrm>
              <a:off x="9898414" y="6079814"/>
              <a:ext cx="150201" cy="3058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7" name="Freeform 9">
              <a:extLst>
                <a:ext uri="{FF2B5EF4-FFF2-40B4-BE49-F238E27FC236}">
                  <a16:creationId xmlns:a16="http://schemas.microsoft.com/office/drawing/2014/main" id="{D5301837-502D-4C8C-8619-CC8F240C2E89}"/>
                </a:ext>
                <a:ext uri="{C183D7F6-B498-43B3-948B-1728B52AA6E4}">
                  <adec:decorative xmlns:adec="http://schemas.microsoft.com/office/drawing/2017/decorative" val="1"/>
                </a:ext>
              </a:extLst>
            </p:cNvPr>
            <p:cNvSpPr>
              <a:spLocks/>
            </p:cNvSpPr>
            <p:nvPr/>
          </p:nvSpPr>
          <p:spPr bwMode="auto">
            <a:xfrm>
              <a:off x="9898414" y="6133883"/>
              <a:ext cx="150201" cy="3058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9" name="Oval 14">
              <a:extLst>
                <a:ext uri="{FF2B5EF4-FFF2-40B4-BE49-F238E27FC236}">
                  <a16:creationId xmlns:a16="http://schemas.microsoft.com/office/drawing/2014/main" id="{9AB9B8D3-386D-4F32-A276-1D946F17A280}"/>
                </a:ext>
                <a:ext uri="{C183D7F6-B498-43B3-948B-1728B52AA6E4}">
                  <adec:decorative xmlns:adec="http://schemas.microsoft.com/office/drawing/2017/decorative" val="1"/>
                </a:ext>
              </a:extLst>
            </p:cNvPr>
            <p:cNvSpPr>
              <a:spLocks noChangeArrowheads="1"/>
            </p:cNvSpPr>
            <p:nvPr/>
          </p:nvSpPr>
          <p:spPr bwMode="auto">
            <a:xfrm>
              <a:off x="10022381" y="5978545"/>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0" name="Oval 15">
              <a:extLst>
                <a:ext uri="{FF2B5EF4-FFF2-40B4-BE49-F238E27FC236}">
                  <a16:creationId xmlns:a16="http://schemas.microsoft.com/office/drawing/2014/main" id="{F1C4C0F4-372A-4B35-8A64-71D5B4225089}"/>
                </a:ext>
                <a:ext uri="{C183D7F6-B498-43B3-948B-1728B52AA6E4}">
                  <adec:decorative xmlns:adec="http://schemas.microsoft.com/office/drawing/2017/decorative" val="1"/>
                </a:ext>
              </a:extLst>
            </p:cNvPr>
            <p:cNvSpPr>
              <a:spLocks noChangeArrowheads="1"/>
            </p:cNvSpPr>
            <p:nvPr/>
          </p:nvSpPr>
          <p:spPr bwMode="auto">
            <a:xfrm>
              <a:off x="10022381" y="6032614"/>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1" name="Oval 16">
              <a:extLst>
                <a:ext uri="{FF2B5EF4-FFF2-40B4-BE49-F238E27FC236}">
                  <a16:creationId xmlns:a16="http://schemas.microsoft.com/office/drawing/2014/main" id="{AE25214C-DD06-44D9-A0BD-38ADD82A548A}"/>
                </a:ext>
                <a:ext uri="{C183D7F6-B498-43B3-948B-1728B52AA6E4}">
                  <adec:decorative xmlns:adec="http://schemas.microsoft.com/office/drawing/2017/decorative" val="1"/>
                </a:ext>
              </a:extLst>
            </p:cNvPr>
            <p:cNvSpPr>
              <a:spLocks noChangeArrowheads="1"/>
            </p:cNvSpPr>
            <p:nvPr/>
          </p:nvSpPr>
          <p:spPr bwMode="auto">
            <a:xfrm>
              <a:off x="10022381" y="6086683"/>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2" name="Oval 17">
              <a:extLst>
                <a:ext uri="{FF2B5EF4-FFF2-40B4-BE49-F238E27FC236}">
                  <a16:creationId xmlns:a16="http://schemas.microsoft.com/office/drawing/2014/main" id="{22615C12-10D0-4948-B491-810E66692282}"/>
                </a:ext>
                <a:ext uri="{C183D7F6-B498-43B3-948B-1728B52AA6E4}">
                  <adec:decorative xmlns:adec="http://schemas.microsoft.com/office/drawing/2017/decorative" val="1"/>
                </a:ext>
              </a:extLst>
            </p:cNvPr>
            <p:cNvSpPr>
              <a:spLocks noChangeArrowheads="1"/>
            </p:cNvSpPr>
            <p:nvPr/>
          </p:nvSpPr>
          <p:spPr bwMode="auto">
            <a:xfrm>
              <a:off x="10022381" y="6140753"/>
              <a:ext cx="16821" cy="16841"/>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69" name="TextBox 868">
              <a:extLst>
                <a:ext uri="{FF2B5EF4-FFF2-40B4-BE49-F238E27FC236}">
                  <a16:creationId xmlns:a16="http://schemas.microsoft.com/office/drawing/2014/main" id="{E19789AF-6E0F-4E14-A1D9-8A642FDD7990}"/>
                </a:ext>
                <a:ext uri="{C183D7F6-B498-43B3-948B-1728B52AA6E4}">
                  <adec:decorative xmlns:adec="http://schemas.microsoft.com/office/drawing/2017/decorative" val="1"/>
                </a:ext>
              </a:extLst>
            </p:cNvPr>
            <p:cNvSpPr txBox="1"/>
            <p:nvPr/>
          </p:nvSpPr>
          <p:spPr>
            <a:xfrm>
              <a:off x="9363355" y="1700852"/>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870" name="TextBox 869">
              <a:extLst>
                <a:ext uri="{FF2B5EF4-FFF2-40B4-BE49-F238E27FC236}">
                  <a16:creationId xmlns:a16="http://schemas.microsoft.com/office/drawing/2014/main" id="{FF5B435C-4398-4AB0-81BB-7E5364421468}"/>
                </a:ext>
                <a:ext uri="{C183D7F6-B498-43B3-948B-1728B52AA6E4}">
                  <adec:decorative xmlns:adec="http://schemas.microsoft.com/office/drawing/2017/decorative" val="1"/>
                </a:ext>
              </a:extLst>
            </p:cNvPr>
            <p:cNvSpPr txBox="1"/>
            <p:nvPr/>
          </p:nvSpPr>
          <p:spPr>
            <a:xfrm>
              <a:off x="9363355" y="2789778"/>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871" name="TextBox 870">
              <a:extLst>
                <a:ext uri="{FF2B5EF4-FFF2-40B4-BE49-F238E27FC236}">
                  <a16:creationId xmlns:a16="http://schemas.microsoft.com/office/drawing/2014/main" id="{31D00C5C-B4A9-463F-B390-EFA5F976C67B}"/>
                </a:ext>
                <a:ext uri="{C183D7F6-B498-43B3-948B-1728B52AA6E4}">
                  <adec:decorative xmlns:adec="http://schemas.microsoft.com/office/drawing/2017/decorative" val="1"/>
                </a:ext>
              </a:extLst>
            </p:cNvPr>
            <p:cNvSpPr txBox="1"/>
            <p:nvPr/>
          </p:nvSpPr>
          <p:spPr>
            <a:xfrm>
              <a:off x="9363355" y="4151827"/>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872" name="TextBox 871">
              <a:extLst>
                <a:ext uri="{FF2B5EF4-FFF2-40B4-BE49-F238E27FC236}">
                  <a16:creationId xmlns:a16="http://schemas.microsoft.com/office/drawing/2014/main" id="{BB6E082B-F1C2-4731-A291-74D68F363133}"/>
                </a:ext>
                <a:ext uri="{C183D7F6-B498-43B3-948B-1728B52AA6E4}">
                  <adec:decorative xmlns:adec="http://schemas.microsoft.com/office/drawing/2017/decorative" val="1"/>
                </a:ext>
              </a:extLst>
            </p:cNvPr>
            <p:cNvSpPr txBox="1"/>
            <p:nvPr/>
          </p:nvSpPr>
          <p:spPr>
            <a:xfrm>
              <a:off x="9363355" y="5583979"/>
              <a:ext cx="205184"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light"/>
                  <a:ea typeface="+mn-ea"/>
                  <a:cs typeface="+mn-cs"/>
                </a:rPr>
                <a:t>=</a:t>
              </a:r>
            </a:p>
          </p:txBody>
        </p:sp>
        <p:sp>
          <p:nvSpPr>
            <p:cNvPr id="873" name="Rectangle 872">
              <a:extLst>
                <a:ext uri="{FF2B5EF4-FFF2-40B4-BE49-F238E27FC236}">
                  <a16:creationId xmlns:a16="http://schemas.microsoft.com/office/drawing/2014/main" id="{C24E54BC-2E1C-42C7-87D1-734D490B32DB}"/>
                </a:ext>
                <a:ext uri="{C183D7F6-B498-43B3-948B-1728B52AA6E4}">
                  <adec:decorative xmlns:adec="http://schemas.microsoft.com/office/drawing/2017/decorative" val="1"/>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4" name="Rectangle 873">
              <a:extLst>
                <a:ext uri="{FF2B5EF4-FFF2-40B4-BE49-F238E27FC236}">
                  <a16:creationId xmlns:a16="http://schemas.microsoft.com/office/drawing/2014/main" id="{CD6B1ACF-7574-4B3A-AB3F-BF4A66C8B14A}"/>
                </a:ext>
                <a:ext uri="{C183D7F6-B498-43B3-948B-1728B52AA6E4}">
                  <adec:decorative xmlns:adec="http://schemas.microsoft.com/office/drawing/2017/decorative" val="1"/>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6" name="Rectangle 875">
              <a:extLst>
                <a:ext uri="{FF2B5EF4-FFF2-40B4-BE49-F238E27FC236}">
                  <a16:creationId xmlns:a16="http://schemas.microsoft.com/office/drawing/2014/main" id="{AA38F945-5A1E-43AE-944C-B233223AE609}"/>
                </a:ext>
                <a:ext uri="{C183D7F6-B498-43B3-948B-1728B52AA6E4}">
                  <adec:decorative xmlns:adec="http://schemas.microsoft.com/office/drawing/2017/decorative" val="1"/>
                </a:ext>
              </a:extLst>
            </p:cNvPr>
            <p:cNvSpPr/>
            <p:nvPr/>
          </p:nvSpPr>
          <p:spPr bwMode="auto">
            <a:xfrm>
              <a:off x="8153331" y="2744429"/>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7" name="Rectangle 876">
              <a:extLst>
                <a:ext uri="{FF2B5EF4-FFF2-40B4-BE49-F238E27FC236}">
                  <a16:creationId xmlns:a16="http://schemas.microsoft.com/office/drawing/2014/main" id="{EC647478-BD9C-46B2-AF3C-907E0018E132}"/>
                </a:ext>
                <a:ext uri="{C183D7F6-B498-43B3-948B-1728B52AA6E4}">
                  <adec:decorative xmlns:adec="http://schemas.microsoft.com/office/drawing/2017/decorative" val="1"/>
                </a:ext>
              </a:extLst>
            </p:cNvPr>
            <p:cNvSpPr/>
            <p:nvPr/>
          </p:nvSpPr>
          <p:spPr bwMode="auto">
            <a:xfrm>
              <a:off x="8036659" y="2825861"/>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8" name="Rectangle 877">
              <a:extLst>
                <a:ext uri="{FF2B5EF4-FFF2-40B4-BE49-F238E27FC236}">
                  <a16:creationId xmlns:a16="http://schemas.microsoft.com/office/drawing/2014/main" id="{29234D59-9CEA-4F3D-95D9-57EFCEA16761}"/>
                </a:ext>
                <a:ext uri="{C183D7F6-B498-43B3-948B-1728B52AA6E4}">
                  <adec:decorative xmlns:adec="http://schemas.microsoft.com/office/drawing/2017/decorative" val="1"/>
                </a:ext>
              </a:extLst>
            </p:cNvPr>
            <p:cNvSpPr/>
            <p:nvPr/>
          </p:nvSpPr>
          <p:spPr bwMode="auto">
            <a:xfrm>
              <a:off x="7919988" y="2907293"/>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0" name="Rectangle 879">
              <a:extLst>
                <a:ext uri="{FF2B5EF4-FFF2-40B4-BE49-F238E27FC236}">
                  <a16:creationId xmlns:a16="http://schemas.microsoft.com/office/drawing/2014/main" id="{7B563B4D-2F6B-4CE2-92CA-69F4A044AEF2}"/>
                </a:ext>
                <a:ext uri="{C183D7F6-B498-43B3-948B-1728B52AA6E4}">
                  <adec:decorative xmlns:adec="http://schemas.microsoft.com/office/drawing/2017/decorative" val="1"/>
                </a:ext>
              </a:extLst>
            </p:cNvPr>
            <p:cNvSpPr/>
            <p:nvPr/>
          </p:nvSpPr>
          <p:spPr bwMode="auto">
            <a:xfrm>
              <a:off x="8153331" y="546002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1" name="Rectangle 880">
              <a:extLst>
                <a:ext uri="{FF2B5EF4-FFF2-40B4-BE49-F238E27FC236}">
                  <a16:creationId xmlns:a16="http://schemas.microsoft.com/office/drawing/2014/main" id="{02C922B5-EB82-4128-A2FF-F76EAC7B5344}"/>
                </a:ext>
                <a:ext uri="{C183D7F6-B498-43B3-948B-1728B52AA6E4}">
                  <adec:decorative xmlns:adec="http://schemas.microsoft.com/office/drawing/2017/decorative" val="1"/>
                </a:ext>
              </a:extLst>
            </p:cNvPr>
            <p:cNvSpPr/>
            <p:nvPr/>
          </p:nvSpPr>
          <p:spPr bwMode="auto">
            <a:xfrm>
              <a:off x="8036659" y="554145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2" name="Rectangle 881">
              <a:extLst>
                <a:ext uri="{FF2B5EF4-FFF2-40B4-BE49-F238E27FC236}">
                  <a16:creationId xmlns:a16="http://schemas.microsoft.com/office/drawing/2014/main" id="{E1249694-0B3F-45B2-A686-9C6F321F8CE3}"/>
                </a:ext>
                <a:ext uri="{C183D7F6-B498-43B3-948B-1728B52AA6E4}">
                  <adec:decorative xmlns:adec="http://schemas.microsoft.com/office/drawing/2017/decorative" val="1"/>
                </a:ext>
              </a:extLst>
            </p:cNvPr>
            <p:cNvSpPr/>
            <p:nvPr/>
          </p:nvSpPr>
          <p:spPr bwMode="auto">
            <a:xfrm>
              <a:off x="7919988" y="562288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693179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a:xfrm>
            <a:off x="269240" y="289512"/>
            <a:ext cx="5409665" cy="648952"/>
          </a:xfrm>
        </p:spPr>
        <p:txBody>
          <a:bodyPr/>
          <a:lstStyle/>
          <a:p>
            <a:r>
              <a:rPr lang="en-US" dirty="0"/>
              <a:t>Request Units (3</a:t>
            </a:r>
            <a:r>
              <a:rPr lang="en-US" cap="none" dirty="0"/>
              <a:t> of </a:t>
            </a:r>
            <a:r>
              <a:rPr lang="en-US" dirty="0"/>
              <a:t>3)</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5686789" cy="3626955"/>
          </a:xfrm>
        </p:spPr>
        <p:txBody>
          <a:bodyPr vert="horz" wrap="square" lIns="146304" tIns="91440" rIns="146304" bIns="91440" rtlCol="0" anchor="t">
            <a:spAutoFit/>
          </a:bodyPr>
          <a:lstStyle/>
          <a:p>
            <a:pPr>
              <a:lnSpc>
                <a:spcPct val="200000"/>
              </a:lnSpc>
            </a:pPr>
            <a:r>
              <a:rPr lang="en-US" dirty="0">
                <a:solidFill>
                  <a:srgbClr val="0067B7"/>
                </a:solidFill>
              </a:rPr>
              <a:t>Provisioned in terms of RU/sec</a:t>
            </a:r>
          </a:p>
          <a:p>
            <a:pPr marL="0" lvl="1" indent="0">
              <a:lnSpc>
                <a:spcPct val="200000"/>
              </a:lnSpc>
              <a:buNone/>
            </a:pPr>
            <a:r>
              <a:rPr lang="en-US" dirty="0"/>
              <a:t>Rate limiting based on amount of throughput provisioned</a:t>
            </a:r>
          </a:p>
          <a:p>
            <a:pPr marL="0" lvl="1" indent="0">
              <a:lnSpc>
                <a:spcPct val="200000"/>
              </a:lnSpc>
              <a:buNone/>
            </a:pPr>
            <a:r>
              <a:rPr lang="en-US" dirty="0"/>
              <a:t>Can be increased or decreased instantaneously</a:t>
            </a:r>
          </a:p>
          <a:p>
            <a:pPr>
              <a:lnSpc>
                <a:spcPct val="200000"/>
              </a:lnSpc>
            </a:pPr>
            <a:r>
              <a:rPr lang="en-US" dirty="0">
                <a:solidFill>
                  <a:srgbClr val="0067B7"/>
                </a:solidFill>
              </a:rPr>
              <a:t>Metered Hourly</a:t>
            </a:r>
          </a:p>
          <a:p>
            <a:pPr marL="0" lvl="1" indent="0">
              <a:lnSpc>
                <a:spcPct val="200000"/>
              </a:lnSpc>
              <a:buNone/>
            </a:pPr>
            <a:r>
              <a:rPr lang="en-US" dirty="0"/>
              <a:t>Background processes like TTL expiration, index transformations scheduled when quiescent</a:t>
            </a:r>
          </a:p>
        </p:txBody>
      </p:sp>
      <p:grpSp>
        <p:nvGrpSpPr>
          <p:cNvPr id="29" name="Group 28" descr="Graph showing Incoming Requests. Rate limit shows the maximum requests followed by Replica Quiescent and No rate limiting.">
            <a:extLst>
              <a:ext uri="{FF2B5EF4-FFF2-40B4-BE49-F238E27FC236}">
                <a16:creationId xmlns:a16="http://schemas.microsoft.com/office/drawing/2014/main" id="{5D5EB2CA-5DA6-464B-ACDE-B94781ED4066}"/>
              </a:ext>
            </a:extLst>
          </p:cNvPr>
          <p:cNvGrpSpPr/>
          <p:nvPr/>
        </p:nvGrpSpPr>
        <p:grpSpPr>
          <a:xfrm>
            <a:off x="7183798" y="1670170"/>
            <a:ext cx="4101966" cy="4476772"/>
            <a:chOff x="7183798" y="1670170"/>
            <a:chExt cx="4101966" cy="4476772"/>
          </a:xfrm>
        </p:grpSpPr>
        <p:sp>
          <p:nvSpPr>
            <p:cNvPr id="5" name="TextBox 4">
              <a:extLst>
                <a:ext uri="{FF2B5EF4-FFF2-40B4-BE49-F238E27FC236}">
                  <a16:creationId xmlns:a16="http://schemas.microsoft.com/office/drawing/2014/main" id="{7A1F75BD-C057-4606-B688-37CBEDA8488A}"/>
                </a:ext>
                <a:ext uri="{C183D7F6-B498-43B3-948B-1728B52AA6E4}">
                  <adec:decorative xmlns:adec="http://schemas.microsoft.com/office/drawing/2017/decorative" val="1"/>
                </a:ext>
              </a:extLst>
            </p:cNvPr>
            <p:cNvSpPr txBox="1"/>
            <p:nvPr/>
          </p:nvSpPr>
          <p:spPr>
            <a:xfrm>
              <a:off x="8009577" y="4564547"/>
              <a:ext cx="11243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Min RU/sec</a:t>
              </a:r>
            </a:p>
          </p:txBody>
        </p:sp>
        <p:sp>
          <p:nvSpPr>
            <p:cNvPr id="6" name="TextBox 5">
              <a:extLst>
                <a:ext uri="{FF2B5EF4-FFF2-40B4-BE49-F238E27FC236}">
                  <a16:creationId xmlns:a16="http://schemas.microsoft.com/office/drawing/2014/main" id="{FE2DE40F-7E84-4483-9B3E-4EE11A0BA233}"/>
                </a:ext>
                <a:ext uri="{C183D7F6-B498-43B3-948B-1728B52AA6E4}">
                  <adec:decorative xmlns:adec="http://schemas.microsoft.com/office/drawing/2017/decorative" val="1"/>
                </a:ext>
              </a:extLst>
            </p:cNvPr>
            <p:cNvSpPr txBox="1"/>
            <p:nvPr/>
          </p:nvSpPr>
          <p:spPr>
            <a:xfrm>
              <a:off x="8018735" y="3644532"/>
              <a:ext cx="11282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Max RU/sec</a:t>
              </a:r>
            </a:p>
          </p:txBody>
        </p:sp>
        <p:sp>
          <p:nvSpPr>
            <p:cNvPr id="7" name="Rounded Rectangle 548">
              <a:extLst>
                <a:ext uri="{FF2B5EF4-FFF2-40B4-BE49-F238E27FC236}">
                  <a16:creationId xmlns:a16="http://schemas.microsoft.com/office/drawing/2014/main" id="{247AF284-1CA0-4557-8366-3B8599AF6C0D}"/>
                </a:ext>
                <a:ext uri="{C183D7F6-B498-43B3-948B-1728B52AA6E4}">
                  <adec:decorative xmlns:adec="http://schemas.microsoft.com/office/drawing/2017/decorative" val="1"/>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endParaRPr>
            </a:p>
          </p:txBody>
        </p:sp>
        <p:sp>
          <p:nvSpPr>
            <p:cNvPr id="8" name="Rounded Rectangle 549">
              <a:extLst>
                <a:ext uri="{FF2B5EF4-FFF2-40B4-BE49-F238E27FC236}">
                  <a16:creationId xmlns:a16="http://schemas.microsoft.com/office/drawing/2014/main" id="{E4F70E48-7529-46D1-9C76-1E4966AD2AE6}"/>
                </a:ext>
                <a:ext uri="{C183D7F6-B498-43B3-948B-1728B52AA6E4}">
                  <adec:decorative xmlns:adec="http://schemas.microsoft.com/office/drawing/2017/decorative" val="1"/>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endParaRPr>
            </a:p>
          </p:txBody>
        </p:sp>
        <p:cxnSp>
          <p:nvCxnSpPr>
            <p:cNvPr id="9" name="Straight Arrow Connector 8">
              <a:extLst>
                <a:ext uri="{FF2B5EF4-FFF2-40B4-BE49-F238E27FC236}">
                  <a16:creationId xmlns:a16="http://schemas.microsoft.com/office/drawing/2014/main" id="{896F2679-739F-42FD-8AB4-55D14255D61E}"/>
                </a:ext>
                <a:ext uri="{C183D7F6-B498-43B3-948B-1728B52AA6E4}">
                  <adec:decorative xmlns:adec="http://schemas.microsoft.com/office/drawing/2017/decorative" val="1"/>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 uri="{C183D7F6-B498-43B3-948B-1728B52AA6E4}">
                  <adec:decorative xmlns:adec="http://schemas.microsoft.com/office/drawing/2017/decorative" val="1"/>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 uri="{C183D7F6-B498-43B3-948B-1728B52AA6E4}">
                  <adec:decorative xmlns:adec="http://schemas.microsoft.com/office/drawing/2017/decorative" val="1"/>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endParaRPr>
            </a:p>
          </p:txBody>
        </p:sp>
        <p:cxnSp>
          <p:nvCxnSpPr>
            <p:cNvPr id="12" name="Straight Arrow Connector 11">
              <a:extLst>
                <a:ext uri="{FF2B5EF4-FFF2-40B4-BE49-F238E27FC236}">
                  <a16:creationId xmlns:a16="http://schemas.microsoft.com/office/drawing/2014/main" id="{539C00E5-047C-4AAD-9671-47C848BA841D}"/>
                </a:ext>
                <a:ext uri="{C183D7F6-B498-43B3-948B-1728B52AA6E4}">
                  <adec:decorative xmlns:adec="http://schemas.microsoft.com/office/drawing/2017/decorative" val="1"/>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 uri="{C183D7F6-B498-43B3-948B-1728B52AA6E4}">
                  <adec:decorative xmlns:adec="http://schemas.microsoft.com/office/drawing/2017/decorative" val="1"/>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 uri="{C183D7F6-B498-43B3-948B-1728B52AA6E4}">
                  <adec:decorative xmlns:adec="http://schemas.microsoft.com/office/drawing/2017/decorative" val="1"/>
                </a:ext>
              </a:extLst>
            </p:cNvPr>
            <p:cNvSpPr txBox="1"/>
            <p:nvPr/>
          </p:nvSpPr>
          <p:spPr>
            <a:xfrm rot="16200000">
              <a:off x="6087157" y="4029528"/>
              <a:ext cx="25010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Incoming Requests</a:t>
              </a:r>
            </a:p>
          </p:txBody>
        </p:sp>
        <p:sp>
          <p:nvSpPr>
            <p:cNvPr id="15" name="TextBox 14">
              <a:extLst>
                <a:ext uri="{FF2B5EF4-FFF2-40B4-BE49-F238E27FC236}">
                  <a16:creationId xmlns:a16="http://schemas.microsoft.com/office/drawing/2014/main" id="{E44C1E7B-3B65-4113-A00A-C5CE38D916FA}"/>
                </a:ext>
                <a:ext uri="{C183D7F6-B498-43B3-948B-1728B52AA6E4}">
                  <adec:decorative xmlns:adec="http://schemas.microsoft.com/office/drawing/2017/decorative" val="1"/>
                </a:ext>
              </a:extLst>
            </p:cNvPr>
            <p:cNvSpPr txBox="1"/>
            <p:nvPr/>
          </p:nvSpPr>
          <p:spPr>
            <a:xfrm>
              <a:off x="9435933" y="5175613"/>
              <a:ext cx="18347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Replica Quiescent </a:t>
              </a:r>
            </a:p>
          </p:txBody>
        </p:sp>
        <p:sp>
          <p:nvSpPr>
            <p:cNvPr id="16" name="Right Bracket 15">
              <a:extLst>
                <a:ext uri="{FF2B5EF4-FFF2-40B4-BE49-F238E27FC236}">
                  <a16:creationId xmlns:a16="http://schemas.microsoft.com/office/drawing/2014/main" id="{9066E086-7EAF-42C1-A349-4ADFD84EA61A}"/>
                </a:ext>
                <a:ext uri="{C183D7F6-B498-43B3-948B-1728B52AA6E4}">
                  <adec:decorative xmlns:adec="http://schemas.microsoft.com/office/drawing/2017/decorative" val="1"/>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endParaRPr>
            </a:p>
          </p:txBody>
        </p:sp>
        <p:sp>
          <p:nvSpPr>
            <p:cNvPr id="17" name="Right Bracket 16">
              <a:extLst>
                <a:ext uri="{FF2B5EF4-FFF2-40B4-BE49-F238E27FC236}">
                  <a16:creationId xmlns:a16="http://schemas.microsoft.com/office/drawing/2014/main" id="{6F8A23AD-F596-4B79-BF06-239D0F255A96}"/>
                </a:ext>
                <a:ext uri="{C183D7F6-B498-43B3-948B-1728B52AA6E4}">
                  <adec:decorative xmlns:adec="http://schemas.microsoft.com/office/drawing/2017/decorative" val="1"/>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endParaRPr>
            </a:p>
          </p:txBody>
        </p:sp>
        <p:sp>
          <p:nvSpPr>
            <p:cNvPr id="18" name="Rounded Rectangle 559">
              <a:extLst>
                <a:ext uri="{FF2B5EF4-FFF2-40B4-BE49-F238E27FC236}">
                  <a16:creationId xmlns:a16="http://schemas.microsoft.com/office/drawing/2014/main" id="{C1AAB14B-A282-4CDD-879B-CAF233544554}"/>
                </a:ext>
                <a:ext uri="{C183D7F6-B498-43B3-948B-1728B52AA6E4}">
                  <adec:decorative xmlns:adec="http://schemas.microsoft.com/office/drawing/2017/decorative" val="1"/>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endParaRPr>
            </a:p>
          </p:txBody>
        </p:sp>
        <p:cxnSp>
          <p:nvCxnSpPr>
            <p:cNvPr id="19" name="Straight Connector 18">
              <a:extLst>
                <a:ext uri="{FF2B5EF4-FFF2-40B4-BE49-F238E27FC236}">
                  <a16:creationId xmlns:a16="http://schemas.microsoft.com/office/drawing/2014/main" id="{B6EE0A10-7CB0-42BF-A090-CDA2DF86E44A}"/>
                </a:ext>
                <a:ext uri="{C183D7F6-B498-43B3-948B-1728B52AA6E4}">
                  <adec:decorative xmlns:adec="http://schemas.microsoft.com/office/drawing/2017/decorative" val="1"/>
                </a:ext>
              </a:extLst>
            </p:cNvPr>
            <p:cNvCxnSpPr/>
            <p:nvPr/>
          </p:nvCxnSpPr>
          <p:spPr>
            <a:xfrm>
              <a:off x="7682026" y="328275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 uri="{C183D7F6-B498-43B3-948B-1728B52AA6E4}">
                  <adec:decorative xmlns:adec="http://schemas.microsoft.com/office/drawing/2017/decorative" val="1"/>
                </a:ext>
              </a:extLst>
            </p:cNvPr>
            <p:cNvCxnSpPr/>
            <p:nvPr/>
          </p:nvCxnSpPr>
          <p:spPr>
            <a:xfrm>
              <a:off x="7682026" y="3109596"/>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 uri="{C183D7F6-B498-43B3-948B-1728B52AA6E4}">
                  <adec:decorative xmlns:adec="http://schemas.microsoft.com/office/drawing/2017/decorative" val="1"/>
                </a:ext>
              </a:extLst>
            </p:cNvPr>
            <p:cNvCxnSpPr/>
            <p:nvPr/>
          </p:nvCxnSpPr>
          <p:spPr>
            <a:xfrm>
              <a:off x="7682026" y="2936437"/>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 uri="{C183D7F6-B498-43B3-948B-1728B52AA6E4}">
                  <adec:decorative xmlns:adec="http://schemas.microsoft.com/office/drawing/2017/decorative" val="1"/>
                </a:ext>
              </a:extLst>
            </p:cNvPr>
            <p:cNvCxnSpPr/>
            <p:nvPr/>
          </p:nvCxnSpPr>
          <p:spPr>
            <a:xfrm>
              <a:off x="7682026" y="276327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 uri="{C183D7F6-B498-43B3-948B-1728B52AA6E4}">
                  <adec:decorative xmlns:adec="http://schemas.microsoft.com/office/drawing/2017/decorative" val="1"/>
                </a:ext>
              </a:extLst>
            </p:cNvPr>
            <p:cNvCxnSpPr/>
            <p:nvPr/>
          </p:nvCxnSpPr>
          <p:spPr>
            <a:xfrm>
              <a:off x="7675142" y="259012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 uri="{C183D7F6-B498-43B3-948B-1728B52AA6E4}">
                  <adec:decorative xmlns:adec="http://schemas.microsoft.com/office/drawing/2017/decorative" val="1"/>
                </a:ext>
              </a:extLst>
            </p:cNvPr>
            <p:cNvCxnSpPr/>
            <p:nvPr/>
          </p:nvCxnSpPr>
          <p:spPr>
            <a:xfrm>
              <a:off x="7682009" y="241696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 uri="{C183D7F6-B498-43B3-948B-1728B52AA6E4}">
                  <adec:decorative xmlns:adec="http://schemas.microsoft.com/office/drawing/2017/decorative" val="1"/>
                </a:ext>
              </a:extLst>
            </p:cNvPr>
            <p:cNvCxnSpPr/>
            <p:nvPr/>
          </p:nvCxnSpPr>
          <p:spPr>
            <a:xfrm>
              <a:off x="7682026" y="345591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 uri="{C183D7F6-B498-43B3-948B-1728B52AA6E4}">
                  <adec:decorative xmlns:adec="http://schemas.microsoft.com/office/drawing/2017/decorative" val="1"/>
                </a:ext>
              </a:extLst>
            </p:cNvPr>
            <p:cNvCxnSpPr/>
            <p:nvPr/>
          </p:nvCxnSpPr>
          <p:spPr>
            <a:xfrm>
              <a:off x="7675137" y="224380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D3781D96-B4DF-40E4-8994-5285D76A9CEA}"/>
                </a:ext>
                <a:ext uri="{C183D7F6-B498-43B3-948B-1728B52AA6E4}">
                  <adec:decorative xmlns:adec="http://schemas.microsoft.com/office/drawing/2017/decorative" val="1"/>
                </a:ext>
              </a:extLst>
            </p:cNvPr>
            <p:cNvSpPr txBox="1"/>
            <p:nvPr/>
          </p:nvSpPr>
          <p:spPr>
            <a:xfrm>
              <a:off x="9435933" y="2749763"/>
              <a:ext cx="118961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Rate limit</a:t>
              </a:r>
            </a:p>
          </p:txBody>
        </p:sp>
        <p:sp>
          <p:nvSpPr>
            <p:cNvPr id="28" name="TextBox 27">
              <a:extLst>
                <a:ext uri="{FF2B5EF4-FFF2-40B4-BE49-F238E27FC236}">
                  <a16:creationId xmlns:a16="http://schemas.microsoft.com/office/drawing/2014/main" id="{A4673368-06C0-4308-AB69-0B560736B859}"/>
                </a:ext>
                <a:ext uri="{C183D7F6-B498-43B3-948B-1728B52AA6E4}">
                  <adec:decorative xmlns:adec="http://schemas.microsoft.com/office/drawing/2017/decorative" val="1"/>
                </a:ext>
              </a:extLst>
            </p:cNvPr>
            <p:cNvSpPr txBox="1"/>
            <p:nvPr/>
          </p:nvSpPr>
          <p:spPr>
            <a:xfrm>
              <a:off x="9435933" y="3949709"/>
              <a:ext cx="1740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No rate limiting</a:t>
              </a:r>
            </a:p>
          </p:txBody>
        </p:sp>
      </p:grpSp>
    </p:spTree>
    <p:extLst>
      <p:ext uri="{BB962C8B-B14F-4D97-AF65-F5344CB8AC3E}">
        <p14:creationId xmlns:p14="http://schemas.microsoft.com/office/powerpoint/2010/main" val="28995660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a:xfrm>
            <a:off x="269240" y="289511"/>
            <a:ext cx="7467065" cy="612857"/>
          </a:xfrm>
        </p:spPr>
        <p:txBody>
          <a:bodyPr/>
          <a:lstStyle/>
          <a:p>
            <a:r>
              <a:rPr lang="en-US" dirty="0"/>
              <a:t>Measuring RU CHARGE (1</a:t>
            </a:r>
            <a:r>
              <a:rPr lang="en-US" cap="none" dirty="0"/>
              <a:t> of </a:t>
            </a:r>
            <a:r>
              <a:rPr lang="en-US" dirty="0"/>
              <a:t>2)</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304240" y="1475047"/>
            <a:ext cx="11655839" cy="4957255"/>
          </a:xfrm>
        </p:spPr>
        <p:txBody>
          <a:bodyPr/>
          <a:lstStyle/>
          <a:p>
            <a:pPr lvl="0">
              <a:spcAft>
                <a:spcPts val="2000"/>
              </a:spcAft>
            </a:pPr>
            <a:r>
              <a:rPr lang="en-US" sz="1600" dirty="0">
                <a:solidFill>
                  <a:srgbClr val="0067B7"/>
                </a:solidFill>
              </a:rPr>
              <a:t>ANALYZE QUERY COMPLEXITY</a:t>
            </a:r>
            <a:endParaRPr lang="en-US" b="0" dirty="0">
              <a:solidFill>
                <a:srgbClr val="0067B7"/>
              </a:solidFill>
            </a:endParaRPr>
          </a:p>
          <a:p>
            <a:pPr>
              <a:spcAft>
                <a:spcPts val="2000"/>
              </a:spcAft>
            </a:pPr>
            <a:r>
              <a:rPr lang="en-US" sz="1600" b="0" dirty="0">
                <a:solidFill>
                  <a:srgbClr val="505050"/>
                </a:solidFill>
                <a:latin typeface="Segoe UI Semilight"/>
              </a:rPr>
              <a:t>The complexity of a query impacts how many Request Units are consumed for an operation. The number of predicates, nature of the predicates, number of system functions, and the number of index matches / query results all influence the cost of query operations.</a:t>
            </a:r>
            <a:endParaRPr lang="en-US" dirty="0">
              <a:solidFill>
                <a:srgbClr val="0078D7"/>
              </a:solidFill>
            </a:endParaRPr>
          </a:p>
          <a:p>
            <a:pPr>
              <a:spcAft>
                <a:spcPts val="2000"/>
              </a:spcAft>
            </a:pPr>
            <a:r>
              <a:rPr lang="en-US" sz="1600" dirty="0">
                <a:solidFill>
                  <a:srgbClr val="0067B7"/>
                </a:solidFill>
              </a:rPr>
              <a:t>MEASURE QUERY COST</a:t>
            </a:r>
            <a:endParaRPr lang="en-US" b="0" dirty="0">
              <a:solidFill>
                <a:srgbClr val="0067B7"/>
              </a:solidFill>
            </a:endParaRPr>
          </a:p>
          <a:p>
            <a:r>
              <a:rPr lang="en-US" sz="1600" b="0" dirty="0">
                <a:solidFill>
                  <a:srgbClr val="505050"/>
                </a:solidFill>
                <a:latin typeface="Segoe UI Semilight"/>
              </a:rPr>
              <a:t>To measure the cost of any operation (create, update, or delete):</a:t>
            </a:r>
          </a:p>
          <a:p>
            <a:pPr marL="497397" lvl="2" indent="-285750"/>
            <a:r>
              <a:rPr lang="en-US" sz="1400" dirty="0">
                <a:solidFill>
                  <a:srgbClr val="505050"/>
                </a:solidFill>
                <a:latin typeface="Segoe UI Semilight"/>
                <a:cs typeface="Segoe UI Semibold" charset="0"/>
              </a:rPr>
              <a:t>Inspect the x-</a:t>
            </a:r>
            <a:r>
              <a:rPr lang="en-US" sz="1400" dirty="0" err="1">
                <a:solidFill>
                  <a:srgbClr val="505050"/>
                </a:solidFill>
                <a:latin typeface="Segoe UI Semilight"/>
                <a:cs typeface="Segoe UI Semibold" charset="0"/>
              </a:rPr>
              <a:t>ms</a:t>
            </a:r>
            <a:r>
              <a:rPr lang="en-US" sz="1400" dirty="0">
                <a:solidFill>
                  <a:srgbClr val="505050"/>
                </a:solidFill>
                <a:latin typeface="Segoe UI Semilight"/>
                <a:cs typeface="Segoe UI Semibold" charset="0"/>
              </a:rPr>
              <a:t>-request-charge header</a:t>
            </a:r>
          </a:p>
          <a:p>
            <a:pPr marL="497397" lvl="2" indent="-285750">
              <a:spcAft>
                <a:spcPts val="2400"/>
              </a:spcAft>
            </a:pPr>
            <a:r>
              <a:rPr lang="en-US" sz="1400" dirty="0">
                <a:solidFill>
                  <a:srgbClr val="505050"/>
                </a:solidFill>
                <a:latin typeface="Segoe UI Semilight"/>
                <a:cs typeface="Segoe UI Semibold" charset="0"/>
              </a:rPr>
              <a:t>Inspect the </a:t>
            </a:r>
            <a:r>
              <a:rPr lang="en-US" sz="1400" dirty="0" err="1">
                <a:solidFill>
                  <a:srgbClr val="505050"/>
                </a:solidFill>
                <a:latin typeface="Segoe UI Semilight"/>
                <a:cs typeface="Segoe UI Semibold" charset="0"/>
              </a:rPr>
              <a:t>RequestCharge</a:t>
            </a:r>
            <a:r>
              <a:rPr lang="en-US" sz="1400" dirty="0">
                <a:solidFill>
                  <a:srgbClr val="505050"/>
                </a:solidFill>
                <a:latin typeface="Segoe UI Semilight"/>
                <a:cs typeface="Segoe UI Semibold" charset="0"/>
              </a:rPr>
              <a:t> property in </a:t>
            </a:r>
            <a:r>
              <a:rPr lang="en-US" sz="1400" dirty="0" err="1">
                <a:solidFill>
                  <a:srgbClr val="505050"/>
                </a:solidFill>
                <a:latin typeface="Segoe UI Semilight"/>
                <a:cs typeface="Segoe UI Semibold" charset="0"/>
              </a:rPr>
              <a:t>ResourceResponse</a:t>
            </a:r>
            <a:r>
              <a:rPr lang="en-US" sz="1400" dirty="0">
                <a:solidFill>
                  <a:srgbClr val="505050"/>
                </a:solidFill>
                <a:latin typeface="Segoe UI Semilight"/>
                <a:cs typeface="Segoe UI Semibold" charset="0"/>
              </a:rPr>
              <a:t> or </a:t>
            </a:r>
            <a:r>
              <a:rPr lang="en-US" sz="1400" dirty="0" err="1">
                <a:solidFill>
                  <a:srgbClr val="505050"/>
                </a:solidFill>
                <a:latin typeface="Segoe UI Semilight"/>
                <a:cs typeface="Segoe UI Semibold" charset="0"/>
              </a:rPr>
              <a:t>FeedResponse</a:t>
            </a:r>
            <a:r>
              <a:rPr lang="en-US" sz="1400" dirty="0">
                <a:solidFill>
                  <a:srgbClr val="505050"/>
                </a:solidFill>
                <a:latin typeface="Segoe UI Semilight"/>
                <a:cs typeface="Segoe UI Semibold" charset="0"/>
              </a:rPr>
              <a:t> in the SDK</a:t>
            </a:r>
            <a:endParaRPr lang="en-US" sz="1600" dirty="0">
              <a:solidFill>
                <a:srgbClr val="0078D7"/>
              </a:solidFill>
            </a:endParaRPr>
          </a:p>
          <a:p>
            <a:pPr lvl="0">
              <a:spcAft>
                <a:spcPts val="2000"/>
              </a:spcAft>
            </a:pPr>
            <a:r>
              <a:rPr lang="en-US" sz="1600" dirty="0">
                <a:solidFill>
                  <a:srgbClr val="0067B7"/>
                </a:solidFill>
              </a:rPr>
              <a:t>NUMBER OF INDEXED TERMS IMPACTS WRITE RU CHARGES</a:t>
            </a:r>
            <a:endParaRPr lang="en-US" b="0" dirty="0">
              <a:solidFill>
                <a:srgbClr val="0067B7"/>
              </a:solidFill>
            </a:endParaRPr>
          </a:p>
          <a:p>
            <a:pPr>
              <a:spcAft>
                <a:spcPts val="2300"/>
              </a:spcAft>
            </a:pPr>
            <a:r>
              <a:rPr lang="en-US" sz="1600" b="0" dirty="0">
                <a:solidFill>
                  <a:srgbClr val="505050"/>
                </a:solidFill>
                <a:latin typeface="Segoe UI Semilight"/>
              </a:rPr>
              <a:t>Every write operation will require the indexer to run. The more indexed terms you have, the more indexing will be directly having an effect on the RU charge.</a:t>
            </a:r>
          </a:p>
          <a:p>
            <a:r>
              <a:rPr lang="en-US" sz="1600" b="0" dirty="0">
                <a:solidFill>
                  <a:srgbClr val="505050"/>
                </a:solidFill>
                <a:latin typeface="Segoe UI Semilight"/>
              </a:rPr>
              <a:t>You can optimize for this by fine-tuning your index policy to include only fields and/or paths certain to be used in queries.</a:t>
            </a:r>
            <a:endParaRPr lang="en-US" sz="1400" dirty="0">
              <a:solidFill>
                <a:srgbClr val="505050"/>
              </a:solidFill>
              <a:latin typeface="Segoe UI Semilight"/>
              <a:cs typeface="Segoe UI Semibold" charset="0"/>
            </a:endParaRPr>
          </a:p>
        </p:txBody>
      </p:sp>
    </p:spTree>
    <p:extLst>
      <p:ext uri="{BB962C8B-B14F-4D97-AF65-F5344CB8AC3E}">
        <p14:creationId xmlns:p14="http://schemas.microsoft.com/office/powerpoint/2010/main" val="42724621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a:xfrm>
            <a:off x="269240" y="289512"/>
            <a:ext cx="7443002" cy="648952"/>
          </a:xfrm>
        </p:spPr>
        <p:txBody>
          <a:bodyPr/>
          <a:lstStyle/>
          <a:p>
            <a:r>
              <a:rPr lang="en-US" dirty="0"/>
              <a:t>Measuring RU CHARGE (2</a:t>
            </a:r>
            <a:r>
              <a:rPr lang="en-US" cap="none" dirty="0"/>
              <a:t> of </a:t>
            </a:r>
            <a:r>
              <a:rPr lang="en-US" dirty="0"/>
              <a:t>2)</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3141373"/>
          </a:xfrm>
        </p:spPr>
        <p:txBody>
          <a:bodyPr/>
          <a:lstStyle/>
          <a:p>
            <a:pPr>
              <a:spcAft>
                <a:spcPts val="2400"/>
              </a:spcAft>
            </a:pPr>
            <a:r>
              <a:rPr lang="en-US" sz="1600" dirty="0">
                <a:solidFill>
                  <a:srgbClr val="0067B7"/>
                </a:solidFill>
              </a:rPr>
              <a:t>STABILIZED LOGICAL CHARGES</a:t>
            </a:r>
            <a:endParaRPr lang="en-US" sz="1600" b="0" strike="sngStrike" dirty="0">
              <a:solidFill>
                <a:srgbClr val="0067B7"/>
              </a:solidFill>
            </a:endParaRPr>
          </a:p>
          <a:p>
            <a:pPr>
              <a:spcAft>
                <a:spcPts val="2200"/>
              </a:spcAft>
            </a:pPr>
            <a:r>
              <a:rPr lang="en-US" sz="1600" b="0" dirty="0">
                <a:solidFill>
                  <a:srgbClr val="505050"/>
                </a:solidFill>
                <a:latin typeface="Segoe UI Semilight"/>
              </a:rPr>
              <a:t>Azure Cosmos DB uses information about past runs to produce a stable logical charge for the majority of CRUD or query operations.</a:t>
            </a:r>
          </a:p>
          <a:p>
            <a:pPr>
              <a:spcAft>
                <a:spcPts val="2100"/>
              </a:spcAft>
            </a:pPr>
            <a:r>
              <a:rPr lang="en-US" sz="1600" b="0" dirty="0">
                <a:solidFill>
                  <a:srgbClr val="505050"/>
                </a:solidFill>
                <a:latin typeface="Segoe UI Semilight"/>
              </a:rPr>
              <a:t>Since this stable charge exists, we can rely on our operations having a </a:t>
            </a:r>
            <a:r>
              <a:rPr lang="en-US" sz="1600" dirty="0">
                <a:solidFill>
                  <a:srgbClr val="505050"/>
                </a:solidFill>
                <a:latin typeface="Segoe UI Semibold" panose="020B0702040204020203" pitchFamily="34" charset="0"/>
                <a:cs typeface="Segoe UI Semibold" panose="020B0702040204020203" pitchFamily="34" charset="0"/>
              </a:rPr>
              <a:t>high degree of predictability</a:t>
            </a:r>
            <a:r>
              <a:rPr lang="en-US" sz="1600" b="0" dirty="0">
                <a:solidFill>
                  <a:srgbClr val="505050"/>
                </a:solidFill>
                <a:latin typeface="Segoe UI Semilight"/>
                <a:cs typeface="Segoe UI Semibold" panose="020B0702040204020203" pitchFamily="34" charset="0"/>
              </a:rPr>
              <a:t> </a:t>
            </a:r>
            <a:r>
              <a:rPr lang="en-US" sz="1600" b="0" dirty="0">
                <a:solidFill>
                  <a:srgbClr val="505050"/>
                </a:solidFill>
                <a:latin typeface="Segoe UI Semilight"/>
              </a:rPr>
              <a:t>with very little variation. We can use the predictable RU charges for future capacity planning.</a:t>
            </a:r>
            <a:endParaRPr lang="en-US" dirty="0">
              <a:solidFill>
                <a:srgbClr val="0078D7"/>
              </a:solidFill>
            </a:endParaRPr>
          </a:p>
          <a:p>
            <a:pPr>
              <a:spcAft>
                <a:spcPts val="2000"/>
              </a:spcAft>
            </a:pPr>
            <a:r>
              <a:rPr lang="en-US" sz="1600" dirty="0">
                <a:solidFill>
                  <a:srgbClr val="0067B7"/>
                </a:solidFill>
              </a:rPr>
              <a:t>BULK OF QUERY RU CHARGES IS IO</a:t>
            </a:r>
            <a:endParaRPr lang="en-US" b="0" dirty="0">
              <a:solidFill>
                <a:srgbClr val="0067B7"/>
              </a:solidFill>
            </a:endParaRPr>
          </a:p>
          <a:p>
            <a:r>
              <a:rPr lang="en-US" sz="1600" b="0" dirty="0">
                <a:solidFill>
                  <a:srgbClr val="505050"/>
                </a:solidFill>
                <a:latin typeface="Segoe UI Semilight"/>
              </a:rPr>
              <a:t>Query RU is directly proportional to the quantity of query results.</a:t>
            </a:r>
          </a:p>
        </p:txBody>
      </p:sp>
    </p:spTree>
    <p:extLst>
      <p:ext uri="{BB962C8B-B14F-4D97-AF65-F5344CB8AC3E}">
        <p14:creationId xmlns:p14="http://schemas.microsoft.com/office/powerpoint/2010/main" val="25409647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1077284" y="289511"/>
            <a:ext cx="10039752" cy="576763"/>
          </a:xfrm>
        </p:spPr>
        <p:txBody>
          <a:bodyPr/>
          <a:lstStyle/>
          <a:p>
            <a:r>
              <a:rPr lang="en-US" dirty="0"/>
              <a:t>RU Charge Measurement Example (1</a:t>
            </a:r>
            <a:r>
              <a:rPr lang="en-US" cap="none" dirty="0"/>
              <a:t> of </a:t>
            </a:r>
            <a:r>
              <a:rPr lang="en-US" dirty="0"/>
              <a:t>3)</a:t>
            </a:r>
          </a:p>
        </p:txBody>
      </p:sp>
      <p:grpSp>
        <p:nvGrpSpPr>
          <p:cNvPr id="8" name="Group 7" descr=".NET logo">
            <a:extLst>
              <a:ext uri="{FF2B5EF4-FFF2-40B4-BE49-F238E27FC236}">
                <a16:creationId xmlns:a16="http://schemas.microsoft.com/office/drawing/2014/main" id="{5634BDA0-0A9F-4C64-98C3-F58091D47E3D}"/>
              </a:ext>
              <a:ext uri="{C183D7F6-B498-43B3-948B-1728B52AA6E4}">
                <adec:decorative xmlns:adec="http://schemas.microsoft.com/office/drawing/2017/decorative" val="0"/>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9C55DCF1-4D09-4BC6-A2AD-C0A03D5AE0AF}"/>
                </a:ext>
                <a:ext uri="{C183D7F6-B498-43B3-948B-1728B52AA6E4}">
                  <adec:decorative xmlns:adec="http://schemas.microsoft.com/office/drawing/2017/decorative" val="1"/>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9">
              <a:extLst>
                <a:ext uri="{FF2B5EF4-FFF2-40B4-BE49-F238E27FC236}">
                  <a16:creationId xmlns:a16="http://schemas.microsoft.com/office/drawing/2014/main" id="{BF05784E-417E-4487-94B1-8A59B9EBCF36}"/>
                </a:ext>
                <a:ext uri="{C183D7F6-B498-43B3-948B-1728B52AA6E4}">
                  <adec:decorative xmlns:adec="http://schemas.microsoft.com/office/drawing/2017/decorative" val="1"/>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2185214"/>
          </a:xfrm>
        </p:spPr>
        <p:txBody>
          <a:bodyPr/>
          <a:lstStyle/>
          <a:p>
            <a:pPr>
              <a:spcBef>
                <a:spcPts val="600"/>
              </a:spcBef>
              <a:spcAft>
                <a:spcPts val="600"/>
              </a:spcAft>
            </a:pPr>
            <a:r>
              <a:rPr lang="en-US" sz="1800" dirty="0" err="1"/>
              <a:t>ResourceResponse</a:t>
            </a:r>
            <a:r>
              <a:rPr lang="en-US" sz="1800" dirty="0"/>
              <a:t>&lt;Document&gt; response = await </a:t>
            </a:r>
            <a:r>
              <a:rPr lang="en-US" sz="1800" dirty="0" err="1"/>
              <a:t>client.CreateDocumentAsync</a:t>
            </a:r>
            <a:r>
              <a:rPr lang="en-US" sz="1800" dirty="0"/>
              <a:t>(</a:t>
            </a:r>
          </a:p>
          <a:p>
            <a:pPr>
              <a:spcBef>
                <a:spcPts val="600"/>
              </a:spcBef>
              <a:spcAft>
                <a:spcPts val="600"/>
              </a:spcAft>
            </a:pPr>
            <a:r>
              <a:rPr lang="en-US" sz="1800" dirty="0"/>
              <a:t>	</a:t>
            </a:r>
            <a:r>
              <a:rPr lang="en-US" sz="1800" dirty="0" err="1"/>
              <a:t>collectionLink</a:t>
            </a:r>
            <a:r>
              <a:rPr lang="en-US" sz="1800" dirty="0"/>
              <a:t>, </a:t>
            </a:r>
          </a:p>
          <a:p>
            <a:pPr>
              <a:spcBef>
                <a:spcPts val="600"/>
              </a:spcBef>
              <a:spcAft>
                <a:spcPts val="600"/>
              </a:spcAft>
            </a:pPr>
            <a:r>
              <a:rPr lang="en-US" sz="1800" dirty="0"/>
              <a:t>	document</a:t>
            </a:r>
          </a:p>
          <a:p>
            <a:pPr>
              <a:spcBef>
                <a:spcPts val="600"/>
              </a:spcBef>
              <a:spcAft>
                <a:spcPts val="600"/>
              </a:spcAft>
            </a:pPr>
            <a:r>
              <a:rPr lang="en-US" sz="1800" dirty="0"/>
              <a:t>);</a:t>
            </a:r>
          </a:p>
          <a:p>
            <a:pPr>
              <a:spcBef>
                <a:spcPts val="600"/>
              </a:spcBef>
              <a:spcAft>
                <a:spcPts val="600"/>
              </a:spcAft>
            </a:pPr>
            <a:r>
              <a:rPr lang="en-US" sz="1800" dirty="0"/>
              <a:t>var </a:t>
            </a:r>
            <a:r>
              <a:rPr lang="en-US" sz="1800" dirty="0" err="1"/>
              <a:t>requestUnits</a:t>
            </a:r>
            <a:r>
              <a:rPr lang="en-US" sz="1800" dirty="0"/>
              <a:t> = </a:t>
            </a:r>
            <a:r>
              <a:rPr lang="en-US" sz="1800" dirty="0" err="1"/>
              <a:t>response.RequestCharge</a:t>
            </a:r>
            <a:r>
              <a:rPr lang="en-US" sz="1800" dirty="0"/>
              <a:t>;</a:t>
            </a:r>
            <a:endParaRPr lang="en-US" dirty="0"/>
          </a:p>
        </p:txBody>
      </p:sp>
    </p:spTree>
    <p:extLst>
      <p:ext uri="{BB962C8B-B14F-4D97-AF65-F5344CB8AC3E}">
        <p14:creationId xmlns:p14="http://schemas.microsoft.com/office/powerpoint/2010/main" val="17913813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925177" y="289511"/>
            <a:ext cx="10343967" cy="576763"/>
          </a:xfrm>
        </p:spPr>
        <p:txBody>
          <a:bodyPr/>
          <a:lstStyle/>
          <a:p>
            <a:r>
              <a:rPr lang="en-US" dirty="0"/>
              <a:t>RU Charge Measurement Example (2</a:t>
            </a:r>
            <a:r>
              <a:rPr lang="en-US" cap="none" dirty="0"/>
              <a:t> of </a:t>
            </a:r>
            <a:r>
              <a:rPr lang="en-US" dirty="0"/>
              <a:t>3)</a:t>
            </a:r>
          </a:p>
        </p:txBody>
      </p:sp>
      <p:pic>
        <p:nvPicPr>
          <p:cNvPr id="7" name="Picture 2" descr="Node.js logo">
            <a:extLst>
              <a:ext uri="{FF2B5EF4-FFF2-40B4-BE49-F238E27FC236}">
                <a16:creationId xmlns:a16="http://schemas.microsoft.com/office/drawing/2014/main" id="{49DCFF81-EE3F-4DEF-9AAE-C7FC4A84C7BE}"/>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4339650"/>
          </a:xfrm>
        </p:spPr>
        <p:txBody>
          <a:bodyPr/>
          <a:lstStyle/>
          <a:p>
            <a:pPr>
              <a:spcBef>
                <a:spcPts val="600"/>
              </a:spcBef>
              <a:spcAft>
                <a:spcPts val="600"/>
              </a:spcAft>
            </a:pPr>
            <a:r>
              <a:rPr lang="en-US" sz="1800" dirty="0" err="1"/>
              <a:t>client.createDocument</a:t>
            </a:r>
            <a:r>
              <a:rPr lang="en-US" sz="1800" dirty="0"/>
              <a:t>(</a:t>
            </a:r>
          </a:p>
          <a:p>
            <a:pPr>
              <a:spcBef>
                <a:spcPts val="600"/>
              </a:spcBef>
              <a:spcAft>
                <a:spcPts val="600"/>
              </a:spcAft>
            </a:pPr>
            <a:r>
              <a:rPr lang="en-US" sz="1800" dirty="0"/>
              <a:t>	</a:t>
            </a:r>
            <a:r>
              <a:rPr lang="en-US" sz="1800" dirty="0" err="1"/>
              <a:t>collectionLink</a:t>
            </a:r>
            <a:r>
              <a:rPr lang="en-US" sz="1800" dirty="0"/>
              <a:t>, </a:t>
            </a:r>
          </a:p>
          <a:p>
            <a:pPr>
              <a:spcBef>
                <a:spcPts val="600"/>
              </a:spcBef>
              <a:spcAft>
                <a:spcPts val="600"/>
              </a:spcAft>
            </a:pPr>
            <a:r>
              <a:rPr lang="en-US" sz="1800" dirty="0"/>
              <a:t>	</a:t>
            </a:r>
            <a:r>
              <a:rPr lang="en-US" sz="1800" dirty="0" err="1"/>
              <a:t>documentDefinition</a:t>
            </a:r>
            <a:r>
              <a:rPr lang="en-US" sz="1800" dirty="0"/>
              <a:t>, </a:t>
            </a:r>
          </a:p>
          <a:p>
            <a:pPr>
              <a:spcBef>
                <a:spcPts val="600"/>
              </a:spcBef>
              <a:spcAft>
                <a:spcPts val="600"/>
              </a:spcAft>
            </a:pPr>
            <a:r>
              <a:rPr lang="en-US" sz="1800" dirty="0"/>
              <a:t>	function (err, document, headers) {</a:t>
            </a:r>
          </a:p>
          <a:p>
            <a:pPr>
              <a:spcBef>
                <a:spcPts val="600"/>
              </a:spcBef>
              <a:spcAft>
                <a:spcPts val="600"/>
              </a:spcAft>
            </a:pPr>
            <a:r>
              <a:rPr lang="en-US" sz="1800" dirty="0"/>
              <a:t>		if (err) {</a:t>
            </a:r>
          </a:p>
          <a:p>
            <a:pPr>
              <a:spcBef>
                <a:spcPts val="600"/>
              </a:spcBef>
              <a:spcAft>
                <a:spcPts val="600"/>
              </a:spcAft>
            </a:pPr>
            <a:r>
              <a:rPr lang="en-US" sz="1800" dirty="0"/>
              <a:t>			console.log(err);</a:t>
            </a:r>
          </a:p>
          <a:p>
            <a:pPr>
              <a:spcBef>
                <a:spcPts val="600"/>
              </a:spcBef>
              <a:spcAft>
                <a:spcPts val="600"/>
              </a:spcAft>
            </a:pPr>
            <a:r>
              <a:rPr lang="en-US" sz="1800" dirty="0"/>
              <a:t>		}</a:t>
            </a:r>
          </a:p>
          <a:p>
            <a:pPr>
              <a:spcBef>
                <a:spcPts val="600"/>
              </a:spcBef>
              <a:spcAft>
                <a:spcPts val="600"/>
              </a:spcAft>
            </a:pPr>
            <a:r>
              <a:rPr lang="en-US" sz="1800" dirty="0"/>
              <a:t>		var </a:t>
            </a:r>
            <a:r>
              <a:rPr lang="en-US" sz="1800" dirty="0" err="1"/>
              <a:t>requestData</a:t>
            </a:r>
            <a:r>
              <a:rPr lang="en-US" sz="1800" dirty="0"/>
              <a:t> = headers['x-</a:t>
            </a:r>
            <a:r>
              <a:rPr lang="en-US" sz="1800" dirty="0" err="1"/>
              <a:t>ms</a:t>
            </a:r>
            <a:r>
              <a:rPr lang="en-US" sz="1800" dirty="0"/>
              <a:t>-request-charge'];</a:t>
            </a:r>
          </a:p>
          <a:p>
            <a:pPr>
              <a:spcBef>
                <a:spcPts val="600"/>
              </a:spcBef>
              <a:spcAft>
                <a:spcPts val="600"/>
              </a:spcAft>
            </a:pPr>
            <a:r>
              <a:rPr lang="en-US" sz="1800" dirty="0"/>
              <a:t>	}</a:t>
            </a:r>
          </a:p>
          <a:p>
            <a:pPr>
              <a:spcBef>
                <a:spcPts val="600"/>
              </a:spcBef>
              <a:spcAft>
                <a:spcPts val="600"/>
              </a:spcAft>
            </a:pPr>
            <a:r>
              <a:rPr lang="en-US" sz="1800" dirty="0"/>
              <a:t>);</a:t>
            </a:r>
          </a:p>
        </p:txBody>
      </p:sp>
    </p:spTree>
    <p:extLst>
      <p:ext uri="{BB962C8B-B14F-4D97-AF65-F5344CB8AC3E}">
        <p14:creationId xmlns:p14="http://schemas.microsoft.com/office/powerpoint/2010/main" val="21124268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925177" y="289512"/>
            <a:ext cx="10343967" cy="540668"/>
          </a:xfrm>
        </p:spPr>
        <p:txBody>
          <a:bodyPr/>
          <a:lstStyle/>
          <a:p>
            <a:r>
              <a:rPr lang="en-US" dirty="0"/>
              <a:t>RU Charge Measurement Example (3</a:t>
            </a:r>
            <a:r>
              <a:rPr lang="en-US" cap="none" dirty="0"/>
              <a:t> of </a:t>
            </a:r>
            <a:r>
              <a:rPr lang="en-US" dirty="0"/>
              <a:t>3)</a:t>
            </a:r>
          </a:p>
        </p:txBody>
      </p:sp>
      <p:pic>
        <p:nvPicPr>
          <p:cNvPr id="7" name="Picture 6" descr="Java logo">
            <a:extLst>
              <a:ext uri="{FF2B5EF4-FFF2-40B4-BE49-F238E27FC236}">
                <a16:creationId xmlns:a16="http://schemas.microsoft.com/office/drawing/2014/main" id="{96C802D8-EC79-4BD0-B840-19689F7505BC}"/>
              </a:ext>
            </a:extLst>
          </p:cNvPr>
          <p:cNvPicPr>
            <a:picLocks noChangeAspect="1"/>
          </p:cNvPicPr>
          <p:nvPr/>
        </p:nvPicPr>
        <p:blipFill>
          <a:blip r:embed="rId3"/>
          <a:stretch>
            <a:fillRect/>
          </a:stretch>
        </p:blipFill>
        <p:spPr>
          <a:xfrm>
            <a:off x="11083013" y="6065618"/>
            <a:ext cx="783890" cy="457200"/>
          </a:xfrm>
          <a:prstGeom prst="rect">
            <a:avLst/>
          </a:prstGeom>
        </p:spPr>
      </p:pic>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611245"/>
          </a:xfrm>
        </p:spPr>
        <p:txBody>
          <a:bodyPr/>
          <a:lstStyle/>
          <a:p>
            <a:pPr>
              <a:spcBef>
                <a:spcPts val="600"/>
              </a:spcBef>
              <a:spcAft>
                <a:spcPts val="600"/>
              </a:spcAft>
            </a:pPr>
            <a:r>
              <a:rPr lang="en-US" sz="1800" dirty="0" err="1"/>
              <a:t>ResourceResponse</a:t>
            </a:r>
            <a:r>
              <a:rPr lang="en-US" sz="1800" dirty="0"/>
              <a:t>&lt;Document&gt; response = </a:t>
            </a:r>
            <a:r>
              <a:rPr lang="en-US" sz="1800" dirty="0" err="1"/>
              <a:t>client.createDocument</a:t>
            </a:r>
            <a:r>
              <a:rPr lang="en-US" sz="1800" dirty="0"/>
              <a:t>(</a:t>
            </a:r>
          </a:p>
          <a:p>
            <a:pPr>
              <a:spcBef>
                <a:spcPts val="600"/>
              </a:spcBef>
              <a:spcAft>
                <a:spcPts val="600"/>
              </a:spcAft>
            </a:pPr>
            <a:r>
              <a:rPr lang="en-US" sz="1800" dirty="0"/>
              <a:t>    </a:t>
            </a:r>
            <a:r>
              <a:rPr lang="en-US" sz="1800" dirty="0" err="1"/>
              <a:t>collectionLink</a:t>
            </a:r>
            <a:r>
              <a:rPr lang="en-US" sz="1800" dirty="0"/>
              <a:t>, </a:t>
            </a:r>
          </a:p>
          <a:p>
            <a:pPr>
              <a:spcBef>
                <a:spcPts val="600"/>
              </a:spcBef>
              <a:spcAft>
                <a:spcPts val="600"/>
              </a:spcAft>
            </a:pPr>
            <a:r>
              <a:rPr lang="en-US" sz="1800" dirty="0"/>
              <a:t>    </a:t>
            </a:r>
            <a:r>
              <a:rPr lang="en-US" sz="1800" dirty="0" err="1"/>
              <a:t>documentDefinition</a:t>
            </a:r>
            <a:r>
              <a:rPr lang="en-US" sz="1800" dirty="0"/>
              <a:t>, </a:t>
            </a:r>
          </a:p>
          <a:p>
            <a:pPr>
              <a:spcBef>
                <a:spcPts val="600"/>
              </a:spcBef>
              <a:spcAft>
                <a:spcPts val="600"/>
              </a:spcAft>
            </a:pPr>
            <a:r>
              <a:rPr lang="en-US" sz="1800" dirty="0"/>
              <a:t>    null, </a:t>
            </a:r>
          </a:p>
          <a:p>
            <a:pPr>
              <a:spcBef>
                <a:spcPts val="600"/>
              </a:spcBef>
              <a:spcAft>
                <a:spcPts val="600"/>
              </a:spcAft>
            </a:pPr>
            <a:r>
              <a:rPr lang="en-US" sz="1800" dirty="0"/>
              <a:t>    false</a:t>
            </a:r>
          </a:p>
          <a:p>
            <a:pPr>
              <a:spcBef>
                <a:spcPts val="600"/>
              </a:spcBef>
              <a:spcAft>
                <a:spcPts val="4000"/>
              </a:spcAft>
            </a:pPr>
            <a:r>
              <a:rPr lang="en-US" sz="1800" dirty="0"/>
              <a:t>);</a:t>
            </a:r>
          </a:p>
          <a:p>
            <a:pPr>
              <a:spcBef>
                <a:spcPts val="600"/>
              </a:spcBef>
              <a:spcAft>
                <a:spcPts val="600"/>
              </a:spcAft>
            </a:pPr>
            <a:r>
              <a:rPr lang="en-US" sz="1800" dirty="0"/>
              <a:t>Double </a:t>
            </a:r>
            <a:r>
              <a:rPr lang="en-US" sz="1800" dirty="0" err="1"/>
              <a:t>requestCharge</a:t>
            </a:r>
            <a:r>
              <a:rPr lang="en-US" sz="1800" dirty="0"/>
              <a:t> = </a:t>
            </a:r>
            <a:r>
              <a:rPr lang="en-US" sz="1800" dirty="0" err="1"/>
              <a:t>response.getRequestCharge</a:t>
            </a:r>
            <a:r>
              <a:rPr lang="en-US" sz="1800" dirty="0"/>
              <a:t>();</a:t>
            </a:r>
          </a:p>
        </p:txBody>
      </p:sp>
    </p:spTree>
    <p:extLst>
      <p:ext uri="{BB962C8B-B14F-4D97-AF65-F5344CB8AC3E}">
        <p14:creationId xmlns:p14="http://schemas.microsoft.com/office/powerpoint/2010/main" val="18306147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5567-220B-427E-8D95-D268887C206C}"/>
              </a:ext>
            </a:extLst>
          </p:cNvPr>
          <p:cNvSpPr>
            <a:spLocks noGrp="1"/>
          </p:cNvSpPr>
          <p:nvPr>
            <p:ph type="title"/>
          </p:nvPr>
        </p:nvSpPr>
        <p:spPr>
          <a:xfrm>
            <a:off x="269241" y="289512"/>
            <a:ext cx="7394876" cy="533660"/>
          </a:xfrm>
        </p:spPr>
        <p:txBody>
          <a:bodyPr/>
          <a:lstStyle/>
          <a:p>
            <a:r>
              <a:rPr lang="en-US" dirty="0"/>
              <a:t>Request Unit Pricing Example</a:t>
            </a:r>
          </a:p>
        </p:txBody>
      </p:sp>
      <p:sp>
        <p:nvSpPr>
          <p:cNvPr id="16" name="Content Placeholder 15">
            <a:extLst>
              <a:ext uri="{FF2B5EF4-FFF2-40B4-BE49-F238E27FC236}">
                <a16:creationId xmlns:a16="http://schemas.microsoft.com/office/drawing/2014/main" id="{3E1070D7-8700-4C09-9E46-6C696220B488}"/>
              </a:ext>
            </a:extLst>
          </p:cNvPr>
          <p:cNvSpPr>
            <a:spLocks noGrp="1"/>
          </p:cNvSpPr>
          <p:nvPr>
            <p:ph sz="quarter" idx="11"/>
          </p:nvPr>
        </p:nvSpPr>
        <p:spPr>
          <a:xfrm>
            <a:off x="1393826" y="1193220"/>
            <a:ext cx="1435100" cy="381000"/>
          </a:xfrm>
        </p:spPr>
        <p:txBody>
          <a:bodyPr/>
          <a:lstStyle/>
          <a:p>
            <a:pPr lvl="0" defTabSz="914400">
              <a:spcBef>
                <a:spcPts val="0"/>
              </a:spcBef>
              <a:buSzTx/>
              <a:defRPr/>
            </a:pPr>
            <a:r>
              <a:rPr lang="en-US" sz="1600" b="1" dirty="0">
                <a:solidFill>
                  <a:srgbClr val="505050"/>
                </a:solidFill>
                <a:latin typeface="Segoe UI Light" panose="020B0502040204020203" pitchFamily="34" charset="0"/>
                <a:cs typeface="Segoe UI Light" panose="020B0502040204020203" pitchFamily="34" charset="0"/>
              </a:rPr>
              <a:t>Storage Cost</a:t>
            </a:r>
            <a:endParaRPr lang="en-US" dirty="0"/>
          </a:p>
        </p:txBody>
      </p:sp>
      <p:pic>
        <p:nvPicPr>
          <p:cNvPr id="8" name="Picture 7">
            <a:extLst>
              <a:ext uri="{FF2B5EF4-FFF2-40B4-BE49-F238E27FC236}">
                <a16:creationId xmlns:a16="http://schemas.microsoft.com/office/drawing/2014/main" id="{34B1D279-1814-4B07-A01D-0F0193EDA68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00237" y="1613817"/>
            <a:ext cx="4212701" cy="713294"/>
          </a:xfrm>
          <a:prstGeom prst="rect">
            <a:avLst/>
          </a:prstGeom>
        </p:spPr>
      </p:pic>
      <p:sp>
        <p:nvSpPr>
          <p:cNvPr id="4" name="Content Placeholder 3">
            <a:extLst>
              <a:ext uri="{FF2B5EF4-FFF2-40B4-BE49-F238E27FC236}">
                <a16:creationId xmlns:a16="http://schemas.microsoft.com/office/drawing/2014/main" id="{2CFD0EB2-8F14-436C-B911-8C5E9E231C9F}"/>
              </a:ext>
            </a:extLst>
          </p:cNvPr>
          <p:cNvSpPr>
            <a:spLocks noGrp="1"/>
          </p:cNvSpPr>
          <p:nvPr>
            <p:ph sz="quarter" idx="16"/>
          </p:nvPr>
        </p:nvSpPr>
        <p:spPr>
          <a:xfrm>
            <a:off x="1814512" y="1699470"/>
            <a:ext cx="1552575" cy="318800"/>
          </a:xfrm>
        </p:spPr>
        <p:txBody>
          <a:bodyPr/>
          <a:lstStyle/>
          <a:p>
            <a:r>
              <a:rPr lang="en-US" sz="1100" dirty="0">
                <a:solidFill>
                  <a:srgbClr val="505050"/>
                </a:solidFill>
                <a:latin typeface="Segoe UI Semilight"/>
              </a:rPr>
              <a:t>Avg Record Size (KB)</a:t>
            </a:r>
            <a:endParaRPr lang="en-US" dirty="0"/>
          </a:p>
        </p:txBody>
      </p:sp>
      <p:sp>
        <p:nvSpPr>
          <p:cNvPr id="6" name="Content Placeholder 5">
            <a:extLst>
              <a:ext uri="{FF2B5EF4-FFF2-40B4-BE49-F238E27FC236}">
                <a16:creationId xmlns:a16="http://schemas.microsoft.com/office/drawing/2014/main" id="{AC5763B3-5F84-4053-8847-A6DF36E24034}"/>
              </a:ext>
            </a:extLst>
          </p:cNvPr>
          <p:cNvSpPr>
            <a:spLocks noGrp="1"/>
          </p:cNvSpPr>
          <p:nvPr>
            <p:ph sz="quarter" idx="17"/>
          </p:nvPr>
        </p:nvSpPr>
        <p:spPr>
          <a:xfrm>
            <a:off x="3991292" y="1695848"/>
            <a:ext cx="342900" cy="237658"/>
          </a:xfrm>
        </p:spPr>
        <p:txBody>
          <a:bodyPr/>
          <a:lstStyle/>
          <a:p>
            <a:r>
              <a:rPr lang="en-US" sz="1100" dirty="0">
                <a:solidFill>
                  <a:srgbClr val="505050"/>
                </a:solidFill>
                <a:latin typeface="Segoe UI Semilight"/>
              </a:rPr>
              <a:t>1</a:t>
            </a:r>
            <a:endParaRPr lang="en-US" dirty="0"/>
          </a:p>
        </p:txBody>
      </p:sp>
      <p:sp>
        <p:nvSpPr>
          <p:cNvPr id="9" name="Content Placeholder 8">
            <a:extLst>
              <a:ext uri="{FF2B5EF4-FFF2-40B4-BE49-F238E27FC236}">
                <a16:creationId xmlns:a16="http://schemas.microsoft.com/office/drawing/2014/main" id="{03B4439F-60A7-409A-BC04-232C1B739BDB}"/>
              </a:ext>
            </a:extLst>
          </p:cNvPr>
          <p:cNvSpPr>
            <a:spLocks noGrp="1"/>
          </p:cNvSpPr>
          <p:nvPr>
            <p:ph sz="quarter" idx="18"/>
          </p:nvPr>
        </p:nvSpPr>
        <p:spPr>
          <a:xfrm>
            <a:off x="1814512" y="2040822"/>
            <a:ext cx="1511937" cy="385475"/>
          </a:xfrm>
        </p:spPr>
        <p:txBody>
          <a:bodyPr/>
          <a:lstStyle/>
          <a:p>
            <a:r>
              <a:rPr lang="en-US" sz="1100" dirty="0">
                <a:solidFill>
                  <a:srgbClr val="505050"/>
                </a:solidFill>
                <a:latin typeface="Segoe UI Semilight"/>
              </a:rPr>
              <a:t>Number of Records</a:t>
            </a:r>
            <a:endParaRPr lang="en-US" dirty="0"/>
          </a:p>
        </p:txBody>
      </p:sp>
      <p:sp>
        <p:nvSpPr>
          <p:cNvPr id="10" name="Content Placeholder 9">
            <a:extLst>
              <a:ext uri="{FF2B5EF4-FFF2-40B4-BE49-F238E27FC236}">
                <a16:creationId xmlns:a16="http://schemas.microsoft.com/office/drawing/2014/main" id="{48A54807-91E9-4624-A3A6-6645D142625A}"/>
              </a:ext>
            </a:extLst>
          </p:cNvPr>
          <p:cNvSpPr>
            <a:spLocks noGrp="1"/>
          </p:cNvSpPr>
          <p:nvPr>
            <p:ph sz="quarter" idx="19"/>
          </p:nvPr>
        </p:nvSpPr>
        <p:spPr>
          <a:xfrm>
            <a:off x="3970972" y="2045101"/>
            <a:ext cx="749938" cy="295411"/>
          </a:xfrm>
        </p:spPr>
        <p:txBody>
          <a:bodyPr/>
          <a:lstStyle/>
          <a:p>
            <a:r>
              <a:rPr lang="en-US" sz="1100" dirty="0">
                <a:solidFill>
                  <a:srgbClr val="505050"/>
                </a:solidFill>
                <a:latin typeface="Segoe UI Semilight"/>
              </a:rPr>
              <a:t>100,000</a:t>
            </a:r>
            <a:endParaRPr lang="en-US" dirty="0"/>
          </a:p>
        </p:txBody>
      </p:sp>
      <p:pic>
        <p:nvPicPr>
          <p:cNvPr id="30" name="Picture 29">
            <a:extLst>
              <a:ext uri="{FF2B5EF4-FFF2-40B4-BE49-F238E27FC236}">
                <a16:creationId xmlns:a16="http://schemas.microsoft.com/office/drawing/2014/main" id="{E508472C-F60E-49D7-92E5-B9108F1EF39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10397" y="2288032"/>
            <a:ext cx="4212701" cy="774259"/>
          </a:xfrm>
          <a:prstGeom prst="rect">
            <a:avLst/>
          </a:prstGeom>
        </p:spPr>
      </p:pic>
      <p:sp>
        <p:nvSpPr>
          <p:cNvPr id="15" name="Content Placeholder 14">
            <a:extLst>
              <a:ext uri="{FF2B5EF4-FFF2-40B4-BE49-F238E27FC236}">
                <a16:creationId xmlns:a16="http://schemas.microsoft.com/office/drawing/2014/main" id="{DEDEE2E0-8B67-4F0A-932F-B23F79682163}"/>
              </a:ext>
            </a:extLst>
          </p:cNvPr>
          <p:cNvSpPr>
            <a:spLocks noGrp="1"/>
          </p:cNvSpPr>
          <p:nvPr>
            <p:ph sz="quarter" idx="20"/>
          </p:nvPr>
        </p:nvSpPr>
        <p:spPr>
          <a:xfrm>
            <a:off x="1805622" y="2384023"/>
            <a:ext cx="1471613" cy="310881"/>
          </a:xfrm>
        </p:spPr>
        <p:txBody>
          <a:bodyPr/>
          <a:lstStyle/>
          <a:p>
            <a:r>
              <a:rPr lang="en-US" sz="1100" dirty="0">
                <a:solidFill>
                  <a:srgbClr val="505050"/>
                </a:solidFill>
                <a:latin typeface="Segoe UI Semilight"/>
              </a:rPr>
              <a:t>Total Storage (GB)</a:t>
            </a:r>
            <a:endParaRPr lang="en-US" dirty="0"/>
          </a:p>
        </p:txBody>
      </p:sp>
      <p:sp>
        <p:nvSpPr>
          <p:cNvPr id="21" name="Content Placeholder 20">
            <a:extLst>
              <a:ext uri="{FF2B5EF4-FFF2-40B4-BE49-F238E27FC236}">
                <a16:creationId xmlns:a16="http://schemas.microsoft.com/office/drawing/2014/main" id="{A1F59503-0EC7-4C58-9966-FF7B13FFC850}"/>
              </a:ext>
            </a:extLst>
          </p:cNvPr>
          <p:cNvSpPr>
            <a:spLocks noGrp="1"/>
          </p:cNvSpPr>
          <p:nvPr>
            <p:ph sz="quarter" idx="21"/>
          </p:nvPr>
        </p:nvSpPr>
        <p:spPr>
          <a:xfrm>
            <a:off x="3970972" y="2389024"/>
            <a:ext cx="495300" cy="351283"/>
          </a:xfrm>
        </p:spPr>
        <p:txBody>
          <a:bodyPr/>
          <a:lstStyle/>
          <a:p>
            <a:r>
              <a:rPr lang="en-US" sz="1100" dirty="0">
                <a:solidFill>
                  <a:srgbClr val="505050"/>
                </a:solidFill>
                <a:latin typeface="Segoe UI Semilight"/>
              </a:rPr>
              <a:t>100</a:t>
            </a:r>
            <a:endParaRPr lang="en-US" dirty="0"/>
          </a:p>
        </p:txBody>
      </p:sp>
      <p:sp>
        <p:nvSpPr>
          <p:cNvPr id="22" name="Content Placeholder 21">
            <a:extLst>
              <a:ext uri="{FF2B5EF4-FFF2-40B4-BE49-F238E27FC236}">
                <a16:creationId xmlns:a16="http://schemas.microsoft.com/office/drawing/2014/main" id="{D60D9BF2-A989-4214-8E69-AE6F774C3821}"/>
              </a:ext>
            </a:extLst>
          </p:cNvPr>
          <p:cNvSpPr>
            <a:spLocks noGrp="1"/>
          </p:cNvSpPr>
          <p:nvPr>
            <p:ph sz="quarter" idx="22"/>
          </p:nvPr>
        </p:nvSpPr>
        <p:spPr>
          <a:xfrm>
            <a:off x="1816415" y="2582708"/>
            <a:ext cx="1655447" cy="360683"/>
          </a:xfrm>
        </p:spPr>
        <p:txBody>
          <a:bodyPr/>
          <a:lstStyle/>
          <a:p>
            <a:r>
              <a:rPr lang="en-US" sz="1100" dirty="0">
                <a:solidFill>
                  <a:srgbClr val="505050"/>
                </a:solidFill>
                <a:latin typeface="Segoe UI Semilight"/>
              </a:rPr>
              <a:t>Monthly Cost per GB</a:t>
            </a:r>
            <a:endParaRPr lang="en-US" dirty="0"/>
          </a:p>
        </p:txBody>
      </p:sp>
      <p:sp>
        <p:nvSpPr>
          <p:cNvPr id="29" name="Content Placeholder 28">
            <a:extLst>
              <a:ext uri="{FF2B5EF4-FFF2-40B4-BE49-F238E27FC236}">
                <a16:creationId xmlns:a16="http://schemas.microsoft.com/office/drawing/2014/main" id="{0A43AEBC-DC58-4568-B688-B96B91E44557}"/>
              </a:ext>
            </a:extLst>
          </p:cNvPr>
          <p:cNvSpPr>
            <a:spLocks noGrp="1"/>
          </p:cNvSpPr>
          <p:nvPr>
            <p:ph sz="quarter" idx="29"/>
          </p:nvPr>
        </p:nvSpPr>
        <p:spPr>
          <a:xfrm>
            <a:off x="4012723" y="2585139"/>
            <a:ext cx="630875" cy="329107"/>
          </a:xfrm>
        </p:spPr>
        <p:txBody>
          <a:bodyPr/>
          <a:lstStyle/>
          <a:p>
            <a:r>
              <a:rPr lang="en-US" sz="1100" dirty="0">
                <a:solidFill>
                  <a:srgbClr val="505050"/>
                </a:solidFill>
                <a:latin typeface="Segoe UI Semilight"/>
              </a:rPr>
              <a:t>$0.25</a:t>
            </a:r>
            <a:endParaRPr lang="en-US" dirty="0"/>
          </a:p>
        </p:txBody>
      </p:sp>
      <p:sp>
        <p:nvSpPr>
          <p:cNvPr id="23" name="Content Placeholder 22">
            <a:extLst>
              <a:ext uri="{FF2B5EF4-FFF2-40B4-BE49-F238E27FC236}">
                <a16:creationId xmlns:a16="http://schemas.microsoft.com/office/drawing/2014/main" id="{035F13AD-1E3D-43BC-9B3A-866DF6EF9259}"/>
              </a:ext>
            </a:extLst>
          </p:cNvPr>
          <p:cNvSpPr>
            <a:spLocks noGrp="1"/>
          </p:cNvSpPr>
          <p:nvPr>
            <p:ph sz="quarter" idx="23"/>
          </p:nvPr>
        </p:nvSpPr>
        <p:spPr>
          <a:xfrm>
            <a:off x="1770060" y="2787717"/>
            <a:ext cx="2535240" cy="381409"/>
          </a:xfrm>
        </p:spPr>
        <p:txBody>
          <a:bodyPr/>
          <a:lstStyle/>
          <a:p>
            <a:pPr lvl="0" fontAlgn="b">
              <a:spcBef>
                <a:spcPts val="0"/>
              </a:spcBef>
              <a:buSzTx/>
            </a:pPr>
            <a:r>
              <a:rPr lang="en-US" sz="1100" dirty="0">
                <a:solidFill>
                  <a:srgbClr val="505050"/>
                </a:solidFill>
                <a:latin typeface="Segoe UI Semilight"/>
              </a:rPr>
              <a:t> Expected Monthly Cost for Storage</a:t>
            </a:r>
            <a:endParaRPr lang="en-US" dirty="0"/>
          </a:p>
        </p:txBody>
      </p:sp>
      <p:sp>
        <p:nvSpPr>
          <p:cNvPr id="24" name="Content Placeholder 23">
            <a:extLst>
              <a:ext uri="{FF2B5EF4-FFF2-40B4-BE49-F238E27FC236}">
                <a16:creationId xmlns:a16="http://schemas.microsoft.com/office/drawing/2014/main" id="{0C9C0A93-DA5D-492C-BE82-C109667FE666}"/>
              </a:ext>
            </a:extLst>
          </p:cNvPr>
          <p:cNvSpPr>
            <a:spLocks noGrp="1"/>
          </p:cNvSpPr>
          <p:nvPr>
            <p:ph sz="quarter" idx="24"/>
          </p:nvPr>
        </p:nvSpPr>
        <p:spPr>
          <a:xfrm>
            <a:off x="4012723" y="2797161"/>
            <a:ext cx="704850" cy="269833"/>
          </a:xfrm>
        </p:spPr>
        <p:txBody>
          <a:bodyPr/>
          <a:lstStyle/>
          <a:p>
            <a:r>
              <a:rPr lang="en-US" sz="1100" dirty="0">
                <a:solidFill>
                  <a:srgbClr val="505050"/>
                </a:solidFill>
                <a:latin typeface="Segoe UI Semilight"/>
              </a:rPr>
              <a:t>$25.00</a:t>
            </a:r>
            <a:endParaRPr lang="en-US" dirty="0"/>
          </a:p>
        </p:txBody>
      </p:sp>
      <p:sp>
        <p:nvSpPr>
          <p:cNvPr id="12" name="Rectangle 11" descr="&quot;Expected Monthly Cost for Storage - $25.00&quot; is emphasized.">
            <a:extLst>
              <a:ext uri="{FF2B5EF4-FFF2-40B4-BE49-F238E27FC236}">
                <a16:creationId xmlns:a16="http://schemas.microsoft.com/office/drawing/2014/main" id="{E515B28D-568C-489E-8919-63F771A7B666}"/>
              </a:ext>
              <a:ext uri="{C183D7F6-B498-43B3-948B-1728B52AA6E4}">
                <adec:decorative xmlns:adec="http://schemas.microsoft.com/office/drawing/2017/decorative" val="0"/>
              </a:ext>
            </a:extLst>
          </p:cNvPr>
          <p:cNvSpPr/>
          <p:nvPr/>
        </p:nvSpPr>
        <p:spPr bwMode="auto">
          <a:xfrm>
            <a:off x="1743456" y="2804160"/>
            <a:ext cx="4450080" cy="300392"/>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Content Placeholder 16">
            <a:extLst>
              <a:ext uri="{FF2B5EF4-FFF2-40B4-BE49-F238E27FC236}">
                <a16:creationId xmlns:a16="http://schemas.microsoft.com/office/drawing/2014/main" id="{E7E2EA0A-DC3D-4953-B6FF-0DD94F0A48E5}"/>
              </a:ext>
            </a:extLst>
          </p:cNvPr>
          <p:cNvSpPr>
            <a:spLocks noGrp="1"/>
          </p:cNvSpPr>
          <p:nvPr>
            <p:ph sz="quarter" idx="12"/>
          </p:nvPr>
        </p:nvSpPr>
        <p:spPr>
          <a:xfrm>
            <a:off x="1391194" y="3058790"/>
            <a:ext cx="1782658" cy="380125"/>
          </a:xfrm>
        </p:spPr>
        <p:txBody>
          <a:bodyPr/>
          <a:lstStyle/>
          <a:p>
            <a:pPr lvl="0" defTabSz="914400">
              <a:spcBef>
                <a:spcPts val="0"/>
              </a:spcBef>
              <a:buSzTx/>
              <a:defRPr/>
            </a:pPr>
            <a:r>
              <a:rPr lang="en-US" sz="1600" b="1" dirty="0">
                <a:solidFill>
                  <a:srgbClr val="505050"/>
                </a:solidFill>
                <a:latin typeface="Segoe UI Light" panose="020B0502040204020203" pitchFamily="34" charset="0"/>
                <a:cs typeface="Segoe UI Light" panose="020B0502040204020203" pitchFamily="34" charset="0"/>
              </a:rPr>
              <a:t>Throughput Cost</a:t>
            </a:r>
            <a:endParaRPr lang="en-US" dirty="0"/>
          </a:p>
        </p:txBody>
      </p:sp>
      <p:pic>
        <p:nvPicPr>
          <p:cNvPr id="39" name="Picture 38">
            <a:extLst>
              <a:ext uri="{FF2B5EF4-FFF2-40B4-BE49-F238E27FC236}">
                <a16:creationId xmlns:a16="http://schemas.microsoft.com/office/drawing/2014/main" id="{3291895D-CF32-4036-9B47-955F7CA52C3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910397" y="3523969"/>
            <a:ext cx="7108552" cy="591363"/>
          </a:xfrm>
          <a:prstGeom prst="rect">
            <a:avLst/>
          </a:prstGeom>
        </p:spPr>
      </p:pic>
      <p:graphicFrame>
        <p:nvGraphicFramePr>
          <p:cNvPr id="44" name="Table 43">
            <a:extLst>
              <a:ext uri="{FF2B5EF4-FFF2-40B4-BE49-F238E27FC236}">
                <a16:creationId xmlns:a16="http://schemas.microsoft.com/office/drawing/2014/main" id="{174F8393-CF60-4307-A7FC-26B7AB6424CB}"/>
              </a:ext>
            </a:extLst>
          </p:cNvPr>
          <p:cNvGraphicFramePr>
            <a:graphicFrameLocks noGrp="1"/>
          </p:cNvGraphicFramePr>
          <p:nvPr/>
        </p:nvGraphicFramePr>
        <p:xfrm>
          <a:off x="1910397" y="3523969"/>
          <a:ext cx="7086600" cy="571500"/>
        </p:xfrm>
        <a:graphic>
          <a:graphicData uri="http://schemas.openxmlformats.org/drawingml/2006/table">
            <a:tbl>
              <a:tblPr firstRow="1">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b="0" u="none" strike="noStrike">
                          <a:solidFill>
                            <a:schemeClr val="tx1"/>
                          </a:solidFill>
                          <a:effectLst/>
                        </a:rPr>
                        <a:t>Operation Type</a:t>
                      </a:r>
                      <a:endParaRPr lang="en-US" sz="11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b="0" u="none" strike="noStrike" dirty="0">
                          <a:solidFill>
                            <a:schemeClr val="tx1"/>
                          </a:solidFill>
                          <a:effectLst/>
                        </a:rPr>
                        <a:t>Number of Requests per Second</a:t>
                      </a:r>
                      <a:endParaRPr lang="en-US" sz="11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b="0" u="none" strike="noStrike" err="1">
                          <a:solidFill>
                            <a:schemeClr val="tx1"/>
                          </a:solidFill>
                          <a:effectLst/>
                        </a:rPr>
                        <a:t>Avg</a:t>
                      </a:r>
                      <a:r>
                        <a:rPr lang="en-US" sz="1100" b="0" u="none" strike="noStrike">
                          <a:solidFill>
                            <a:schemeClr val="tx1"/>
                          </a:solidFill>
                          <a:effectLst/>
                        </a:rPr>
                        <a:t> RU's per Request</a:t>
                      </a:r>
                      <a:endParaRPr lang="en-US" sz="11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b="0" u="none" strike="noStrike">
                          <a:solidFill>
                            <a:schemeClr val="tx1"/>
                          </a:solidFill>
                          <a:effectLst/>
                        </a:rPr>
                        <a:t>RU's Needed</a:t>
                      </a:r>
                      <a:endParaRPr lang="en-US" sz="11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6306470"/>
                  </a:ext>
                </a:extLst>
              </a:tr>
              <a:tr h="190500">
                <a:tc>
                  <a:txBody>
                    <a:bodyPr/>
                    <a:lstStyle/>
                    <a:p>
                      <a:pPr algn="l" fontAlgn="b"/>
                      <a:r>
                        <a:rPr lang="en-US" sz="1100" b="0" u="none" strike="noStrike">
                          <a:solidFill>
                            <a:schemeClr val="tx1"/>
                          </a:solidFill>
                          <a:effectLst/>
                        </a:rPr>
                        <a:t>Create</a:t>
                      </a:r>
                      <a:endParaRPr lang="en-US" sz="11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100" b="0" u="none" strike="noStrike" dirty="0">
                          <a:solidFill>
                            <a:schemeClr val="tx1"/>
                          </a:solidFill>
                          <a:effectLst/>
                        </a:rPr>
                        <a:t>100</a:t>
                      </a:r>
                      <a:endParaRPr lang="en-US" sz="11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100" b="0" u="none" strike="noStrike" dirty="0">
                          <a:solidFill>
                            <a:schemeClr val="tx1"/>
                          </a:solidFill>
                          <a:effectLst/>
                        </a:rPr>
                        <a:t>5</a:t>
                      </a:r>
                      <a:endParaRPr lang="en-US" sz="11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100" b="0" u="none" strike="noStrike">
                          <a:solidFill>
                            <a:schemeClr val="tx1"/>
                          </a:solidFill>
                          <a:effectLst/>
                        </a:rPr>
                        <a:t>500</a:t>
                      </a:r>
                      <a:endParaRPr lang="en-US" sz="11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0870700"/>
                  </a:ext>
                </a:extLst>
              </a:tr>
              <a:tr h="190500">
                <a:tc>
                  <a:txBody>
                    <a:bodyPr/>
                    <a:lstStyle/>
                    <a:p>
                      <a:pPr algn="l" fontAlgn="b"/>
                      <a:r>
                        <a:rPr lang="en-US" sz="1100" b="0" u="none" strike="noStrike">
                          <a:solidFill>
                            <a:schemeClr val="tx1"/>
                          </a:solidFill>
                          <a:effectLst/>
                        </a:rPr>
                        <a:t>Read</a:t>
                      </a:r>
                      <a:endParaRPr lang="en-US" sz="11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100" b="0" u="none" strike="noStrike">
                          <a:solidFill>
                            <a:schemeClr val="tx1"/>
                          </a:solidFill>
                          <a:effectLst/>
                        </a:rPr>
                        <a:t>400</a:t>
                      </a:r>
                      <a:endParaRPr lang="en-US" sz="11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100" b="0" u="none" strike="noStrike">
                          <a:solidFill>
                            <a:schemeClr val="tx1"/>
                          </a:solidFill>
                          <a:effectLst/>
                        </a:rPr>
                        <a:t>1</a:t>
                      </a:r>
                      <a:endParaRPr lang="en-US" sz="11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100" b="0" u="none" strike="noStrike" dirty="0">
                          <a:solidFill>
                            <a:schemeClr val="tx1"/>
                          </a:solidFill>
                          <a:effectLst/>
                        </a:rPr>
                        <a:t>400</a:t>
                      </a:r>
                      <a:endParaRPr lang="en-US" sz="11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4497687"/>
                  </a:ext>
                </a:extLst>
              </a:tr>
            </a:tbl>
          </a:graphicData>
        </a:graphic>
      </p:graphicFrame>
      <p:pic>
        <p:nvPicPr>
          <p:cNvPr id="40" name="Picture 39">
            <a:extLst>
              <a:ext uri="{FF2B5EF4-FFF2-40B4-BE49-F238E27FC236}">
                <a16:creationId xmlns:a16="http://schemas.microsoft.com/office/drawing/2014/main" id="{A74E5FC7-5F78-4FC2-8474-001D5091ABD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910397" y="4316607"/>
            <a:ext cx="4584589" cy="402371"/>
          </a:xfrm>
          <a:prstGeom prst="rect">
            <a:avLst/>
          </a:prstGeom>
        </p:spPr>
      </p:pic>
      <p:sp>
        <p:nvSpPr>
          <p:cNvPr id="25" name="Content Placeholder 24">
            <a:extLst>
              <a:ext uri="{FF2B5EF4-FFF2-40B4-BE49-F238E27FC236}">
                <a16:creationId xmlns:a16="http://schemas.microsoft.com/office/drawing/2014/main" id="{8E0F7ACB-3C81-4D8C-9F78-253E82606CBC}"/>
              </a:ext>
            </a:extLst>
          </p:cNvPr>
          <p:cNvSpPr>
            <a:spLocks noGrp="1"/>
          </p:cNvSpPr>
          <p:nvPr>
            <p:ph sz="quarter" idx="25"/>
          </p:nvPr>
        </p:nvSpPr>
        <p:spPr>
          <a:xfrm>
            <a:off x="1769744" y="4249913"/>
            <a:ext cx="1076325" cy="298442"/>
          </a:xfrm>
        </p:spPr>
        <p:txBody>
          <a:bodyPr/>
          <a:lstStyle/>
          <a:p>
            <a:pPr lvl="0" fontAlgn="b">
              <a:spcBef>
                <a:spcPts val="0"/>
              </a:spcBef>
              <a:buSzTx/>
            </a:pPr>
            <a:r>
              <a:rPr lang="en-US" sz="1100" dirty="0">
                <a:solidFill>
                  <a:srgbClr val="505050"/>
                </a:solidFill>
                <a:latin typeface="Segoe UI Semilight"/>
              </a:rPr>
              <a:t>Total RU/sec</a:t>
            </a:r>
            <a:endParaRPr lang="en-US" dirty="0"/>
          </a:p>
        </p:txBody>
      </p:sp>
      <p:sp>
        <p:nvSpPr>
          <p:cNvPr id="26" name="Content Placeholder 25">
            <a:extLst>
              <a:ext uri="{FF2B5EF4-FFF2-40B4-BE49-F238E27FC236}">
                <a16:creationId xmlns:a16="http://schemas.microsoft.com/office/drawing/2014/main" id="{524F628E-BA54-4DFC-AC5B-89BF06D00946}"/>
              </a:ext>
            </a:extLst>
          </p:cNvPr>
          <p:cNvSpPr>
            <a:spLocks noGrp="1"/>
          </p:cNvSpPr>
          <p:nvPr>
            <p:ph sz="quarter" idx="26"/>
          </p:nvPr>
        </p:nvSpPr>
        <p:spPr>
          <a:xfrm>
            <a:off x="4170997" y="4250723"/>
            <a:ext cx="533400" cy="296289"/>
          </a:xfrm>
        </p:spPr>
        <p:txBody>
          <a:bodyPr/>
          <a:lstStyle/>
          <a:p>
            <a:pPr lvl="0" fontAlgn="b">
              <a:spcBef>
                <a:spcPts val="0"/>
              </a:spcBef>
              <a:buSzTx/>
            </a:pPr>
            <a:r>
              <a:rPr lang="en-US" sz="1100" dirty="0">
                <a:solidFill>
                  <a:srgbClr val="505050"/>
                </a:solidFill>
                <a:latin typeface="Segoe UI Semilight"/>
              </a:rPr>
              <a:t>900</a:t>
            </a:r>
            <a:endParaRPr lang="en-US" dirty="0"/>
          </a:p>
        </p:txBody>
      </p:sp>
      <p:sp>
        <p:nvSpPr>
          <p:cNvPr id="27" name="Content Placeholder 26">
            <a:extLst>
              <a:ext uri="{FF2B5EF4-FFF2-40B4-BE49-F238E27FC236}">
                <a16:creationId xmlns:a16="http://schemas.microsoft.com/office/drawing/2014/main" id="{7147125E-CFF7-4433-BBB3-91FEA503ADF7}"/>
              </a:ext>
            </a:extLst>
          </p:cNvPr>
          <p:cNvSpPr>
            <a:spLocks noGrp="1"/>
          </p:cNvSpPr>
          <p:nvPr>
            <p:ph sz="quarter" idx="27"/>
          </p:nvPr>
        </p:nvSpPr>
        <p:spPr>
          <a:xfrm>
            <a:off x="1779268" y="4432282"/>
            <a:ext cx="2087882" cy="370421"/>
          </a:xfrm>
        </p:spPr>
        <p:txBody>
          <a:bodyPr/>
          <a:lstStyle/>
          <a:p>
            <a:r>
              <a:rPr lang="en-US" sz="1100" dirty="0">
                <a:solidFill>
                  <a:srgbClr val="505050"/>
                </a:solidFill>
                <a:latin typeface="Segoe UI Semilight"/>
              </a:rPr>
              <a:t>Monthly Cost per 100 RU/sec</a:t>
            </a:r>
            <a:endParaRPr lang="en-US" dirty="0"/>
          </a:p>
        </p:txBody>
      </p:sp>
      <p:sp>
        <p:nvSpPr>
          <p:cNvPr id="28" name="Content Placeholder 27">
            <a:extLst>
              <a:ext uri="{FF2B5EF4-FFF2-40B4-BE49-F238E27FC236}">
                <a16:creationId xmlns:a16="http://schemas.microsoft.com/office/drawing/2014/main" id="{A034402C-ADBD-40A8-8F6A-A26D2A573482}"/>
              </a:ext>
            </a:extLst>
          </p:cNvPr>
          <p:cNvSpPr>
            <a:spLocks noGrp="1"/>
          </p:cNvSpPr>
          <p:nvPr>
            <p:ph sz="quarter" idx="28"/>
          </p:nvPr>
        </p:nvSpPr>
        <p:spPr>
          <a:xfrm>
            <a:off x="4170997" y="4447466"/>
            <a:ext cx="742951" cy="353943"/>
          </a:xfrm>
        </p:spPr>
        <p:txBody>
          <a:bodyPr/>
          <a:lstStyle/>
          <a:p>
            <a:r>
              <a:rPr lang="en-US" sz="1100" dirty="0">
                <a:solidFill>
                  <a:srgbClr val="505050"/>
                </a:solidFill>
                <a:latin typeface="Segoe UI Semilight"/>
              </a:rPr>
              <a:t> $6.00</a:t>
            </a:r>
            <a:endParaRPr lang="en-US" dirty="0"/>
          </a:p>
        </p:txBody>
      </p:sp>
      <p:pic>
        <p:nvPicPr>
          <p:cNvPr id="41" name="Picture 40">
            <a:extLst>
              <a:ext uri="{FF2B5EF4-FFF2-40B4-BE49-F238E27FC236}">
                <a16:creationId xmlns:a16="http://schemas.microsoft.com/office/drawing/2014/main" id="{594A2584-F221-4C54-ABBF-7F6FB78267DE}"/>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910397" y="4673780"/>
            <a:ext cx="4584589" cy="213378"/>
          </a:xfrm>
          <a:prstGeom prst="rect">
            <a:avLst/>
          </a:prstGeom>
        </p:spPr>
      </p:pic>
      <p:sp>
        <p:nvSpPr>
          <p:cNvPr id="31" name="Content Placeholder 30">
            <a:extLst>
              <a:ext uri="{FF2B5EF4-FFF2-40B4-BE49-F238E27FC236}">
                <a16:creationId xmlns:a16="http://schemas.microsoft.com/office/drawing/2014/main" id="{EC45AF41-3D7E-4692-B065-83A726BDF69B}"/>
              </a:ext>
            </a:extLst>
          </p:cNvPr>
          <p:cNvSpPr>
            <a:spLocks noGrp="1"/>
          </p:cNvSpPr>
          <p:nvPr>
            <p:ph sz="quarter" idx="31"/>
          </p:nvPr>
        </p:nvSpPr>
        <p:spPr>
          <a:xfrm>
            <a:off x="1779268" y="4637209"/>
            <a:ext cx="2676525" cy="309349"/>
          </a:xfrm>
        </p:spPr>
        <p:txBody>
          <a:bodyPr/>
          <a:lstStyle/>
          <a:p>
            <a:pPr lvl="0" fontAlgn="b">
              <a:spcBef>
                <a:spcPts val="0"/>
              </a:spcBef>
              <a:buSzTx/>
            </a:pPr>
            <a:r>
              <a:rPr lang="en-US" sz="1100" dirty="0">
                <a:solidFill>
                  <a:srgbClr val="505050"/>
                </a:solidFill>
                <a:latin typeface="Segoe UI Semilight"/>
              </a:rPr>
              <a:t>Expected Monthly Cost for Throughput</a:t>
            </a:r>
            <a:endParaRPr lang="en-US" dirty="0"/>
          </a:p>
        </p:txBody>
      </p:sp>
      <p:sp>
        <p:nvSpPr>
          <p:cNvPr id="32" name="Content Placeholder 31">
            <a:extLst>
              <a:ext uri="{FF2B5EF4-FFF2-40B4-BE49-F238E27FC236}">
                <a16:creationId xmlns:a16="http://schemas.microsoft.com/office/drawing/2014/main" id="{6EA5B5CB-A5E4-4D34-8276-32D6AAE97BC8}"/>
              </a:ext>
            </a:extLst>
          </p:cNvPr>
          <p:cNvSpPr>
            <a:spLocks noGrp="1"/>
          </p:cNvSpPr>
          <p:nvPr>
            <p:ph sz="quarter" idx="32"/>
          </p:nvPr>
        </p:nvSpPr>
        <p:spPr>
          <a:xfrm>
            <a:off x="4205922" y="4634165"/>
            <a:ext cx="742950" cy="309350"/>
          </a:xfrm>
        </p:spPr>
        <p:txBody>
          <a:bodyPr/>
          <a:lstStyle/>
          <a:p>
            <a:r>
              <a:rPr lang="en-US" sz="1100" dirty="0">
                <a:solidFill>
                  <a:srgbClr val="505050"/>
                </a:solidFill>
                <a:latin typeface="Segoe UI Semilight"/>
              </a:rPr>
              <a:t>$54.00 </a:t>
            </a:r>
            <a:endParaRPr lang="en-US" dirty="0"/>
          </a:p>
        </p:txBody>
      </p:sp>
      <p:sp>
        <p:nvSpPr>
          <p:cNvPr id="14" name="Rectangle 13" descr="&quot;Expected Monthly Cost for Throughput - $54.00&quot; is emphasized.">
            <a:extLst>
              <a:ext uri="{FF2B5EF4-FFF2-40B4-BE49-F238E27FC236}">
                <a16:creationId xmlns:a16="http://schemas.microsoft.com/office/drawing/2014/main" id="{1F2E3900-073D-4B82-A9CF-04FD02AFBE5A}"/>
              </a:ext>
              <a:ext uri="{C183D7F6-B498-43B3-948B-1728B52AA6E4}">
                <adec:decorative xmlns:adec="http://schemas.microsoft.com/office/drawing/2017/decorative" val="0"/>
              </a:ext>
            </a:extLst>
          </p:cNvPr>
          <p:cNvSpPr/>
          <p:nvPr/>
        </p:nvSpPr>
        <p:spPr bwMode="auto">
          <a:xfrm>
            <a:off x="1809174" y="4663266"/>
            <a:ext cx="4737930" cy="300392"/>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Content Placeholder 17">
            <a:extLst>
              <a:ext uri="{FF2B5EF4-FFF2-40B4-BE49-F238E27FC236}">
                <a16:creationId xmlns:a16="http://schemas.microsoft.com/office/drawing/2014/main" id="{8F69D597-71E3-4270-9FDB-91777E0777F6}"/>
              </a:ext>
            </a:extLst>
          </p:cNvPr>
          <p:cNvSpPr>
            <a:spLocks noGrp="1"/>
          </p:cNvSpPr>
          <p:nvPr>
            <p:ph sz="quarter" idx="13"/>
          </p:nvPr>
        </p:nvSpPr>
        <p:spPr>
          <a:xfrm>
            <a:off x="1393826" y="4926322"/>
            <a:ext cx="1968500" cy="380125"/>
          </a:xfrm>
        </p:spPr>
        <p:txBody>
          <a:bodyPr/>
          <a:lstStyle/>
          <a:p>
            <a:pPr lvl="0" defTabSz="914400">
              <a:spcBef>
                <a:spcPts val="0"/>
              </a:spcBef>
              <a:buSzTx/>
              <a:defRPr/>
            </a:pPr>
            <a:r>
              <a:rPr lang="en-US" sz="1600" b="1" dirty="0">
                <a:solidFill>
                  <a:srgbClr val="505050"/>
                </a:solidFill>
                <a:latin typeface="Segoe UI Light" panose="020B0502040204020203" pitchFamily="34" charset="0"/>
                <a:cs typeface="Segoe UI Light" panose="020B0502040204020203" pitchFamily="34" charset="0"/>
              </a:rPr>
              <a:t>Total Monthly Cost</a:t>
            </a:r>
            <a:endParaRPr lang="en-US" dirty="0"/>
          </a:p>
        </p:txBody>
      </p:sp>
      <p:sp>
        <p:nvSpPr>
          <p:cNvPr id="19" name="Content Placeholder 18">
            <a:extLst>
              <a:ext uri="{FF2B5EF4-FFF2-40B4-BE49-F238E27FC236}">
                <a16:creationId xmlns:a16="http://schemas.microsoft.com/office/drawing/2014/main" id="{2EC0653C-D83D-4488-9437-A2D2B3A9A576}"/>
              </a:ext>
            </a:extLst>
          </p:cNvPr>
          <p:cNvSpPr>
            <a:spLocks noGrp="1"/>
          </p:cNvSpPr>
          <p:nvPr>
            <p:ph sz="quarter" idx="14"/>
          </p:nvPr>
        </p:nvSpPr>
        <p:spPr>
          <a:xfrm>
            <a:off x="1769743" y="5375825"/>
            <a:ext cx="5396707" cy="698308"/>
          </a:xfrm>
        </p:spPr>
        <p:txBody>
          <a:bodyPr/>
          <a:lstStyle/>
          <a:p>
            <a:pPr lvl="0" defTabSz="914400">
              <a:spcBef>
                <a:spcPts val="0"/>
              </a:spcBef>
              <a:buSzTx/>
            </a:pPr>
            <a:r>
              <a:rPr lang="en-US" sz="1100" dirty="0">
                <a:solidFill>
                  <a:srgbClr val="505050"/>
                </a:solidFill>
                <a:latin typeface="Segoe UI Semilight"/>
              </a:rPr>
              <a:t>[Total Monthly Cost] = [Monthly Cost for Storage] + [Monthly Cost for Throughput]</a:t>
            </a:r>
          </a:p>
          <a:p>
            <a:pPr lvl="0" defTabSz="914400">
              <a:spcBef>
                <a:spcPts val="0"/>
              </a:spcBef>
              <a:buSzTx/>
            </a:pPr>
            <a:r>
              <a:rPr lang="en-US" sz="1100" spc="11000" dirty="0">
                <a:solidFill>
                  <a:srgbClr val="505050"/>
                </a:solidFill>
                <a:latin typeface="Segoe UI Semilight"/>
              </a:rPr>
              <a:t> </a:t>
            </a:r>
            <a:r>
              <a:rPr lang="en-US" sz="1100" dirty="0">
                <a:solidFill>
                  <a:srgbClr val="505050"/>
                </a:solidFill>
                <a:latin typeface="Segoe UI Semilight"/>
              </a:rPr>
              <a:t>=   $25</a:t>
            </a:r>
            <a:r>
              <a:rPr lang="en-US" sz="1100" spc="11500" dirty="0">
                <a:solidFill>
                  <a:srgbClr val="505050"/>
                </a:solidFill>
                <a:latin typeface="Segoe UI Semilight"/>
              </a:rPr>
              <a:t> </a:t>
            </a:r>
            <a:r>
              <a:rPr lang="en-US" sz="1100" dirty="0">
                <a:solidFill>
                  <a:srgbClr val="505050"/>
                </a:solidFill>
                <a:latin typeface="Segoe UI Semilight"/>
              </a:rPr>
              <a:t>+</a:t>
            </a:r>
            <a:r>
              <a:rPr lang="en-US" sz="1100" spc="500" dirty="0">
                <a:solidFill>
                  <a:srgbClr val="505050"/>
                </a:solidFill>
                <a:latin typeface="Segoe UI Semilight"/>
              </a:rPr>
              <a:t> </a:t>
            </a:r>
            <a:r>
              <a:rPr lang="en-US" sz="1100" dirty="0">
                <a:solidFill>
                  <a:srgbClr val="505050"/>
                </a:solidFill>
                <a:latin typeface="Segoe UI Semilight"/>
              </a:rPr>
              <a:t>$54</a:t>
            </a:r>
          </a:p>
          <a:p>
            <a:pPr lvl="0" defTabSz="914400">
              <a:spcBef>
                <a:spcPts val="0"/>
              </a:spcBef>
              <a:buSzTx/>
            </a:pPr>
            <a:r>
              <a:rPr lang="en-US" sz="1100" spc="11000" dirty="0">
                <a:solidFill>
                  <a:srgbClr val="505050"/>
                </a:solidFill>
                <a:latin typeface="Segoe UI Semilight"/>
              </a:rPr>
              <a:t> </a:t>
            </a:r>
            <a:r>
              <a:rPr lang="en-US" sz="1100" dirty="0">
                <a:solidFill>
                  <a:srgbClr val="505050"/>
                </a:solidFill>
                <a:latin typeface="Segoe UI Semilight"/>
              </a:rPr>
              <a:t>=</a:t>
            </a:r>
            <a:r>
              <a:rPr lang="en-US" sz="1100" spc="600" dirty="0">
                <a:solidFill>
                  <a:srgbClr val="505050"/>
                </a:solidFill>
                <a:latin typeface="Segoe UI Semilight"/>
              </a:rPr>
              <a:t> </a:t>
            </a:r>
            <a:r>
              <a:rPr lang="en-US" sz="1100" dirty="0">
                <a:solidFill>
                  <a:srgbClr val="505050"/>
                </a:solidFill>
                <a:latin typeface="Segoe UI Semilight"/>
              </a:rPr>
              <a:t>$79 per month</a:t>
            </a:r>
            <a:endParaRPr lang="en-US" dirty="0"/>
          </a:p>
        </p:txBody>
      </p:sp>
      <p:sp>
        <p:nvSpPr>
          <p:cNvPr id="20" name="Content Placeholder 19">
            <a:extLst>
              <a:ext uri="{FF2B5EF4-FFF2-40B4-BE49-F238E27FC236}">
                <a16:creationId xmlns:a16="http://schemas.microsoft.com/office/drawing/2014/main" id="{25E4088C-8641-4C73-B62A-47CBCA5753BF}"/>
              </a:ext>
            </a:extLst>
          </p:cNvPr>
          <p:cNvSpPr>
            <a:spLocks noGrp="1"/>
          </p:cNvSpPr>
          <p:nvPr>
            <p:ph sz="quarter" idx="15"/>
          </p:nvPr>
        </p:nvSpPr>
        <p:spPr>
          <a:xfrm>
            <a:off x="2994279" y="6401608"/>
            <a:ext cx="7086600" cy="353943"/>
          </a:xfrm>
        </p:spPr>
        <p:txBody>
          <a:bodyPr/>
          <a:lstStyle/>
          <a:p>
            <a:pPr lvl="0" defTabSz="914400">
              <a:spcBef>
                <a:spcPts val="0"/>
              </a:spcBef>
              <a:buSzTx/>
            </a:pPr>
            <a:r>
              <a:rPr lang="en-US" sz="1100" dirty="0">
                <a:solidFill>
                  <a:srgbClr val="505050"/>
                </a:solidFill>
                <a:latin typeface="Segoe UI Semilight"/>
              </a:rPr>
              <a:t>* pricing may vary by region; for up-to-date pricing, see: </a:t>
            </a:r>
            <a:r>
              <a:rPr lang="en-US" sz="1100" dirty="0">
                <a:solidFill>
                  <a:srgbClr val="0067B7"/>
                </a:solidFill>
                <a:latin typeface="Segoe UI Semilight"/>
                <a:hlinkClick r:id="rId8">
                  <a:extLst>
                    <a:ext uri="{A12FA001-AC4F-418D-AE19-62706E023703}">
                      <ahyp:hlinkClr xmlns:ahyp="http://schemas.microsoft.com/office/drawing/2018/hyperlinkcolor" val="tx"/>
                    </a:ext>
                  </a:extLst>
                </a:hlinkClick>
              </a:rPr>
              <a:t>https://azure.microsoft.com/pricing/details/cosmos-db/</a:t>
            </a:r>
            <a:endParaRPr lang="en-US" dirty="0">
              <a:solidFill>
                <a:srgbClr val="0067B7"/>
              </a:solidFill>
            </a:endParaRPr>
          </a:p>
        </p:txBody>
      </p:sp>
    </p:spTree>
    <p:extLst>
      <p:ext uri="{BB962C8B-B14F-4D97-AF65-F5344CB8AC3E}">
        <p14:creationId xmlns:p14="http://schemas.microsoft.com/office/powerpoint/2010/main" val="185739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500"/>
                                        <p:tgtEl>
                                          <p:spTgt spid="1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500"/>
                                        <p:tgtEl>
                                          <p:spTgt spid="2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fade">
                                      <p:cBhvr>
                                        <p:cTn id="16" dur="500"/>
                                        <p:tgtEl>
                                          <p:spTgt spid="2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animEffect transition="in" filter="fade">
                                      <p:cBhvr>
                                        <p:cTn id="19" dur="500"/>
                                        <p:tgtEl>
                                          <p:spTgt spid="29">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500"/>
                                        <p:tgtEl>
                                          <p:spTgt spid="23">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Effect transition="in" filter="fade">
                                      <p:cBhvr>
                                        <p:cTn id="25" dur="500"/>
                                        <p:tgtEl>
                                          <p:spTgt spid="2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animEffect transition="in" filter="fade">
                                      <p:cBhvr>
                                        <p:cTn id="49" dur="500"/>
                                        <p:tgtEl>
                                          <p:spTgt spid="25">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xEl>
                                              <p:pRg st="0" end="0"/>
                                            </p:txEl>
                                          </p:spTgt>
                                        </p:tgtEl>
                                        <p:attrNameLst>
                                          <p:attrName>style.visibility</p:attrName>
                                        </p:attrNameLst>
                                      </p:cBhvr>
                                      <p:to>
                                        <p:strVal val="visible"/>
                                      </p:to>
                                    </p:set>
                                    <p:animEffect transition="in" filter="fade">
                                      <p:cBhvr>
                                        <p:cTn id="55" dur="500"/>
                                        <p:tgtEl>
                                          <p:spTgt spid="27">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xEl>
                                              <p:pRg st="0" end="0"/>
                                            </p:txEl>
                                          </p:spTgt>
                                        </p:tgtEl>
                                        <p:attrNameLst>
                                          <p:attrName>style.visibility</p:attrName>
                                        </p:attrNameLst>
                                      </p:cBhvr>
                                      <p:to>
                                        <p:strVal val="visible"/>
                                      </p:to>
                                    </p:set>
                                    <p:animEffect transition="in" filter="fade">
                                      <p:cBhvr>
                                        <p:cTn id="58" dur="500"/>
                                        <p:tgtEl>
                                          <p:spTgt spid="28">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xEl>
                                              <p:pRg st="0" end="0"/>
                                            </p:txEl>
                                          </p:spTgt>
                                        </p:tgtEl>
                                        <p:attrNameLst>
                                          <p:attrName>style.visibility</p:attrName>
                                        </p:attrNameLst>
                                      </p:cBhvr>
                                      <p:to>
                                        <p:strVal val="visible"/>
                                      </p:to>
                                    </p:set>
                                    <p:animEffect transition="in" filter="fade">
                                      <p:cBhvr>
                                        <p:cTn id="69" dur="500"/>
                                        <p:tgtEl>
                                          <p:spTgt spid="31">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fade">
                                      <p:cBhvr>
                                        <p:cTn id="72" dur="500"/>
                                        <p:tgtEl>
                                          <p:spTgt spid="32">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1" grpId="0" build="p"/>
      <p:bldP spid="22" grpId="0" build="p"/>
      <p:bldP spid="29" grpId="0" build="p"/>
      <p:bldP spid="23" grpId="0" build="p"/>
      <p:bldP spid="24" grpId="0" build="p"/>
      <p:bldP spid="12" grpId="0" animBg="1"/>
      <p:bldP spid="17" grpId="0"/>
      <p:bldP spid="25" grpId="0" build="p"/>
      <p:bldP spid="26" grpId="0" build="p"/>
      <p:bldP spid="27" grpId="0" build="p"/>
      <p:bldP spid="28" grpId="0" build="p"/>
      <p:bldP spid="31" grpId="0" build="p"/>
      <p:bldP spid="32" grpId="0" build="p"/>
      <p:bldP spid="14" grpId="0" animBg="1"/>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Introduction to Azure Cosmos DB </a:t>
            </a: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2217100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6506-B205-6A4D-163F-0AF1847794F1}"/>
              </a:ext>
            </a:extLst>
          </p:cNvPr>
          <p:cNvSpPr>
            <a:spLocks noGrp="1"/>
          </p:cNvSpPr>
          <p:nvPr>
            <p:ph type="title"/>
          </p:nvPr>
        </p:nvSpPr>
        <p:spPr/>
        <p:txBody>
          <a:bodyPr/>
          <a:lstStyle/>
          <a:p>
            <a:r>
              <a:rPr lang="en-US" dirty="0"/>
              <a:t>RU Provisioning – Provisioned Throughput</a:t>
            </a:r>
          </a:p>
        </p:txBody>
      </p:sp>
      <p:sp>
        <p:nvSpPr>
          <p:cNvPr id="3" name="Text Placeholder 2">
            <a:extLst>
              <a:ext uri="{FF2B5EF4-FFF2-40B4-BE49-F238E27FC236}">
                <a16:creationId xmlns:a16="http://schemas.microsoft.com/office/drawing/2014/main" id="{3EB86E02-C9F1-4BAE-2868-0410CA3C7208}"/>
              </a:ext>
            </a:extLst>
          </p:cNvPr>
          <p:cNvSpPr>
            <a:spLocks noGrp="1"/>
          </p:cNvSpPr>
          <p:nvPr>
            <p:ph type="body" sz="quarter" idx="10"/>
          </p:nvPr>
        </p:nvSpPr>
        <p:spPr>
          <a:xfrm>
            <a:off x="426424" y="1516233"/>
            <a:ext cx="11115142" cy="3894079"/>
          </a:xfrm>
        </p:spPr>
        <p:txBody>
          <a:bodyPr/>
          <a:lstStyle/>
          <a:p>
            <a:r>
              <a:rPr lang="en-US" dirty="0"/>
              <a:t>Manual</a:t>
            </a:r>
          </a:p>
          <a:p>
            <a:pPr marL="255588" lvl="1" indent="0">
              <a:buNone/>
            </a:pPr>
            <a:endParaRPr lang="en-US" dirty="0"/>
          </a:p>
          <a:p>
            <a:pPr marL="255588" lvl="1" indent="0">
              <a:buNone/>
            </a:pPr>
            <a:endParaRPr lang="en-US" dirty="0"/>
          </a:p>
          <a:p>
            <a:r>
              <a:rPr lang="en-US" dirty="0" err="1"/>
              <a:t>Autoscale</a:t>
            </a:r>
            <a:endParaRPr lang="en-US" dirty="0"/>
          </a:p>
          <a:p>
            <a:endParaRPr lang="en-US" dirty="0"/>
          </a:p>
          <a:p>
            <a:r>
              <a:rPr lang="en-US" dirty="0"/>
              <a:t>Introducing Burst Capacity : </a:t>
            </a:r>
          </a:p>
          <a:p>
            <a:pPr marL="0" indent="0">
              <a:buNone/>
            </a:pPr>
            <a:r>
              <a:rPr lang="en-US" sz="1800" dirty="0">
                <a:latin typeface="Calibri body"/>
              </a:rPr>
              <a:t>	With burst capacity – you can now benefit from previous, unused capacity</a:t>
            </a:r>
          </a:p>
          <a:p>
            <a:pPr marL="0" indent="0">
              <a:buNone/>
            </a:pPr>
            <a:r>
              <a:rPr lang="en-US" sz="1800" dirty="0">
                <a:latin typeface="Calibri body"/>
              </a:rPr>
              <a:t>	Compatible with provisioned throughput (manual or </a:t>
            </a:r>
            <a:r>
              <a:rPr lang="en-US" sz="1800" dirty="0" err="1">
                <a:latin typeface="Calibri body"/>
              </a:rPr>
              <a:t>autoscale</a:t>
            </a:r>
            <a:r>
              <a:rPr lang="en-US" sz="1800" dirty="0">
                <a:latin typeface="Calibri body"/>
              </a:rPr>
              <a:t>)</a:t>
            </a:r>
          </a:p>
          <a:p>
            <a:pPr lvl="4"/>
            <a:r>
              <a:rPr lang="en-US" sz="1600" dirty="0">
                <a:solidFill>
                  <a:schemeClr val="accent1"/>
                </a:solidFill>
                <a:ea typeface="+mn-lt"/>
                <a:cs typeface="+mn-lt"/>
              </a:rPr>
              <a:t>Scenario</a:t>
            </a:r>
          </a:p>
          <a:p>
            <a:pPr lvl="4"/>
            <a:r>
              <a:rPr lang="en-US" sz="1200" dirty="0">
                <a:ea typeface="+mn-lt"/>
                <a:cs typeface="+mn-lt"/>
              </a:rPr>
              <a:t>Physicals partitions have a small amount of RU/s</a:t>
            </a:r>
          </a:p>
          <a:p>
            <a:pPr lvl="4"/>
            <a:r>
              <a:rPr lang="en-US" sz="1200" dirty="0">
                <a:ea typeface="+mn-lt"/>
                <a:cs typeface="+mn-lt"/>
              </a:rPr>
              <a:t>A partition is idle for some time, the moment a spike happens – avoid 429s with burst</a:t>
            </a:r>
            <a:endParaRPr lang="en-US" sz="1200" dirty="0"/>
          </a:p>
        </p:txBody>
      </p:sp>
    </p:spTree>
    <p:extLst>
      <p:ext uri="{BB962C8B-B14F-4D97-AF65-F5344CB8AC3E}">
        <p14:creationId xmlns:p14="http://schemas.microsoft.com/office/powerpoint/2010/main" val="38862003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9614-816A-2B94-7F0B-81F6502AF838}"/>
              </a:ext>
            </a:extLst>
          </p:cNvPr>
          <p:cNvSpPr>
            <a:spLocks noGrp="1"/>
          </p:cNvSpPr>
          <p:nvPr>
            <p:ph type="title"/>
          </p:nvPr>
        </p:nvSpPr>
        <p:spPr>
          <a:xfrm>
            <a:off x="427980" y="177694"/>
            <a:ext cx="11336039" cy="744014"/>
          </a:xfrm>
        </p:spPr>
        <p:txBody>
          <a:bodyPr/>
          <a:lstStyle/>
          <a:p>
            <a:r>
              <a:rPr lang="en-US" dirty="0"/>
              <a:t>Burst capacity</a:t>
            </a:r>
          </a:p>
        </p:txBody>
      </p:sp>
      <p:sp>
        <p:nvSpPr>
          <p:cNvPr id="6" name="TextBox 5">
            <a:extLst>
              <a:ext uri="{FF2B5EF4-FFF2-40B4-BE49-F238E27FC236}">
                <a16:creationId xmlns:a16="http://schemas.microsoft.com/office/drawing/2014/main" id="{76E84A24-D18A-DF77-BCBE-3BB54D4BF3A5}"/>
              </a:ext>
            </a:extLst>
          </p:cNvPr>
          <p:cNvSpPr txBox="1"/>
          <p:nvPr/>
        </p:nvSpPr>
        <p:spPr>
          <a:xfrm>
            <a:off x="317045" y="786080"/>
            <a:ext cx="9435096" cy="2769989"/>
          </a:xfrm>
          <a:prstGeom prst="rect">
            <a:avLst/>
          </a:prstGeom>
          <a:noFill/>
        </p:spPr>
        <p:txBody>
          <a:bodyPr wrap="square">
            <a:spAutoFit/>
          </a:bodyPr>
          <a:lstStyle/>
          <a:p>
            <a:r>
              <a:rPr lang="en-US" dirty="0"/>
              <a:t>Allow physical partitions to accumulate up to maximum of 5 minutes of unused capacity</a:t>
            </a:r>
          </a:p>
          <a:p>
            <a:r>
              <a:rPr lang="en-US" dirty="0"/>
              <a:t>This “burst capacity” can be used to burst at rate of 3000 RU/s per partition (max)</a:t>
            </a:r>
          </a:p>
          <a:p>
            <a:r>
              <a:rPr lang="en-US" dirty="0"/>
              <a:t>//100 – 1000 RU/s – accumulate up to 1000 RU/s </a:t>
            </a:r>
          </a:p>
          <a:p>
            <a:endParaRPr lang="en-US" dirty="0"/>
          </a:p>
          <a:p>
            <a:r>
              <a:rPr lang="en-US" sz="1400" dirty="0">
                <a:solidFill>
                  <a:schemeClr val="accent1"/>
                </a:solidFill>
                <a:latin typeface="+mj-lt"/>
              </a:rPr>
              <a:t>Example</a:t>
            </a:r>
          </a:p>
          <a:p>
            <a:pPr lvl="1"/>
            <a:r>
              <a:rPr lang="en-US" sz="1400" dirty="0"/>
              <a:t>Partition has 100 RU/s</a:t>
            </a:r>
          </a:p>
          <a:p>
            <a:pPr lvl="1"/>
            <a:r>
              <a:rPr lang="en-US" sz="1400" dirty="0"/>
              <a:t>Idle for 300 seconds</a:t>
            </a:r>
          </a:p>
          <a:p>
            <a:pPr lvl="1"/>
            <a:r>
              <a:rPr lang="en-US" sz="1400" dirty="0"/>
              <a:t>Accumulates 300 * 100 = 30,000 RUs</a:t>
            </a:r>
          </a:p>
          <a:p>
            <a:pPr lvl="1"/>
            <a:r>
              <a:rPr lang="en-US" sz="1400" dirty="0"/>
              <a:t>Can burst for 30,000 / 3000 = 10 seconds at 3000 RU/s</a:t>
            </a:r>
          </a:p>
          <a:p>
            <a:pPr lvl="1"/>
            <a:endParaRPr lang="en-US" sz="1400" dirty="0"/>
          </a:p>
          <a:p>
            <a:r>
              <a:rPr lang="en-US" sz="1400" dirty="0"/>
              <a:t>Any unused capacity in each second can be accumulated toward </a:t>
            </a:r>
            <a:r>
              <a:rPr lang="en-US" dirty="0"/>
              <a:t>the burst capacity</a:t>
            </a:r>
          </a:p>
        </p:txBody>
      </p:sp>
      <p:pic>
        <p:nvPicPr>
          <p:cNvPr id="7" name="Picture 2" descr="Burst capacity - Log analytics query shows unused capacity which is used to allow future spikes in traffic">
            <a:hlinkClick r:id="rId2"/>
            <a:extLst>
              <a:ext uri="{FF2B5EF4-FFF2-40B4-BE49-F238E27FC236}">
                <a16:creationId xmlns:a16="http://schemas.microsoft.com/office/drawing/2014/main" id="{B00BC913-0E57-EFCB-4418-F027A2A54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107" y="3539473"/>
            <a:ext cx="5899605" cy="331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3621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6506-B205-6A4D-163F-0AF1847794F1}"/>
              </a:ext>
            </a:extLst>
          </p:cNvPr>
          <p:cNvSpPr>
            <a:spLocks noGrp="1"/>
          </p:cNvSpPr>
          <p:nvPr>
            <p:ph type="title"/>
          </p:nvPr>
        </p:nvSpPr>
        <p:spPr/>
        <p:txBody>
          <a:bodyPr/>
          <a:lstStyle/>
          <a:p>
            <a:r>
              <a:rPr lang="en-US" dirty="0"/>
              <a:t>RU Provisioning – Serverless</a:t>
            </a:r>
          </a:p>
        </p:txBody>
      </p:sp>
      <p:sp>
        <p:nvSpPr>
          <p:cNvPr id="3" name="Text Placeholder 2">
            <a:extLst>
              <a:ext uri="{FF2B5EF4-FFF2-40B4-BE49-F238E27FC236}">
                <a16:creationId xmlns:a16="http://schemas.microsoft.com/office/drawing/2014/main" id="{3EB86E02-C9F1-4BAE-2868-0410CA3C7208}"/>
              </a:ext>
            </a:extLst>
          </p:cNvPr>
          <p:cNvSpPr>
            <a:spLocks noGrp="1"/>
          </p:cNvSpPr>
          <p:nvPr>
            <p:ph type="body" sz="quarter" idx="10"/>
          </p:nvPr>
        </p:nvSpPr>
        <p:spPr>
          <a:xfrm>
            <a:off x="426424" y="1179840"/>
            <a:ext cx="7772550" cy="2559162"/>
          </a:xfrm>
        </p:spPr>
        <p:txBody>
          <a:bodyPr/>
          <a:lstStyle/>
          <a:p>
            <a:pPr marL="0" indent="0" algn="l" rtl="0" fontAlgn="base">
              <a:buNone/>
            </a:pPr>
            <a:r>
              <a:rPr lang="en-US" sz="1600" b="0" i="0" u="none" strike="noStrike" dirty="0">
                <a:solidFill>
                  <a:srgbClr val="000000"/>
                </a:solidFill>
                <a:effectLst/>
                <a:latin typeface="Calibri" panose="020F0502020204030204" pitchFamily="34" charset="0"/>
              </a:rPr>
              <a:t>Allows customers to use Cosmos DB and get billed only for consumed RUs and storage</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$0.25 / GB of storage; $0.25 / 1 million RUs consumed</a:t>
            </a:r>
          </a:p>
          <a:p>
            <a:pPr marL="0" indent="0" algn="l" rtl="0" fontAlgn="base">
              <a:buNone/>
            </a:pPr>
            <a:r>
              <a:rPr lang="en-US" sz="1200" b="1" i="0" u="none" strike="noStrike" dirty="0">
                <a:solidFill>
                  <a:srgbClr val="000000"/>
                </a:solidFill>
                <a:effectLst/>
                <a:latin typeface="Calibri" panose="020F0502020204030204" pitchFamily="34" charset="0"/>
              </a:rPr>
              <a:t>No guarantees on latency or throughput</a:t>
            </a:r>
            <a:r>
              <a:rPr lang="en-US" sz="1200" b="0" i="0" dirty="0">
                <a:solidFill>
                  <a:srgbClr val="000000"/>
                </a:solidFill>
                <a:effectLst/>
                <a:latin typeface="Calibri" panose="020F0502020204030204" pitchFamily="34" charset="0"/>
              </a:rPr>
              <a:t>​</a:t>
            </a:r>
            <a:endParaRPr lang="en-US" sz="1200" b="0" i="0" dirty="0">
              <a:solidFill>
                <a:srgbClr val="000000"/>
              </a:solidFill>
              <a:effectLst/>
              <a:latin typeface="Arial" panose="020B0604020202020204" pitchFamily="34" charset="0"/>
            </a:endParaRPr>
          </a:p>
          <a:p>
            <a:pPr marL="0" indent="0" algn="l" rtl="0" fontAlgn="base">
              <a:buNone/>
            </a:pPr>
            <a:r>
              <a:rPr lang="en-US" sz="1200" b="0" i="0" u="none" strike="noStrike" dirty="0">
                <a:solidFill>
                  <a:srgbClr val="000000"/>
                </a:solidFill>
                <a:effectLst/>
                <a:latin typeface="Calibri" panose="020F0502020204030204" pitchFamily="34" charset="0"/>
              </a:rPr>
              <a:t>Availability SLA</a:t>
            </a:r>
            <a:r>
              <a:rPr lang="en-US" sz="1200" b="0" i="0" dirty="0">
                <a:solidFill>
                  <a:srgbClr val="000000"/>
                </a:solidFill>
                <a:effectLst/>
                <a:latin typeface="Calibri" panose="020F0502020204030204" pitchFamily="34" charset="0"/>
              </a:rPr>
              <a:t>​</a:t>
            </a:r>
            <a:endParaRPr lang="en-US"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99.9 without AZ</a:t>
            </a:r>
            <a:r>
              <a:rPr lang="en-US" sz="1200" b="0" i="0" dirty="0">
                <a:solidFill>
                  <a:srgbClr val="000000"/>
                </a:solidFill>
                <a:effectLst/>
                <a:latin typeface="Calibri" panose="020F0502020204030204" pitchFamily="34" charset="0"/>
              </a:rPr>
              <a:t>​</a:t>
            </a:r>
            <a:endParaRPr lang="en-US"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99.95 with AZ</a:t>
            </a:r>
            <a:endParaRPr lang="en-US" sz="1100" b="0" i="0" dirty="0">
              <a:solidFill>
                <a:srgbClr val="000000"/>
              </a:solidFill>
              <a:effectLst/>
              <a:latin typeface="Arial" panose="020B0604020202020204" pitchFamily="34" charset="0"/>
            </a:endParaRPr>
          </a:p>
          <a:p>
            <a:pPr algn="l" rtl="0" fontAlgn="base">
              <a:buFont typeface="Arial" panose="020B0604020202020204" pitchFamily="34" charset="0"/>
              <a:buChar char="•"/>
            </a:pPr>
            <a:endParaRPr lang="en-US" sz="1600" b="0" i="0" dirty="0">
              <a:solidFill>
                <a:srgbClr val="000000"/>
              </a:solidFill>
              <a:effectLst/>
              <a:latin typeface="Arial" panose="020B0604020202020204" pitchFamily="34" charset="0"/>
            </a:endParaRPr>
          </a:p>
          <a:p>
            <a:pPr marL="0" indent="0">
              <a:buNone/>
            </a:pPr>
            <a:endParaRPr lang="en-US" sz="1200" dirty="0"/>
          </a:p>
        </p:txBody>
      </p:sp>
      <p:pic>
        <p:nvPicPr>
          <p:cNvPr id="2050" name="Picture 2">
            <a:extLst>
              <a:ext uri="{FF2B5EF4-FFF2-40B4-BE49-F238E27FC236}">
                <a16:creationId xmlns:a16="http://schemas.microsoft.com/office/drawing/2014/main" id="{FCC46068-02CB-333A-F39D-10761050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3276104"/>
            <a:ext cx="7996260" cy="30735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7E4729-8379-40D2-D5E4-342F7B8A79D0}"/>
              </a:ext>
            </a:extLst>
          </p:cNvPr>
          <p:cNvSpPr txBox="1"/>
          <p:nvPr/>
        </p:nvSpPr>
        <p:spPr>
          <a:xfrm>
            <a:off x="8855485" y="1179840"/>
            <a:ext cx="3018833"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New 1TB container preview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Signup on Azure portal </a:t>
            </a:r>
          </a:p>
        </p:txBody>
      </p:sp>
    </p:spTree>
    <p:extLst>
      <p:ext uri="{BB962C8B-B14F-4D97-AF65-F5344CB8AC3E}">
        <p14:creationId xmlns:p14="http://schemas.microsoft.com/office/powerpoint/2010/main" val="33643570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8E30-09F7-4138-9AC8-1DC9720C87D2}"/>
              </a:ext>
            </a:extLst>
          </p:cNvPr>
          <p:cNvSpPr>
            <a:spLocks noGrp="1"/>
          </p:cNvSpPr>
          <p:nvPr>
            <p:ph type="title"/>
          </p:nvPr>
        </p:nvSpPr>
        <p:spPr/>
        <p:txBody>
          <a:bodyPr wrap="square" anchor="ctr">
            <a:normAutofit/>
          </a:bodyPr>
          <a:lstStyle/>
          <a:p>
            <a:r>
              <a:rPr lang="en-US" dirty="0"/>
              <a:t>Other </a:t>
            </a:r>
            <a:r>
              <a:rPr lang="en-US" sz="3600" dirty="0"/>
              <a:t>Elasticity Preview features</a:t>
            </a:r>
          </a:p>
        </p:txBody>
      </p:sp>
      <p:sp>
        <p:nvSpPr>
          <p:cNvPr id="5" name="Content Placeholder 4">
            <a:extLst>
              <a:ext uri="{FF2B5EF4-FFF2-40B4-BE49-F238E27FC236}">
                <a16:creationId xmlns:a16="http://schemas.microsoft.com/office/drawing/2014/main" id="{EC1E2B5F-E556-487E-BC60-413711BC767C}"/>
              </a:ext>
            </a:extLst>
          </p:cNvPr>
          <p:cNvSpPr>
            <a:spLocks noGrp="1"/>
          </p:cNvSpPr>
          <p:nvPr>
            <p:ph type="body" sz="quarter" idx="11"/>
          </p:nvPr>
        </p:nvSpPr>
        <p:spPr/>
        <p:txBody>
          <a:bodyPr wrap="square" anchor="ctr">
            <a:normAutofit/>
          </a:bodyPr>
          <a:lstStyle/>
          <a:p>
            <a:r>
              <a:rPr lang="en-US" dirty="0">
                <a:latin typeface="Segoe UI"/>
                <a:cs typeface="Segoe UI"/>
              </a:rPr>
              <a:t>Adaptive RUs – Private Preview</a:t>
            </a:r>
            <a:endParaRPr lang="en-US" dirty="0"/>
          </a:p>
          <a:p>
            <a:r>
              <a:rPr lang="en-US" dirty="0">
                <a:latin typeface="Segoe UI"/>
                <a:cs typeface="Segoe UI"/>
              </a:rPr>
              <a:t>Burstable RUs – Private Preview</a:t>
            </a:r>
            <a:endParaRPr lang="en-US" dirty="0"/>
          </a:p>
          <a:p>
            <a:r>
              <a:rPr lang="en-US" dirty="0" err="1">
                <a:latin typeface="Segoe UI"/>
                <a:cs typeface="Segoe UI"/>
              </a:rPr>
              <a:t>Subpartitioning</a:t>
            </a:r>
            <a:r>
              <a:rPr lang="en-US" dirty="0">
                <a:latin typeface="Segoe UI"/>
                <a:cs typeface="Segoe UI"/>
              </a:rPr>
              <a:t> – Preview</a:t>
            </a:r>
          </a:p>
          <a:p>
            <a:r>
              <a:rPr lang="en-US" dirty="0">
                <a:latin typeface="Segoe UI"/>
                <a:cs typeface="Segoe UI"/>
              </a:rPr>
              <a:t>Lower </a:t>
            </a:r>
            <a:r>
              <a:rPr lang="en-US" dirty="0" err="1">
                <a:latin typeface="Segoe UI"/>
                <a:cs typeface="Segoe UI"/>
              </a:rPr>
              <a:t>autoscale</a:t>
            </a:r>
            <a:r>
              <a:rPr lang="en-US" dirty="0">
                <a:latin typeface="Segoe UI"/>
                <a:cs typeface="Segoe UI"/>
              </a:rPr>
              <a:t> minimums - Preview</a:t>
            </a:r>
          </a:p>
          <a:p>
            <a:r>
              <a:rPr lang="en-US" dirty="0">
                <a:latin typeface="Segoe UI"/>
                <a:cs typeface="Segoe UI"/>
              </a:rPr>
              <a:t>Materialized Views - Preview</a:t>
            </a:r>
          </a:p>
        </p:txBody>
      </p:sp>
    </p:spTree>
    <p:extLst>
      <p:ext uri="{BB962C8B-B14F-4D97-AF65-F5344CB8AC3E}">
        <p14:creationId xmlns:p14="http://schemas.microsoft.com/office/powerpoint/2010/main" val="24812284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alpha val="86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790802" y="2760618"/>
            <a:ext cx="10852769" cy="1057166"/>
          </a:xfrm>
        </p:spPr>
        <p:txBody>
          <a:bodyPr/>
          <a:lstStyle/>
          <a:p>
            <a:pPr algn="ctr"/>
            <a:r>
              <a:rPr lang="en-US" sz="4800" dirty="0">
                <a:solidFill>
                  <a:schemeClr val="bg1"/>
                </a:solidFill>
                <a:latin typeface="+mn-lt"/>
              </a:rPr>
              <a:t>Azure Cosmos DB HTAP for OLTP &amp; OLAP</a:t>
            </a:r>
            <a:br>
              <a:rPr lang="en-US" sz="3600" dirty="0">
                <a:solidFill>
                  <a:schemeClr val="bg2"/>
                </a:solidFill>
                <a:latin typeface="Calibri" panose="020F0502020204030204" pitchFamily="34" charset="0"/>
                <a:ea typeface="Calibri" panose="020F0502020204030204" pitchFamily="34" charset="0"/>
                <a:cs typeface="Times New Roman" panose="02020603050405020304" pitchFamily="18" charset="0"/>
              </a:rPr>
            </a:br>
            <a:br>
              <a:rPr lang="en-US" sz="4800" dirty="0">
                <a:solidFill>
                  <a:schemeClr val="bg1"/>
                </a:solidFill>
                <a:latin typeface="+mn-lt"/>
              </a:rPr>
            </a:br>
            <a:endParaRPr lang="en-US" sz="4800" dirty="0">
              <a:solidFill>
                <a:schemeClr val="bg1"/>
              </a:solidFill>
              <a:latin typeface="+mn-lt"/>
            </a:endParaRPr>
          </a:p>
        </p:txBody>
      </p:sp>
      <p:sp>
        <p:nvSpPr>
          <p:cNvPr id="3" name="Rectangle 2">
            <a:extLst>
              <a:ext uri="{FF2B5EF4-FFF2-40B4-BE49-F238E27FC236}">
                <a16:creationId xmlns:a16="http://schemas.microsoft.com/office/drawing/2014/main" id="{7540F09F-ADE9-4A93-BCF9-A185A198C1B3}"/>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2" name="Title 9">
            <a:extLst>
              <a:ext uri="{FF2B5EF4-FFF2-40B4-BE49-F238E27FC236}">
                <a16:creationId xmlns:a16="http://schemas.microsoft.com/office/drawing/2014/main" id="{68410213-2627-4B9C-924C-292F66A11726}"/>
              </a:ext>
            </a:extLst>
          </p:cNvPr>
          <p:cNvSpPr txBox="1">
            <a:spLocks/>
          </p:cNvSpPr>
          <p:nvPr/>
        </p:nvSpPr>
        <p:spPr>
          <a:xfrm>
            <a:off x="1339231" y="2964736"/>
            <a:ext cx="10852769" cy="648930"/>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2800" b="0" kern="1200" cap="none" spc="-147" baseline="0">
                <a:ln w="3175">
                  <a:noFill/>
                </a:ln>
                <a:solidFill>
                  <a:srgbClr val="000000"/>
                </a:soli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dirty="0">
              <a:ln w="3175">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F16C0E7-CD90-4716-9AB3-712BD732A740}"/>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8A260A-40D2-40A1-A914-FE8EB22356CF}"/>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393239078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2CBA015-CAFF-0045-80C0-F5319A32F174}"/>
              </a:ext>
            </a:extLst>
          </p:cNvPr>
          <p:cNvSpPr/>
          <p:nvPr/>
        </p:nvSpPr>
        <p:spPr bwMode="auto">
          <a:xfrm>
            <a:off x="572571" y="1761892"/>
            <a:ext cx="5212079" cy="4733487"/>
          </a:xfrm>
          <a:prstGeom prst="rect">
            <a:avLst/>
          </a:prstGeom>
          <a:solidFill>
            <a:schemeClr val="bg1"/>
          </a:solidFill>
          <a:ln w="9525">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8288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ts val="1400"/>
              </a:lnSpc>
              <a:spcBef>
                <a:spcPct val="0"/>
              </a:spcBef>
              <a:spcAft>
                <a:spcPts val="0"/>
              </a:spcAft>
              <a:buClrTx/>
              <a:buSzTx/>
              <a:buFontTx/>
              <a:buNone/>
              <a:tabLst/>
              <a:defRPr/>
            </a:pPr>
            <a:endParaRPr kumimoji="0" lang="en-US" sz="1050"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D45AEBDA-53BD-4D82-93CD-5BC84B21BF39}"/>
              </a:ext>
            </a:extLst>
          </p:cNvPr>
          <p:cNvSpPr txBox="1"/>
          <p:nvPr/>
        </p:nvSpPr>
        <p:spPr>
          <a:xfrm>
            <a:off x="6407352" y="2481441"/>
            <a:ext cx="5212077"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panose="020B0402040204020203" pitchFamily="34" charset="0"/>
              <a:ea typeface="Segoe UI Semilight" charset="0"/>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Segoe UI Semilight" charset="0"/>
                <a:cs typeface="Segoe UI Semilight" panose="020B0402040204020203" pitchFamily="34" charset="0"/>
              </a:rPr>
              <a:t>If you have large amounts of data, analytical queries will take a long time to run and will be resource intensive.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panose="020B0402040204020203" pitchFamily="34" charset="0"/>
              <a:ea typeface="Segoe UI Semilight" charset="0"/>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Semibold"/>
                <a:ea typeface="+mn-ea"/>
                <a:cs typeface="Segoe UI Semilight" panose="020B0402040204020203" pitchFamily="34" charset="0"/>
              </a:rPr>
              <a:t>HUGE performance impact </a:t>
            </a:r>
            <a:r>
              <a:rPr kumimoji="0" lang="en-US" sz="18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on</a:t>
            </a:r>
            <a:r>
              <a:rPr kumimoji="0" lang="en-US" sz="1800" b="1"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 </a:t>
            </a:r>
            <a:r>
              <a:rPr kumimoji="0" lang="en-US" sz="1800" b="0" i="0" u="none" strike="noStrike" kern="1200" cap="none" spc="0" normalizeH="0" baseline="0" noProof="0">
                <a:ln>
                  <a:noFill/>
                </a:ln>
                <a:solidFill>
                  <a:srgbClr val="282828"/>
                </a:solidFill>
                <a:effectLst/>
                <a:uLnTx/>
                <a:uFillTx/>
                <a:latin typeface="Segoe UI"/>
                <a:ea typeface="+mn-ea"/>
                <a:cs typeface="Segoe UI Semilight" panose="020B0402040204020203" pitchFamily="34" charset="0"/>
              </a:rPr>
              <a:t>the OLTP workloads.</a:t>
            </a:r>
          </a:p>
        </p:txBody>
      </p:sp>
      <p:pic>
        <p:nvPicPr>
          <p:cNvPr id="7" name="Graphic 6" descr="Warning">
            <a:extLst>
              <a:ext uri="{FF2B5EF4-FFF2-40B4-BE49-F238E27FC236}">
                <a16:creationId xmlns:a16="http://schemas.microsoft.com/office/drawing/2014/main" id="{20AA30FF-4A73-4DBF-A1BA-54ABF64D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21377" y="1813709"/>
            <a:ext cx="697116" cy="697116"/>
          </a:xfrm>
          <a:prstGeom prst="rect">
            <a:avLst/>
          </a:prstGeom>
        </p:spPr>
      </p:pic>
      <p:pic>
        <p:nvPicPr>
          <p:cNvPr id="26" name="Picture 25">
            <a:extLst>
              <a:ext uri="{FF2B5EF4-FFF2-40B4-BE49-F238E27FC236}">
                <a16:creationId xmlns:a16="http://schemas.microsoft.com/office/drawing/2014/main" id="{18F70564-B4F7-46B2-88E3-3A6A1133741C}"/>
              </a:ext>
            </a:extLst>
          </p:cNvPr>
          <p:cNvPicPr>
            <a:picLocks noChangeAspect="1"/>
          </p:cNvPicPr>
          <p:nvPr/>
        </p:nvPicPr>
        <p:blipFill>
          <a:blip r:embed="rId5"/>
          <a:stretch>
            <a:fillRect/>
          </a:stretch>
        </p:blipFill>
        <p:spPr>
          <a:xfrm>
            <a:off x="3579583" y="5078552"/>
            <a:ext cx="713232" cy="713232"/>
          </a:xfrm>
          <a:prstGeom prst="rect">
            <a:avLst/>
          </a:prstGeom>
        </p:spPr>
      </p:pic>
      <p:pic>
        <p:nvPicPr>
          <p:cNvPr id="2" name="Picture 4">
            <a:extLst>
              <a:ext uri="{FF2B5EF4-FFF2-40B4-BE49-F238E27FC236}">
                <a16:creationId xmlns:a16="http://schemas.microsoft.com/office/drawing/2014/main" id="{96C0FC04-DAD8-474E-8827-AD08EB9E5F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4919" y="2030976"/>
            <a:ext cx="914400" cy="47984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B5036B2-7E2C-BE4B-9935-21AA94A1A881}"/>
              </a:ext>
            </a:extLst>
          </p:cNvPr>
          <p:cNvSpPr>
            <a:spLocks noGrp="1"/>
          </p:cNvSpPr>
          <p:nvPr>
            <p:ph type="title"/>
          </p:nvPr>
        </p:nvSpPr>
        <p:spPr>
          <a:xfrm>
            <a:off x="572571" y="330905"/>
            <a:ext cx="11235677" cy="553998"/>
          </a:xfrm>
        </p:spPr>
        <p:txBody>
          <a:bodyPr/>
          <a:lstStyle/>
          <a:p>
            <a:r>
              <a:rPr lang="en-US">
                <a:solidFill>
                  <a:srgbClr val="0078DC"/>
                </a:solidFill>
                <a:latin typeface="Segoe UI Semibold" panose="020B0702040204020203" pitchFamily="34" charset="0"/>
                <a:ea typeface="Segoe UI Semilight" charset="0"/>
                <a:cs typeface="Segoe UI Semibold" panose="020B0702040204020203" pitchFamily="34" charset="0"/>
              </a:rPr>
              <a:t>Running OLTP and OLAP workloads on the same database</a:t>
            </a:r>
            <a:endParaRPr lang="en-US">
              <a:solidFill>
                <a:srgbClr val="0078DC"/>
              </a:solidFill>
            </a:endParaRPr>
          </a:p>
        </p:txBody>
      </p:sp>
      <p:cxnSp>
        <p:nvCxnSpPr>
          <p:cNvPr id="32" name="Straight Arrow Connector 31">
            <a:extLst>
              <a:ext uri="{FF2B5EF4-FFF2-40B4-BE49-F238E27FC236}">
                <a16:creationId xmlns:a16="http://schemas.microsoft.com/office/drawing/2014/main" id="{FABC7078-9718-6848-8B29-1EABABFDCB32}"/>
              </a:ext>
            </a:extLst>
          </p:cNvPr>
          <p:cNvCxnSpPr>
            <a:cxnSpLocks/>
          </p:cNvCxnSpPr>
          <p:nvPr/>
        </p:nvCxnSpPr>
        <p:spPr>
          <a:xfrm flipV="1">
            <a:off x="3880860" y="2661663"/>
            <a:ext cx="0" cy="523962"/>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794415-F063-E341-9AC8-7BFBAB9146B6}"/>
              </a:ext>
            </a:extLst>
          </p:cNvPr>
          <p:cNvCxnSpPr>
            <a:cxnSpLocks/>
          </p:cNvCxnSpPr>
          <p:nvPr/>
        </p:nvCxnSpPr>
        <p:spPr>
          <a:xfrm flipV="1">
            <a:off x="4015157" y="2661663"/>
            <a:ext cx="0" cy="523962"/>
          </a:xfrm>
          <a:prstGeom prst="straightConnector1">
            <a:avLst/>
          </a:prstGeom>
          <a:ln w="15875">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7698D0F-EA5F-1744-A976-7CB72FD29902}"/>
              </a:ext>
            </a:extLst>
          </p:cNvPr>
          <p:cNvSpPr txBox="1"/>
          <p:nvPr/>
        </p:nvSpPr>
        <p:spPr>
          <a:xfrm>
            <a:off x="1045378" y="4089107"/>
            <a:ext cx="1152194" cy="64633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82828"/>
                </a:solidFill>
                <a:effectLst/>
                <a:uLnTx/>
                <a:uFillTx/>
                <a:latin typeface="Segoe UI Semibold" panose="020B0502040204020203" pitchFamily="34" charset="0"/>
                <a:ea typeface="+mn-ea"/>
                <a:cs typeface="Segoe UI Semibold" panose="020B0502040204020203" pitchFamily="34" charset="0"/>
              </a:rPr>
              <a:t>Real-time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82828"/>
                </a:solidFill>
                <a:effectLst/>
                <a:uLnTx/>
                <a:uFillTx/>
                <a:latin typeface="Segoe UI Semibold" panose="020B0502040204020203" pitchFamily="34" charset="0"/>
                <a:ea typeface="+mn-ea"/>
                <a:cs typeface="Segoe UI Semibold" panose="020B0502040204020203" pitchFamily="34" charset="0"/>
              </a:rPr>
              <a:t>Applications &amp; Services</a:t>
            </a:r>
          </a:p>
        </p:txBody>
      </p:sp>
      <p:pic>
        <p:nvPicPr>
          <p:cNvPr id="65" name="Picture 64">
            <a:extLst>
              <a:ext uri="{FF2B5EF4-FFF2-40B4-BE49-F238E27FC236}">
                <a16:creationId xmlns:a16="http://schemas.microsoft.com/office/drawing/2014/main" id="{AE43A5F4-646E-1240-AD57-1052AC9F974C}"/>
              </a:ext>
            </a:extLst>
          </p:cNvPr>
          <p:cNvPicPr>
            <a:picLocks noChangeAspect="1"/>
          </p:cNvPicPr>
          <p:nvPr/>
        </p:nvPicPr>
        <p:blipFill>
          <a:blip r:embed="rId7"/>
          <a:stretch>
            <a:fillRect/>
          </a:stretch>
        </p:blipFill>
        <p:spPr>
          <a:xfrm>
            <a:off x="3501466" y="3320917"/>
            <a:ext cx="882756" cy="713232"/>
          </a:xfrm>
          <a:prstGeom prst="rect">
            <a:avLst/>
          </a:prstGeom>
        </p:spPr>
      </p:pic>
      <p:sp>
        <p:nvSpPr>
          <p:cNvPr id="66" name="TextBox 65">
            <a:extLst>
              <a:ext uri="{FF2B5EF4-FFF2-40B4-BE49-F238E27FC236}">
                <a16:creationId xmlns:a16="http://schemas.microsoft.com/office/drawing/2014/main" id="{333A27B2-B4F8-F248-894F-19FB6E5E55F0}"/>
              </a:ext>
            </a:extLst>
          </p:cNvPr>
          <p:cNvSpPr txBox="1"/>
          <p:nvPr/>
        </p:nvSpPr>
        <p:spPr>
          <a:xfrm>
            <a:off x="3501466" y="4089107"/>
            <a:ext cx="1152194" cy="47585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82828"/>
                </a:soli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82828"/>
                </a:solidFill>
                <a:effectLst/>
                <a:uLnTx/>
                <a:uFillTx/>
                <a:latin typeface="Segoe UI Semibold" panose="020B0502040204020203" pitchFamily="34" charset="0"/>
                <a:ea typeface="+mn-ea"/>
                <a:cs typeface="Segoe UI Semibold" panose="020B0502040204020203" pitchFamily="34" charset="0"/>
              </a:rPr>
              <a:t>Cosmos DB</a:t>
            </a:r>
          </a:p>
        </p:txBody>
      </p:sp>
      <p:cxnSp>
        <p:nvCxnSpPr>
          <p:cNvPr id="67" name="Straight Arrow Connector 66">
            <a:extLst>
              <a:ext uri="{FF2B5EF4-FFF2-40B4-BE49-F238E27FC236}">
                <a16:creationId xmlns:a16="http://schemas.microsoft.com/office/drawing/2014/main" id="{74C200C6-10DD-A846-B91E-16A6F562B009}"/>
              </a:ext>
            </a:extLst>
          </p:cNvPr>
          <p:cNvCxnSpPr>
            <a:cxnSpLocks/>
          </p:cNvCxnSpPr>
          <p:nvPr/>
        </p:nvCxnSpPr>
        <p:spPr>
          <a:xfrm flipH="1">
            <a:off x="2197572" y="3727546"/>
            <a:ext cx="1021588" cy="0"/>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D9A82C06-5259-AC43-9546-D7D9AB4D77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45378" y="3320917"/>
            <a:ext cx="709982" cy="709982"/>
          </a:xfrm>
          <a:prstGeom prst="rect">
            <a:avLst/>
          </a:prstGeom>
        </p:spPr>
      </p:pic>
      <p:sp>
        <p:nvSpPr>
          <p:cNvPr id="69" name="TextBox 68">
            <a:extLst>
              <a:ext uri="{FF2B5EF4-FFF2-40B4-BE49-F238E27FC236}">
                <a16:creationId xmlns:a16="http://schemas.microsoft.com/office/drawing/2014/main" id="{35371040-3C56-3D47-91DE-A31B344B023C}"/>
              </a:ext>
            </a:extLst>
          </p:cNvPr>
          <p:cNvSpPr txBox="1"/>
          <p:nvPr/>
        </p:nvSpPr>
        <p:spPr>
          <a:xfrm>
            <a:off x="3579583" y="5788431"/>
            <a:ext cx="1152194" cy="4616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82828"/>
                </a:solidFill>
                <a:effectLst/>
                <a:uLnTx/>
                <a:uFillTx/>
                <a:latin typeface="Segoe UI Semibold" panose="020B0502040204020203" pitchFamily="34" charset="0"/>
                <a:ea typeface="+mn-ea"/>
                <a:cs typeface="Segoe UI Semibold" panose="020B0502040204020203" pitchFamily="34" charset="0"/>
              </a:rPr>
              <a:t>Reporting &amp; Dashboards</a:t>
            </a:r>
          </a:p>
        </p:txBody>
      </p:sp>
      <p:cxnSp>
        <p:nvCxnSpPr>
          <p:cNvPr id="71" name="Straight Arrow Connector 70">
            <a:extLst>
              <a:ext uri="{FF2B5EF4-FFF2-40B4-BE49-F238E27FC236}">
                <a16:creationId xmlns:a16="http://schemas.microsoft.com/office/drawing/2014/main" id="{884AD901-264D-B749-BB69-9413EA9D10E3}"/>
              </a:ext>
            </a:extLst>
          </p:cNvPr>
          <p:cNvCxnSpPr>
            <a:cxnSpLocks/>
          </p:cNvCxnSpPr>
          <p:nvPr/>
        </p:nvCxnSpPr>
        <p:spPr>
          <a:xfrm flipV="1">
            <a:off x="3947767" y="4512766"/>
            <a:ext cx="0" cy="523962"/>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810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2" descr="http://counterinception.com/sites/default/files/pictures/MatrixBluePillRedPill.jpg">
            <a:extLst>
              <a:ext uri="{FF2B5EF4-FFF2-40B4-BE49-F238E27FC236}">
                <a16:creationId xmlns:a16="http://schemas.microsoft.com/office/drawing/2014/main" id="{433E6D40-7EE9-4953-9984-8A9944FA0142}"/>
              </a:ext>
            </a:extLst>
          </p:cNvPr>
          <p:cNvPicPr>
            <a:picLocks noGrp="1" noChangeAspect="1" noChangeArrowheads="1"/>
          </p:cNvPicPr>
          <p:nvPr>
            <p:ph type="pic" sz="quarter" idx="11"/>
          </p:nvPr>
        </p:nvPicPr>
        <p:blipFill rotWithShape="1">
          <a:blip r:embed="rId3" cstate="print">
            <a:extLst>
              <a:ext uri="{28A0092B-C50C-407E-A947-70E740481C1C}">
                <a14:useLocalDpi xmlns:a14="http://schemas.microsoft.com/office/drawing/2010/main" val="0"/>
              </a:ext>
            </a:extLst>
          </a:blip>
          <a:srcRect l="7251" r="7251"/>
          <a:stretch/>
        </p:blipFill>
        <p:spPr bwMode="auto">
          <a:xfrm>
            <a:off x="5919788" y="1829383"/>
            <a:ext cx="6272212" cy="3825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95F590-6B5A-4233-8B18-5B6C45994E18}"/>
              </a:ext>
            </a:extLst>
          </p:cNvPr>
          <p:cNvSpPr>
            <a:spLocks noGrp="1"/>
          </p:cNvSpPr>
          <p:nvPr>
            <p:ph type="title"/>
          </p:nvPr>
        </p:nvSpPr>
        <p:spPr>
          <a:xfrm>
            <a:off x="410528" y="520995"/>
            <a:ext cx="11018520" cy="430887"/>
          </a:xfrm>
        </p:spPr>
        <p:txBody>
          <a:bodyPr/>
          <a:lstStyle/>
          <a:p>
            <a:pPr algn="l"/>
            <a:r>
              <a:rPr lang="en-US">
                <a:solidFill>
                  <a:schemeClr val="accent1"/>
                </a:solidFill>
              </a:rPr>
              <a:t>Benefits of running HTAP in Cosmos DB and Synapse</a:t>
            </a:r>
            <a:endParaRPr lang="en-US" sz="2400">
              <a:solidFill>
                <a:schemeClr val="accent1"/>
              </a:solidFill>
            </a:endParaRPr>
          </a:p>
        </p:txBody>
      </p:sp>
      <p:sp>
        <p:nvSpPr>
          <p:cNvPr id="28" name="Text Placeholder 27">
            <a:extLst>
              <a:ext uri="{FF2B5EF4-FFF2-40B4-BE49-F238E27FC236}">
                <a16:creationId xmlns:a16="http://schemas.microsoft.com/office/drawing/2014/main" id="{1BC4194D-A233-4F32-8445-F344E1804FEF}"/>
              </a:ext>
            </a:extLst>
          </p:cNvPr>
          <p:cNvSpPr>
            <a:spLocks noGrp="1"/>
          </p:cNvSpPr>
          <p:nvPr>
            <p:ph type="body" sz="quarter" idx="12"/>
          </p:nvPr>
        </p:nvSpPr>
        <p:spPr>
          <a:xfrm>
            <a:off x="207206" y="1593808"/>
            <a:ext cx="5555561" cy="2077492"/>
          </a:xfrm>
        </p:spPr>
        <p:txBody>
          <a:bodyPr/>
          <a:lstStyle/>
          <a:p>
            <a:r>
              <a:rPr lang="en-US" b="1">
                <a:solidFill>
                  <a:schemeClr val="accent1"/>
                </a:solidFill>
              </a:rPr>
              <a:t>Operational Needs</a:t>
            </a:r>
          </a:p>
          <a:p>
            <a:pPr marL="285750" indent="-285750">
              <a:spcAft>
                <a:spcPts val="0"/>
              </a:spcAft>
              <a:buFont typeface="Arial" panose="020B0604020202020204" pitchFamily="34" charset="0"/>
              <a:buChar char="•"/>
            </a:pPr>
            <a:r>
              <a:rPr lang="en-US" sz="1400">
                <a:solidFill>
                  <a:schemeClr val="bg1"/>
                </a:solidFill>
              </a:rPr>
              <a:t>High throughput ingestion of both batch &amp; streaming feeds with real-time indexing</a:t>
            </a:r>
          </a:p>
          <a:p>
            <a:pPr marL="285750" indent="-285750">
              <a:spcAft>
                <a:spcPts val="0"/>
              </a:spcAft>
              <a:buFont typeface="Arial" panose="020B0604020202020204" pitchFamily="34" charset="0"/>
              <a:buChar char="•"/>
            </a:pPr>
            <a:r>
              <a:rPr lang="en-US" sz="1400">
                <a:solidFill>
                  <a:schemeClr val="bg1"/>
                </a:solidFill>
              </a:rPr>
              <a:t>Global distribution with active-active setup</a:t>
            </a:r>
          </a:p>
          <a:p>
            <a:pPr marL="285750" indent="-285750">
              <a:spcAft>
                <a:spcPts val="0"/>
              </a:spcAft>
              <a:buFont typeface="Arial" panose="020B0604020202020204" pitchFamily="34" charset="0"/>
              <a:buChar char="•"/>
            </a:pPr>
            <a:r>
              <a:rPr lang="en-US" sz="1400">
                <a:solidFill>
                  <a:schemeClr val="bg1"/>
                </a:solidFill>
              </a:rPr>
              <a:t>Apps to perform real-time CRUD &amp; queries using developer friendly NoSQL APIs</a:t>
            </a:r>
          </a:p>
          <a:p>
            <a:pPr marL="285750" indent="-285750">
              <a:spcAft>
                <a:spcPts val="0"/>
              </a:spcAft>
              <a:buFont typeface="Arial" panose="020B0604020202020204" pitchFamily="34" charset="0"/>
              <a:buChar char="•"/>
            </a:pPr>
            <a:r>
              <a:rPr lang="en-US" sz="1400">
                <a:solidFill>
                  <a:schemeClr val="bg1"/>
                </a:solidFill>
              </a:rPr>
              <a:t>No downtime elastic scaling of database</a:t>
            </a:r>
          </a:p>
          <a:p>
            <a:pPr marL="285750" indent="-285750">
              <a:spcAft>
                <a:spcPts val="0"/>
              </a:spcAft>
              <a:buFont typeface="Arial" panose="020B0604020202020204" pitchFamily="34" charset="0"/>
              <a:buChar char="•"/>
            </a:pPr>
            <a:r>
              <a:rPr lang="en-US" sz="1400">
                <a:solidFill>
                  <a:schemeClr val="bg1"/>
                </a:solidFill>
              </a:rPr>
              <a:t>SLAs for latency/availability/consistency/throughput</a:t>
            </a:r>
          </a:p>
        </p:txBody>
      </p:sp>
      <p:sp>
        <p:nvSpPr>
          <p:cNvPr id="87" name="Text Placeholder 27">
            <a:extLst>
              <a:ext uri="{FF2B5EF4-FFF2-40B4-BE49-F238E27FC236}">
                <a16:creationId xmlns:a16="http://schemas.microsoft.com/office/drawing/2014/main" id="{4689A296-DA28-4FCC-A6E9-75A061753513}"/>
              </a:ext>
            </a:extLst>
          </p:cNvPr>
          <p:cNvSpPr txBox="1">
            <a:spLocks/>
          </p:cNvSpPr>
          <p:nvPr/>
        </p:nvSpPr>
        <p:spPr>
          <a:xfrm>
            <a:off x="207205" y="3939529"/>
            <a:ext cx="5555561" cy="25083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solidFill>
                  <a:schemeClr val="accent2">
                    <a:lumMod val="75000"/>
                  </a:schemeClr>
                </a:soli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Analytics Needs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Run analytics without impacting operational performance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Low cost on storage and compute to run near-real time analytics workloads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Analyze in-place data, eliminating ETL complexity, with Synapse Spark and SQL</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Rich BI ecosystem of SQL available for cheaper &amp; faster queries over analytical storage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Native integration of Azure Enterprise AI ecosystem for training and scoring ML models over analytical storage</a:t>
            </a:r>
          </a:p>
        </p:txBody>
      </p:sp>
    </p:spTree>
    <p:extLst>
      <p:ext uri="{BB962C8B-B14F-4D97-AF65-F5344CB8AC3E}">
        <p14:creationId xmlns:p14="http://schemas.microsoft.com/office/powerpoint/2010/main" val="1665215003"/>
      </p:ext>
    </p:extLst>
  </p:cSld>
  <p:clrMapOvr>
    <a:overrideClrMapping bg1="dk1" tx1="lt1" bg2="dk2" tx2="lt2" accent1="accent1" accent2="accent2" accent3="accent3" accent4="accent4" accent5="accent5" accent6="accent6" hlink="hlink" folHlink="folHlink"/>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2866127-8ACA-4DCB-821C-7394BFBA10F8}"/>
              </a:ext>
            </a:extLst>
          </p:cNvPr>
          <p:cNvSpPr txBox="1"/>
          <p:nvPr/>
        </p:nvSpPr>
        <p:spPr>
          <a:xfrm>
            <a:off x="415891" y="202568"/>
            <a:ext cx="115264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78DC"/>
                </a:solidFill>
                <a:effectLst/>
                <a:uLnTx/>
                <a:uFillTx/>
                <a:latin typeface="Segoe UI Semibold" panose="020B0702040204020203" pitchFamily="34" charset="0"/>
                <a:ea typeface="+mn-ea"/>
                <a:cs typeface="Segoe UI Semibold" panose="020B0702040204020203" pitchFamily="34" charset="0"/>
              </a:rPr>
              <a:t>Azure Synapse Link : How it works?</a:t>
            </a:r>
          </a:p>
        </p:txBody>
      </p:sp>
      <p:sp>
        <p:nvSpPr>
          <p:cNvPr id="42" name="TextBox 41">
            <a:extLst>
              <a:ext uri="{FF2B5EF4-FFF2-40B4-BE49-F238E27FC236}">
                <a16:creationId xmlns:a16="http://schemas.microsoft.com/office/drawing/2014/main" id="{EF35E2E8-235D-2442-8EBC-465BC8BD5A11}"/>
              </a:ext>
            </a:extLst>
          </p:cNvPr>
          <p:cNvSpPr txBox="1"/>
          <p:nvPr/>
        </p:nvSpPr>
        <p:spPr>
          <a:xfrm>
            <a:off x="5311913" y="1240993"/>
            <a:ext cx="266127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Light" panose="020F0302020204030204"/>
                <a:ea typeface="+mn-ea"/>
                <a:cs typeface="+mn-cs"/>
              </a:rPr>
              <a:t>Analytical 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prstClr val="black"/>
                </a:solidFill>
                <a:effectLst/>
                <a:uLnTx/>
                <a:uFillTx/>
                <a:latin typeface="Calibri" panose="020F0502020204030204"/>
                <a:ea typeface="+mn-ea"/>
                <a:cs typeface="+mn-cs"/>
              </a:rPr>
              <a:t>Column store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optimized for analytical queries</a:t>
            </a:r>
          </a:p>
        </p:txBody>
      </p:sp>
      <p:sp>
        <p:nvSpPr>
          <p:cNvPr id="43" name="TextBox 42">
            <a:extLst>
              <a:ext uri="{FF2B5EF4-FFF2-40B4-BE49-F238E27FC236}">
                <a16:creationId xmlns:a16="http://schemas.microsoft.com/office/drawing/2014/main" id="{4B21A8F2-EF9D-EA41-A091-F900BC463DBF}"/>
              </a:ext>
            </a:extLst>
          </p:cNvPr>
          <p:cNvSpPr txBox="1"/>
          <p:nvPr/>
        </p:nvSpPr>
        <p:spPr>
          <a:xfrm>
            <a:off x="489974" y="1128113"/>
            <a:ext cx="244974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Light" panose="020F0302020204030204"/>
                <a:ea typeface="+mn-ea"/>
                <a:cs typeface="+mn-cs"/>
              </a:rPr>
              <a:t>Transactional Store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prstClr val="black"/>
                </a:solidFill>
                <a:effectLst/>
                <a:uLnTx/>
                <a:uFillTx/>
                <a:latin typeface="Calibri" panose="020F0502020204030204"/>
                <a:ea typeface="+mn-ea"/>
                <a:cs typeface="+mn-cs"/>
              </a:rPr>
              <a:t>Row store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optimized for transactional operations</a:t>
            </a:r>
          </a:p>
        </p:txBody>
      </p:sp>
      <p:pic>
        <p:nvPicPr>
          <p:cNvPr id="44" name="Graphic 43">
            <a:extLst>
              <a:ext uri="{FF2B5EF4-FFF2-40B4-BE49-F238E27FC236}">
                <a16:creationId xmlns:a16="http://schemas.microsoft.com/office/drawing/2014/main" id="{27C2D98B-9F76-B542-B579-8348D3CBA7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4675" y="5126934"/>
            <a:ext cx="333115" cy="382983"/>
          </a:xfrm>
          <a:prstGeom prst="rect">
            <a:avLst/>
          </a:prstGeom>
        </p:spPr>
      </p:pic>
      <p:pic>
        <p:nvPicPr>
          <p:cNvPr id="45" name="Graphic 44">
            <a:extLst>
              <a:ext uri="{FF2B5EF4-FFF2-40B4-BE49-F238E27FC236}">
                <a16:creationId xmlns:a16="http://schemas.microsoft.com/office/drawing/2014/main" id="{F6E04FDC-8256-8C4B-B5B8-88579F1292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613666" y="5101094"/>
            <a:ext cx="434662" cy="434662"/>
          </a:xfrm>
          <a:prstGeom prst="rect">
            <a:avLst/>
          </a:prstGeom>
        </p:spPr>
      </p:pic>
      <p:sp>
        <p:nvSpPr>
          <p:cNvPr id="46" name="Right Brace 45">
            <a:extLst>
              <a:ext uri="{FF2B5EF4-FFF2-40B4-BE49-F238E27FC236}">
                <a16:creationId xmlns:a16="http://schemas.microsoft.com/office/drawing/2014/main" id="{57E8B43E-8CF9-CD45-AF97-825529FDC09D}"/>
              </a:ext>
            </a:extLst>
          </p:cNvPr>
          <p:cNvSpPr/>
          <p:nvPr/>
        </p:nvSpPr>
        <p:spPr>
          <a:xfrm>
            <a:off x="9430667" y="2488585"/>
            <a:ext cx="208792" cy="2520144"/>
          </a:xfrm>
          <a:prstGeom prst="rightBrace">
            <a:avLst>
              <a:gd name="adj1" fmla="val 44540"/>
              <a:gd name="adj2" fmla="val 50000"/>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9F2A025E-7195-E946-9519-6720F0C05B0C}"/>
              </a:ext>
            </a:extLst>
          </p:cNvPr>
          <p:cNvSpPr/>
          <p:nvPr/>
        </p:nvSpPr>
        <p:spPr>
          <a:xfrm>
            <a:off x="3055198" y="5225610"/>
            <a:ext cx="2045753" cy="279244"/>
          </a:xfrm>
          <a:prstGeom prst="rect">
            <a:avLst/>
          </a:prstGeom>
        </p:spPr>
        <p:txBody>
          <a:bodyPr wrap="none">
            <a:spAutoFit/>
          </a:bodyPr>
          <a:lstStyle/>
          <a:p>
            <a:pPr marL="0" marR="0" lvl="0" indent="0" algn="l" defTabSz="710593" rtl="0" eaLnBrk="1" fontAlgn="auto" latinLnBrk="0" hangingPunct="1">
              <a:lnSpc>
                <a:spcPts val="1400"/>
              </a:lnSpc>
              <a:spcBef>
                <a:spcPct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48" name="Rectangle 47">
            <a:extLst>
              <a:ext uri="{FF2B5EF4-FFF2-40B4-BE49-F238E27FC236}">
                <a16:creationId xmlns:a16="http://schemas.microsoft.com/office/drawing/2014/main" id="{FA84BD4D-87F6-FD4D-ADF5-7C3F36351948}"/>
              </a:ext>
            </a:extLst>
          </p:cNvPr>
          <p:cNvSpPr/>
          <p:nvPr/>
        </p:nvSpPr>
        <p:spPr>
          <a:xfrm>
            <a:off x="8707015" y="5236444"/>
            <a:ext cx="2719014" cy="279244"/>
          </a:xfrm>
          <a:prstGeom prst="rect">
            <a:avLst/>
          </a:prstGeom>
        </p:spPr>
        <p:txBody>
          <a:bodyPr wrap="none">
            <a:spAutoFit/>
          </a:bodyPr>
          <a:lstStyle/>
          <a:p>
            <a:pPr marL="0" marR="0" lvl="0" indent="0" algn="l" defTabSz="710593" rtl="0" eaLnBrk="1" fontAlgn="auto" latinLnBrk="0" hangingPunct="1">
              <a:lnSpc>
                <a:spcPts val="1400"/>
              </a:lnSpc>
              <a:spcBef>
                <a:spcPct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Synapse Analytics</a:t>
            </a:r>
          </a:p>
        </p:txBody>
      </p:sp>
      <p:sp>
        <p:nvSpPr>
          <p:cNvPr id="54" name="Rectangle 53">
            <a:extLst>
              <a:ext uri="{FF2B5EF4-FFF2-40B4-BE49-F238E27FC236}">
                <a16:creationId xmlns:a16="http://schemas.microsoft.com/office/drawing/2014/main" id="{3C6EC41B-83E0-C848-9D68-BC015554B156}"/>
              </a:ext>
            </a:extLst>
          </p:cNvPr>
          <p:cNvSpPr/>
          <p:nvPr/>
        </p:nvSpPr>
        <p:spPr bwMode="auto">
          <a:xfrm>
            <a:off x="3189656" y="2752020"/>
            <a:ext cx="1325470" cy="374904"/>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55" name="TextBox 54">
            <a:extLst>
              <a:ext uri="{FF2B5EF4-FFF2-40B4-BE49-F238E27FC236}">
                <a16:creationId xmlns:a16="http://schemas.microsoft.com/office/drawing/2014/main" id="{27CFE599-0A11-504B-8EF2-88D0BC394831}"/>
              </a:ext>
            </a:extLst>
          </p:cNvPr>
          <p:cNvSpPr txBox="1"/>
          <p:nvPr/>
        </p:nvSpPr>
        <p:spPr>
          <a:xfrm>
            <a:off x="6043135" y="3152518"/>
            <a:ext cx="177357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Cloud-Native HTAP</a:t>
            </a:r>
          </a:p>
        </p:txBody>
      </p:sp>
      <p:sp>
        <p:nvSpPr>
          <p:cNvPr id="56" name="TextBox 55">
            <a:extLst>
              <a:ext uri="{FF2B5EF4-FFF2-40B4-BE49-F238E27FC236}">
                <a16:creationId xmlns:a16="http://schemas.microsoft.com/office/drawing/2014/main" id="{864FCD35-1EA1-4145-A2F9-D5F623BF6779}"/>
              </a:ext>
            </a:extLst>
          </p:cNvPr>
          <p:cNvSpPr txBox="1"/>
          <p:nvPr/>
        </p:nvSpPr>
        <p:spPr>
          <a:xfrm>
            <a:off x="5837436" y="4085860"/>
            <a:ext cx="216056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Azure Synapse Link</a:t>
            </a:r>
          </a:p>
        </p:txBody>
      </p:sp>
      <p:sp>
        <p:nvSpPr>
          <p:cNvPr id="59" name="TextBox 58">
            <a:extLst>
              <a:ext uri="{FF2B5EF4-FFF2-40B4-BE49-F238E27FC236}">
                <a16:creationId xmlns:a16="http://schemas.microsoft.com/office/drawing/2014/main" id="{47665578-B176-7A4A-9380-B7E81933115A}"/>
              </a:ext>
            </a:extLst>
          </p:cNvPr>
          <p:cNvSpPr txBox="1"/>
          <p:nvPr/>
        </p:nvSpPr>
        <p:spPr>
          <a:xfrm>
            <a:off x="8809583" y="4229779"/>
            <a:ext cx="45515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SQL</a:t>
            </a:r>
          </a:p>
        </p:txBody>
      </p:sp>
      <p:pic>
        <p:nvPicPr>
          <p:cNvPr id="60" name="Graphic 59">
            <a:extLst>
              <a:ext uri="{FF2B5EF4-FFF2-40B4-BE49-F238E27FC236}">
                <a16:creationId xmlns:a16="http://schemas.microsoft.com/office/drawing/2014/main" id="{6532937E-B4CB-BF4D-9C7A-3A49C1F855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7957" y="3396383"/>
            <a:ext cx="741532" cy="852543"/>
          </a:xfrm>
          <a:prstGeom prst="rect">
            <a:avLst/>
          </a:prstGeom>
        </p:spPr>
      </p:pic>
      <p:pic>
        <p:nvPicPr>
          <p:cNvPr id="61" name="Picture 4" descr="Image result for spark logo transparent">
            <a:extLst>
              <a:ext uri="{FF2B5EF4-FFF2-40B4-BE49-F238E27FC236}">
                <a16:creationId xmlns:a16="http://schemas.microsoft.com/office/drawing/2014/main" id="{B26124AE-3B6A-684F-A17A-D9439BB57F9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38723" y="2991990"/>
            <a:ext cx="648997" cy="339132"/>
          </a:xfrm>
          <a:prstGeom prst="rect">
            <a:avLst/>
          </a:prstGeom>
          <a:noFill/>
          <a:extLst>
            <a:ext uri="{909E8E84-426E-40DD-AFC4-6F175D3DCCD1}">
              <a14:hiddenFill xmlns:a14="http://schemas.microsoft.com/office/drawing/2010/main">
                <a:solidFill>
                  <a:srgbClr val="FFFFFF"/>
                </a:solidFill>
              </a14:hiddenFill>
            </a:ext>
          </a:extLst>
        </p:spPr>
      </p:pic>
      <p:pic>
        <p:nvPicPr>
          <p:cNvPr id="63" name="Graphic 62">
            <a:extLst>
              <a:ext uri="{FF2B5EF4-FFF2-40B4-BE49-F238E27FC236}">
                <a16:creationId xmlns:a16="http://schemas.microsoft.com/office/drawing/2014/main" id="{6E59C9F5-8599-C640-8F7B-C43872F154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4505842" y="3152518"/>
            <a:ext cx="1162031" cy="1162031"/>
          </a:xfrm>
          <a:prstGeom prst="rect">
            <a:avLst/>
          </a:prstGeom>
        </p:spPr>
      </p:pic>
      <p:sp>
        <p:nvSpPr>
          <p:cNvPr id="64" name="TextBox 63">
            <a:extLst>
              <a:ext uri="{FF2B5EF4-FFF2-40B4-BE49-F238E27FC236}">
                <a16:creationId xmlns:a16="http://schemas.microsoft.com/office/drawing/2014/main" id="{ADA23A03-5222-4240-9A3F-E0BD294582E8}"/>
              </a:ext>
            </a:extLst>
          </p:cNvPr>
          <p:cNvSpPr txBox="1"/>
          <p:nvPr/>
        </p:nvSpPr>
        <p:spPr>
          <a:xfrm>
            <a:off x="3219968" y="3779612"/>
            <a:ext cx="118221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Auto-Sync</a:t>
            </a:r>
          </a:p>
        </p:txBody>
      </p:sp>
      <p:pic>
        <p:nvPicPr>
          <p:cNvPr id="65" name="Graphic 64">
            <a:extLst>
              <a:ext uri="{FF2B5EF4-FFF2-40B4-BE49-F238E27FC236}">
                <a16:creationId xmlns:a16="http://schemas.microsoft.com/office/drawing/2014/main" id="{34850670-33E7-294F-89D4-A28F33556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99289" y="3181530"/>
            <a:ext cx="1091145" cy="1091145"/>
          </a:xfrm>
          <a:prstGeom prst="rect">
            <a:avLst/>
          </a:prstGeom>
        </p:spPr>
      </p:pic>
      <p:sp>
        <p:nvSpPr>
          <p:cNvPr id="67" name="Rectangle 66">
            <a:extLst>
              <a:ext uri="{FF2B5EF4-FFF2-40B4-BE49-F238E27FC236}">
                <a16:creationId xmlns:a16="http://schemas.microsoft.com/office/drawing/2014/main" id="{42D5FE45-B826-3144-8075-8B4D0BB1DAED}"/>
              </a:ext>
            </a:extLst>
          </p:cNvPr>
          <p:cNvSpPr/>
          <p:nvPr/>
        </p:nvSpPr>
        <p:spPr bwMode="auto">
          <a:xfrm>
            <a:off x="9801960" y="2586703"/>
            <a:ext cx="1684482" cy="492689"/>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ts val="1300"/>
              </a:lnSpc>
              <a:spcBef>
                <a:spcPct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Machine learning</a:t>
            </a:r>
          </a:p>
        </p:txBody>
      </p:sp>
      <p:sp>
        <p:nvSpPr>
          <p:cNvPr id="68" name="Rectangle 67">
            <a:extLst>
              <a:ext uri="{FF2B5EF4-FFF2-40B4-BE49-F238E27FC236}">
                <a16:creationId xmlns:a16="http://schemas.microsoft.com/office/drawing/2014/main" id="{0022CEC3-0111-164D-B4E4-1EE21067D3F3}"/>
              </a:ext>
            </a:extLst>
          </p:cNvPr>
          <p:cNvSpPr/>
          <p:nvPr/>
        </p:nvSpPr>
        <p:spPr bwMode="auto">
          <a:xfrm>
            <a:off x="9789840" y="3501230"/>
            <a:ext cx="1684482" cy="4937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ts val="1300"/>
              </a:lnSpc>
              <a:spcBef>
                <a:spcPct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Big data analytics</a:t>
            </a:r>
          </a:p>
        </p:txBody>
      </p:sp>
      <p:sp>
        <p:nvSpPr>
          <p:cNvPr id="69" name="Rectangle 68">
            <a:extLst>
              <a:ext uri="{FF2B5EF4-FFF2-40B4-BE49-F238E27FC236}">
                <a16:creationId xmlns:a16="http://schemas.microsoft.com/office/drawing/2014/main" id="{7B5EC029-3E8C-1243-ACD7-AF5817D16E9D}"/>
              </a:ext>
            </a:extLst>
          </p:cNvPr>
          <p:cNvSpPr/>
          <p:nvPr/>
        </p:nvSpPr>
        <p:spPr bwMode="auto">
          <a:xfrm>
            <a:off x="9782160" y="4391680"/>
            <a:ext cx="1684482" cy="4937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ts val="1300"/>
              </a:lnSpc>
              <a:spcBef>
                <a:spcPct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BI Dashboards</a:t>
            </a:r>
          </a:p>
        </p:txBody>
      </p:sp>
      <p:cxnSp>
        <p:nvCxnSpPr>
          <p:cNvPr id="70" name="Straight Arrow Connector 69">
            <a:extLst>
              <a:ext uri="{FF2B5EF4-FFF2-40B4-BE49-F238E27FC236}">
                <a16:creationId xmlns:a16="http://schemas.microsoft.com/office/drawing/2014/main" id="{DD073A79-F4C5-614A-A8AE-174F77D81ABC}"/>
              </a:ext>
            </a:extLst>
          </p:cNvPr>
          <p:cNvCxnSpPr>
            <a:cxnSpLocks/>
          </p:cNvCxnSpPr>
          <p:nvPr/>
        </p:nvCxnSpPr>
        <p:spPr>
          <a:xfrm flipH="1">
            <a:off x="3048963" y="3733534"/>
            <a:ext cx="1557135" cy="0"/>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FB4FE1-8B52-6E47-9300-6EFF00648440}"/>
              </a:ext>
            </a:extLst>
          </p:cNvPr>
          <p:cNvCxnSpPr>
            <a:cxnSpLocks/>
          </p:cNvCxnSpPr>
          <p:nvPr/>
        </p:nvCxnSpPr>
        <p:spPr>
          <a:xfrm flipV="1">
            <a:off x="5086857" y="1616626"/>
            <a:ext cx="0" cy="1686839"/>
          </a:xfrm>
          <a:prstGeom prst="straightConnector1">
            <a:avLst/>
          </a:prstGeom>
          <a:ln w="15875">
            <a:solidFill>
              <a:schemeClr val="bg1">
                <a:lumMod val="65000"/>
              </a:schemeClr>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678405-083F-174C-BDAC-C1FAC3A0766B}"/>
              </a:ext>
            </a:extLst>
          </p:cNvPr>
          <p:cNvCxnSpPr>
            <a:cxnSpLocks/>
          </p:cNvCxnSpPr>
          <p:nvPr/>
        </p:nvCxnSpPr>
        <p:spPr>
          <a:xfrm>
            <a:off x="5086857" y="1616626"/>
            <a:ext cx="225056" cy="0"/>
          </a:xfrm>
          <a:prstGeom prst="line">
            <a:avLst/>
          </a:prstGeom>
          <a:ln w="15875">
            <a:solidFill>
              <a:srgbClr val="A6A6A7"/>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D5B68F8-3637-ED41-B27A-E0B3042EA1F1}"/>
              </a:ext>
            </a:extLst>
          </p:cNvPr>
          <p:cNvCxnSpPr/>
          <p:nvPr/>
        </p:nvCxnSpPr>
        <p:spPr>
          <a:xfrm>
            <a:off x="2501138" y="1616626"/>
            <a:ext cx="225056" cy="0"/>
          </a:xfrm>
          <a:prstGeom prst="line">
            <a:avLst/>
          </a:prstGeom>
          <a:ln w="15875">
            <a:solidFill>
              <a:srgbClr val="A6A6A7"/>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1511E8-81D3-2944-B017-76206A7A5129}"/>
              </a:ext>
            </a:extLst>
          </p:cNvPr>
          <p:cNvCxnSpPr>
            <a:cxnSpLocks/>
          </p:cNvCxnSpPr>
          <p:nvPr/>
        </p:nvCxnSpPr>
        <p:spPr>
          <a:xfrm flipV="1">
            <a:off x="2718684" y="1616626"/>
            <a:ext cx="0" cy="1714496"/>
          </a:xfrm>
          <a:prstGeom prst="straightConnector1">
            <a:avLst/>
          </a:prstGeom>
          <a:ln w="15875">
            <a:solidFill>
              <a:schemeClr val="bg1">
                <a:lumMod val="65000"/>
              </a:schemeClr>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A28EF41-D5CD-4EC7-91D8-7B4A9C4F9239}"/>
              </a:ext>
            </a:extLst>
          </p:cNvPr>
          <p:cNvGrpSpPr/>
          <p:nvPr/>
        </p:nvGrpSpPr>
        <p:grpSpPr>
          <a:xfrm>
            <a:off x="1880164" y="2272291"/>
            <a:ext cx="3980965" cy="3468082"/>
            <a:chOff x="1865045" y="2268678"/>
            <a:chExt cx="3980965" cy="3468082"/>
          </a:xfrm>
          <a:effectLst>
            <a:outerShdw blurRad="63500" sx="102000" sy="102000" algn="ctr" rotWithShape="0">
              <a:prstClr val="black">
                <a:alpha val="40000"/>
              </a:prstClr>
            </a:outerShdw>
          </a:effectLst>
        </p:grpSpPr>
        <p:cxnSp>
          <p:nvCxnSpPr>
            <p:cNvPr id="89" name="Straight Connector 88">
              <a:extLst>
                <a:ext uri="{FF2B5EF4-FFF2-40B4-BE49-F238E27FC236}">
                  <a16:creationId xmlns:a16="http://schemas.microsoft.com/office/drawing/2014/main" id="{26E3D762-CB0D-41D0-9364-56CC8986CFDF}"/>
                </a:ext>
              </a:extLst>
            </p:cNvPr>
            <p:cNvCxnSpPr>
              <a:cxnSpLocks/>
            </p:cNvCxnSpPr>
            <p:nvPr/>
          </p:nvCxnSpPr>
          <p:spPr>
            <a:xfrm>
              <a:off x="1865045" y="2268678"/>
              <a:ext cx="398096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90" name="Straight Connector 89">
              <a:extLst>
                <a:ext uri="{FF2B5EF4-FFF2-40B4-BE49-F238E27FC236}">
                  <a16:creationId xmlns:a16="http://schemas.microsoft.com/office/drawing/2014/main" id="{25FA0BAD-A266-4002-9EDB-8771377AB169}"/>
                </a:ext>
              </a:extLst>
            </p:cNvPr>
            <p:cNvCxnSpPr>
              <a:cxnSpLocks/>
            </p:cNvCxnSpPr>
            <p:nvPr/>
          </p:nvCxnSpPr>
          <p:spPr>
            <a:xfrm>
              <a:off x="1865045" y="2268678"/>
              <a:ext cx="0" cy="3449439"/>
            </a:xfrm>
            <a:prstGeom prst="line">
              <a:avLst/>
            </a:prstGeom>
          </p:spPr>
          <p:style>
            <a:lnRef idx="1">
              <a:schemeClr val="accent3"/>
            </a:lnRef>
            <a:fillRef idx="0">
              <a:schemeClr val="accent3"/>
            </a:fillRef>
            <a:effectRef idx="0">
              <a:schemeClr val="accent3"/>
            </a:effectRef>
            <a:fontRef idx="minor">
              <a:schemeClr val="tx1"/>
            </a:fontRef>
          </p:style>
        </p:cxnSp>
        <p:cxnSp>
          <p:nvCxnSpPr>
            <p:cNvPr id="91" name="Straight Connector 90">
              <a:extLst>
                <a:ext uri="{FF2B5EF4-FFF2-40B4-BE49-F238E27FC236}">
                  <a16:creationId xmlns:a16="http://schemas.microsoft.com/office/drawing/2014/main" id="{5CBABAFE-A719-4AA1-BE62-0A4AC74BF4CA}"/>
                </a:ext>
              </a:extLst>
            </p:cNvPr>
            <p:cNvCxnSpPr>
              <a:cxnSpLocks/>
            </p:cNvCxnSpPr>
            <p:nvPr/>
          </p:nvCxnSpPr>
          <p:spPr>
            <a:xfrm>
              <a:off x="1865045" y="5718117"/>
              <a:ext cx="3980965" cy="11566"/>
            </a:xfrm>
            <a:prstGeom prst="line">
              <a:avLst/>
            </a:prstGeom>
          </p:spPr>
          <p:style>
            <a:lnRef idx="1">
              <a:schemeClr val="accent3"/>
            </a:lnRef>
            <a:fillRef idx="0">
              <a:schemeClr val="accent3"/>
            </a:fillRef>
            <a:effectRef idx="0">
              <a:schemeClr val="accent3"/>
            </a:effectRef>
            <a:fontRef idx="minor">
              <a:schemeClr val="tx1"/>
            </a:fontRef>
          </p:style>
        </p:cxnSp>
        <p:cxnSp>
          <p:nvCxnSpPr>
            <p:cNvPr id="92" name="Straight Connector 91">
              <a:extLst>
                <a:ext uri="{FF2B5EF4-FFF2-40B4-BE49-F238E27FC236}">
                  <a16:creationId xmlns:a16="http://schemas.microsoft.com/office/drawing/2014/main" id="{F673B5B6-9DA3-480F-8833-689971E59FDC}"/>
                </a:ext>
              </a:extLst>
            </p:cNvPr>
            <p:cNvCxnSpPr>
              <a:cxnSpLocks/>
            </p:cNvCxnSpPr>
            <p:nvPr/>
          </p:nvCxnSpPr>
          <p:spPr>
            <a:xfrm>
              <a:off x="5846010" y="2268678"/>
              <a:ext cx="0" cy="1000634"/>
            </a:xfrm>
            <a:prstGeom prst="line">
              <a:avLst/>
            </a:prstGeom>
          </p:spPr>
          <p:style>
            <a:lnRef idx="1">
              <a:schemeClr val="accent3"/>
            </a:lnRef>
            <a:fillRef idx="0">
              <a:schemeClr val="accent3"/>
            </a:fillRef>
            <a:effectRef idx="0">
              <a:schemeClr val="accent3"/>
            </a:effectRef>
            <a:fontRef idx="minor">
              <a:schemeClr val="tx1"/>
            </a:fontRef>
          </p:style>
        </p:cxnSp>
        <p:cxnSp>
          <p:nvCxnSpPr>
            <p:cNvPr id="93" name="Straight Connector 92">
              <a:extLst>
                <a:ext uri="{FF2B5EF4-FFF2-40B4-BE49-F238E27FC236}">
                  <a16:creationId xmlns:a16="http://schemas.microsoft.com/office/drawing/2014/main" id="{7ACB74BB-5C93-41AA-9AB9-A23CED2B454A}"/>
                </a:ext>
              </a:extLst>
            </p:cNvPr>
            <p:cNvCxnSpPr>
              <a:cxnSpLocks/>
            </p:cNvCxnSpPr>
            <p:nvPr/>
          </p:nvCxnSpPr>
          <p:spPr>
            <a:xfrm flipH="1">
              <a:off x="5833230" y="4285511"/>
              <a:ext cx="10862" cy="1451249"/>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113" name="Straight Connector 112">
            <a:extLst>
              <a:ext uri="{FF2B5EF4-FFF2-40B4-BE49-F238E27FC236}">
                <a16:creationId xmlns:a16="http://schemas.microsoft.com/office/drawing/2014/main" id="{D63B1760-EB1D-43AE-9CF0-DDB7907065D1}"/>
              </a:ext>
            </a:extLst>
          </p:cNvPr>
          <p:cNvCxnSpPr>
            <a:cxnSpLocks/>
          </p:cNvCxnSpPr>
          <p:nvPr/>
        </p:nvCxnSpPr>
        <p:spPr>
          <a:xfrm>
            <a:off x="7901798" y="5738291"/>
            <a:ext cx="3828519" cy="0"/>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5" name="Straight Connector 114">
            <a:extLst>
              <a:ext uri="{FF2B5EF4-FFF2-40B4-BE49-F238E27FC236}">
                <a16:creationId xmlns:a16="http://schemas.microsoft.com/office/drawing/2014/main" id="{70261FA7-6860-4737-AB4B-B07FBDF8ED54}"/>
              </a:ext>
            </a:extLst>
          </p:cNvPr>
          <p:cNvCxnSpPr>
            <a:cxnSpLocks/>
          </p:cNvCxnSpPr>
          <p:nvPr/>
        </p:nvCxnSpPr>
        <p:spPr>
          <a:xfrm>
            <a:off x="11730317" y="2272291"/>
            <a:ext cx="0" cy="3468082"/>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9" name="Straight Connector 118">
            <a:extLst>
              <a:ext uri="{FF2B5EF4-FFF2-40B4-BE49-F238E27FC236}">
                <a16:creationId xmlns:a16="http://schemas.microsoft.com/office/drawing/2014/main" id="{C438968B-ECA7-4100-AD25-80E30B593C30}"/>
              </a:ext>
            </a:extLst>
          </p:cNvPr>
          <p:cNvCxnSpPr>
            <a:cxnSpLocks/>
          </p:cNvCxnSpPr>
          <p:nvPr/>
        </p:nvCxnSpPr>
        <p:spPr>
          <a:xfrm>
            <a:off x="7890459" y="2262898"/>
            <a:ext cx="3839858" cy="0"/>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21" name="Straight Connector 120">
            <a:extLst>
              <a:ext uri="{FF2B5EF4-FFF2-40B4-BE49-F238E27FC236}">
                <a16:creationId xmlns:a16="http://schemas.microsoft.com/office/drawing/2014/main" id="{63E4D06A-D17E-4022-8456-20E8A6D64531}"/>
              </a:ext>
            </a:extLst>
          </p:cNvPr>
          <p:cNvCxnSpPr>
            <a:cxnSpLocks/>
          </p:cNvCxnSpPr>
          <p:nvPr/>
        </p:nvCxnSpPr>
        <p:spPr>
          <a:xfrm flipH="1">
            <a:off x="7890459" y="2274076"/>
            <a:ext cx="11339" cy="983730"/>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28" name="Straight Connector 127">
            <a:extLst>
              <a:ext uri="{FF2B5EF4-FFF2-40B4-BE49-F238E27FC236}">
                <a16:creationId xmlns:a16="http://schemas.microsoft.com/office/drawing/2014/main" id="{DDDAA4A1-303C-48AE-B1BE-1636EDDE8B89}"/>
              </a:ext>
            </a:extLst>
          </p:cNvPr>
          <p:cNvCxnSpPr>
            <a:cxnSpLocks/>
          </p:cNvCxnSpPr>
          <p:nvPr/>
        </p:nvCxnSpPr>
        <p:spPr>
          <a:xfrm>
            <a:off x="7901798" y="4316652"/>
            <a:ext cx="0" cy="1423721"/>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grpSp>
        <p:nvGrpSpPr>
          <p:cNvPr id="5" name="Group 4">
            <a:extLst>
              <a:ext uri="{FF2B5EF4-FFF2-40B4-BE49-F238E27FC236}">
                <a16:creationId xmlns:a16="http://schemas.microsoft.com/office/drawing/2014/main" id="{698C774E-A972-4426-9D43-53DE83E355E4}"/>
              </a:ext>
            </a:extLst>
          </p:cNvPr>
          <p:cNvGrpSpPr/>
          <p:nvPr/>
        </p:nvGrpSpPr>
        <p:grpSpPr>
          <a:xfrm>
            <a:off x="5398749" y="3480910"/>
            <a:ext cx="2945926" cy="660840"/>
            <a:chOff x="5398749" y="3480910"/>
            <a:chExt cx="2945926" cy="660840"/>
          </a:xfrm>
        </p:grpSpPr>
        <p:pic>
          <p:nvPicPr>
            <p:cNvPr id="53" name="Picture 14">
              <a:extLst>
                <a:ext uri="{FF2B5EF4-FFF2-40B4-BE49-F238E27FC236}">
                  <a16:creationId xmlns:a16="http://schemas.microsoft.com/office/drawing/2014/main" id="{BD376011-5273-0D4F-8A74-AE4053DE211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043" b="89894" l="372" r="99257">
                          <a14:foregroundMark x1="42379" y1="51064" x2="34201" y2="49468"/>
                          <a14:foregroundMark x1="88476" y1="49468" x2="99257" y2="45213"/>
                          <a14:foregroundMark x1="15242" y1="49468" x2="372" y2="49468"/>
                        </a14:backgroundRemoval>
                      </a14:imgEffect>
                    </a14:imgLayer>
                  </a14:imgProps>
                </a:ext>
                <a:ext uri="{28A0092B-C50C-407E-A947-70E740481C1C}">
                  <a14:useLocalDpi xmlns:a14="http://schemas.microsoft.com/office/drawing/2010/main" val="0"/>
                </a:ext>
              </a:extLst>
            </a:blip>
            <a:srcRect/>
            <a:stretch>
              <a:fillRect/>
            </a:stretch>
          </p:blipFill>
          <p:spPr bwMode="auto">
            <a:xfrm>
              <a:off x="6347087" y="3480910"/>
              <a:ext cx="1049249" cy="66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 name="Straight Connector 142">
              <a:extLst>
                <a:ext uri="{FF2B5EF4-FFF2-40B4-BE49-F238E27FC236}">
                  <a16:creationId xmlns:a16="http://schemas.microsoft.com/office/drawing/2014/main" id="{B7272251-2D32-44F7-97EA-33D887318304}"/>
                </a:ext>
              </a:extLst>
            </p:cNvPr>
            <p:cNvCxnSpPr>
              <a:cxnSpLocks/>
            </p:cNvCxnSpPr>
            <p:nvPr/>
          </p:nvCxnSpPr>
          <p:spPr>
            <a:xfrm>
              <a:off x="5398749" y="3779612"/>
              <a:ext cx="2945926" cy="0"/>
            </a:xfrm>
            <a:prstGeom prst="line">
              <a:avLst/>
            </a:prstGeom>
            <a:ln w="76200">
              <a:solidFill>
                <a:srgbClr val="0078DC"/>
              </a:solidFill>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3B335850-2903-451E-B81C-C841FC26C5AE}"/>
              </a:ext>
            </a:extLst>
          </p:cNvPr>
          <p:cNvCxnSpPr>
            <a:cxnSpLocks/>
          </p:cNvCxnSpPr>
          <p:nvPr/>
        </p:nvCxnSpPr>
        <p:spPr>
          <a:xfrm flipH="1">
            <a:off x="1045029" y="3745201"/>
            <a:ext cx="1050451" cy="2917"/>
          </a:xfrm>
          <a:prstGeom prst="straightConnector1">
            <a:avLst/>
          </a:prstGeom>
          <a:ln w="15875">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DF78595-E921-412E-ADB2-1B1E434CBE63}"/>
              </a:ext>
            </a:extLst>
          </p:cNvPr>
          <p:cNvSpPr txBox="1"/>
          <p:nvPr/>
        </p:nvSpPr>
        <p:spPr>
          <a:xfrm>
            <a:off x="642157" y="2962473"/>
            <a:ext cx="1044401" cy="4154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Operational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Data</a:t>
            </a:r>
          </a:p>
        </p:txBody>
      </p:sp>
      <p:pic>
        <p:nvPicPr>
          <p:cNvPr id="120" name="Picture 119">
            <a:extLst>
              <a:ext uri="{FF2B5EF4-FFF2-40B4-BE49-F238E27FC236}">
                <a16:creationId xmlns:a16="http://schemas.microsoft.com/office/drawing/2014/main" id="{A1C7B26F-C212-487C-8079-C0FA61F5EFC3}"/>
              </a:ext>
            </a:extLst>
          </p:cNvPr>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566706" y="3444406"/>
            <a:ext cx="493878" cy="598653"/>
          </a:xfrm>
          <a:prstGeom prst="rect">
            <a:avLst/>
          </a:prstGeom>
        </p:spPr>
      </p:pic>
      <p:pic>
        <p:nvPicPr>
          <p:cNvPr id="122" name="Picture 121">
            <a:extLst>
              <a:ext uri="{FF2B5EF4-FFF2-40B4-BE49-F238E27FC236}">
                <a16:creationId xmlns:a16="http://schemas.microsoft.com/office/drawing/2014/main" id="{B47E786E-D17B-4DAD-81A4-828E63879111}"/>
              </a:ext>
            </a:extLst>
          </p:cNvPr>
          <p:cNvPicPr>
            <a:picLocks noChangeAspect="1"/>
          </p:cNvPicPr>
          <p:nvPr/>
        </p:nvPicPr>
        <p:blipFill rotWithShape="1">
          <a:blip r:embed="rId14">
            <a:duotone>
              <a:prstClr val="black"/>
              <a:schemeClr val="bg1">
                <a:tint val="45000"/>
                <a:satMod val="400000"/>
              </a:schemeClr>
            </a:duotone>
            <a:extLst>
              <a:ext uri="{BEBA8EAE-BF5A-486C-A8C5-ECC9F3942E4B}">
                <a14:imgProps xmlns:a14="http://schemas.microsoft.com/office/drawing/2010/main">
                  <a14:imgLayer r:embed="rId15">
                    <a14:imgEffect>
                      <a14:brightnessContrast contrast="-40000"/>
                    </a14:imgEffect>
                  </a14:imgLayer>
                </a14:imgProps>
              </a:ext>
            </a:extLst>
          </a:blip>
          <a:srcRect l="6099" t="18345" r="90073" b="74899"/>
          <a:stretch/>
        </p:blipFill>
        <p:spPr>
          <a:xfrm>
            <a:off x="583942" y="4141750"/>
            <a:ext cx="483304" cy="415498"/>
          </a:xfrm>
          <a:prstGeom prst="rect">
            <a:avLst/>
          </a:prstGeom>
          <a:ln>
            <a:noFill/>
          </a:ln>
        </p:spPr>
      </p:pic>
      <p:sp>
        <p:nvSpPr>
          <p:cNvPr id="52" name="TextBox 51">
            <a:extLst>
              <a:ext uri="{FF2B5EF4-FFF2-40B4-BE49-F238E27FC236}">
                <a16:creationId xmlns:a16="http://schemas.microsoft.com/office/drawing/2014/main" id="{98EC1DEC-E12F-4C24-A9E1-7D7CEE3A4343}"/>
              </a:ext>
            </a:extLst>
          </p:cNvPr>
          <p:cNvSpPr txBox="1"/>
          <p:nvPr/>
        </p:nvSpPr>
        <p:spPr>
          <a:xfrm>
            <a:off x="2102577" y="6159388"/>
            <a:ext cx="7486866" cy="4697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Light" panose="020F0302020204030204"/>
                <a:ea typeface="+mn-ea"/>
                <a:cs typeface="Segoe UI" panose="020B0502040204020203" pitchFamily="34" charset="0"/>
              </a:rPr>
              <a:t> </a:t>
            </a:r>
            <a:r>
              <a:rPr kumimoji="0" lang="en-US" sz="2400" b="1" i="0" u="none" strike="noStrike" kern="1200" cap="none" spc="0" normalizeH="0" baseline="0" noProof="0">
                <a:ln>
                  <a:noFill/>
                </a:ln>
                <a:solidFill>
                  <a:prstClr val="black"/>
                </a:solidFill>
                <a:effectLst/>
                <a:uLnTx/>
                <a:uFillTx/>
                <a:latin typeface="Calibri Light" panose="020F0302020204030204"/>
                <a:ea typeface="+mn-ea"/>
                <a:cs typeface="Segoe UI" panose="020B0502040204020203" pitchFamily="34" charset="0"/>
              </a:rPr>
              <a:t>Generate near real-time insights on your operational data</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2E0D881C-D2E8-45A8-AAE3-F8203FC3D702}"/>
              </a:ext>
            </a:extLst>
          </p:cNvPr>
          <p:cNvCxnSpPr>
            <a:cxnSpLocks/>
          </p:cNvCxnSpPr>
          <p:nvPr/>
        </p:nvCxnSpPr>
        <p:spPr>
          <a:xfrm>
            <a:off x="5861129" y="3257806"/>
            <a:ext cx="0" cy="1031318"/>
          </a:xfrm>
          <a:prstGeom prst="line">
            <a:avLst/>
          </a:prstGeom>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3" name="Footer Placeholder 2">
            <a:extLst>
              <a:ext uri="{FF2B5EF4-FFF2-40B4-BE49-F238E27FC236}">
                <a16:creationId xmlns:a16="http://schemas.microsoft.com/office/drawing/2014/main" id="{D9F8A845-593E-4BF8-A131-D452A1FBA1B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Ask Questions : http://aka.ms/cosmos-qa</a:t>
            </a:r>
          </a:p>
        </p:txBody>
      </p:sp>
    </p:spTree>
    <p:extLst>
      <p:ext uri="{BB962C8B-B14F-4D97-AF65-F5344CB8AC3E}">
        <p14:creationId xmlns:p14="http://schemas.microsoft.com/office/powerpoint/2010/main" val="3955322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6" grpId="0" animBg="1"/>
      <p:bldP spid="48" grpId="0"/>
      <p:bldP spid="55" grpId="0"/>
      <p:bldP spid="56" grpId="0"/>
      <p:bldP spid="59" grpId="0"/>
      <p:bldP spid="64" grpId="0"/>
      <p:bldP spid="67" grpId="0" animBg="1"/>
      <p:bldP spid="68" grpId="0" animBg="1"/>
      <p:bldP spid="69" grpId="0" animBg="1"/>
      <p:bldP spid="5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B043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AC6C-1132-4944-91A6-AFB9737552FF}"/>
              </a:ext>
            </a:extLst>
          </p:cNvPr>
          <p:cNvSpPr>
            <a:spLocks noGrp="1"/>
          </p:cNvSpPr>
          <p:nvPr>
            <p:ph type="title"/>
          </p:nvPr>
        </p:nvSpPr>
        <p:spPr>
          <a:xfrm>
            <a:off x="588263" y="457200"/>
            <a:ext cx="11018520" cy="492443"/>
          </a:xfrm>
        </p:spPr>
        <p:txBody>
          <a:bodyPr/>
          <a:lstStyle/>
          <a:p>
            <a:pPr algn="ctr"/>
            <a:r>
              <a:rPr lang="en-US" sz="3200"/>
              <a:t>Azure Cosmos DB: What Comes Next</a:t>
            </a:r>
          </a:p>
        </p:txBody>
      </p:sp>
      <p:graphicFrame>
        <p:nvGraphicFramePr>
          <p:cNvPr id="6" name="Diagram 5">
            <a:extLst>
              <a:ext uri="{FF2B5EF4-FFF2-40B4-BE49-F238E27FC236}">
                <a16:creationId xmlns:a16="http://schemas.microsoft.com/office/drawing/2014/main" id="{5F4A25F8-338D-4CF2-9500-0A65DE421FA4}"/>
              </a:ext>
            </a:extLst>
          </p:cNvPr>
          <p:cNvGraphicFramePr/>
          <p:nvPr/>
        </p:nvGraphicFramePr>
        <p:xfrm>
          <a:off x="1063169" y="1736120"/>
          <a:ext cx="9871529" cy="4476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8180E613-57D5-4920-902F-CD474150490D}"/>
              </a:ext>
            </a:extLst>
          </p:cNvPr>
          <p:cNvSpPr txBox="1"/>
          <p:nvPr/>
        </p:nvSpPr>
        <p:spPr>
          <a:xfrm>
            <a:off x="588263" y="1582232"/>
            <a:ext cx="1085189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mn-cs"/>
              </a:rPr>
              <a:t>Product is evolving quickly with investments across 3 key pillars:</a:t>
            </a:r>
          </a:p>
        </p:txBody>
      </p:sp>
    </p:spTree>
    <p:extLst>
      <p:ext uri="{BB962C8B-B14F-4D97-AF65-F5344CB8AC3E}">
        <p14:creationId xmlns:p14="http://schemas.microsoft.com/office/powerpoint/2010/main" val="28418623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6A531D-5D57-4809-980D-F5B53B2298A2}"/>
              </a:ext>
            </a:extLst>
          </p:cNvPr>
          <p:cNvSpPr>
            <a:spLocks noGrp="1"/>
          </p:cNvSpPr>
          <p:nvPr>
            <p:ph type="body" sz="quarter" idx="10"/>
          </p:nvPr>
        </p:nvSpPr>
        <p:spPr>
          <a:xfrm>
            <a:off x="460379" y="504264"/>
            <a:ext cx="11018520" cy="6024470"/>
          </a:xfrm>
        </p:spPr>
        <p:txBody>
          <a:bodyPr anchor="t"/>
          <a:lstStyle/>
          <a:p>
            <a:pPr marL="571500" lvl="1" indent="-342900">
              <a:buFont typeface="Arial" panose="020B0604020202020204" pitchFamily="34" charset="0"/>
              <a:buChar char="•"/>
            </a:pPr>
            <a:endParaRPr lang="en-US" sz="1400" dirty="0"/>
          </a:p>
          <a:p>
            <a:pPr>
              <a:lnSpc>
                <a:spcPct val="100000"/>
              </a:lnSpc>
              <a:spcAft>
                <a:spcPts val="600"/>
              </a:spcAft>
            </a:pPr>
            <a:r>
              <a:rPr lang="en-US" dirty="0"/>
              <a:t>Closing</a:t>
            </a:r>
          </a:p>
          <a:p>
            <a:pPr marL="342900" indent="-342900">
              <a:lnSpc>
                <a:spcPct val="100000"/>
              </a:lnSpc>
              <a:spcAft>
                <a:spcPts val="600"/>
              </a:spcAft>
              <a:buFont typeface="Arial" panose="020B0604020202020204" pitchFamily="34" charset="0"/>
              <a:buChar char="•"/>
            </a:pPr>
            <a:r>
              <a:rPr lang="en-US" sz="1600" dirty="0"/>
              <a:t>Azure Cosmos DB Certification : DP 420</a:t>
            </a:r>
          </a:p>
          <a:p>
            <a:pPr marL="342900" indent="-342900">
              <a:lnSpc>
                <a:spcPct val="100000"/>
              </a:lnSpc>
              <a:spcAft>
                <a:spcPts val="600"/>
              </a:spcAft>
              <a:buFont typeface="Arial" panose="020B0604020202020204" pitchFamily="34" charset="0"/>
              <a:buChar char="•"/>
            </a:pPr>
            <a:r>
              <a:rPr lang="en-US" sz="1600" dirty="0"/>
              <a:t>Provide feedback , comments, topics you want to hear about : please send email to </a:t>
            </a:r>
            <a:r>
              <a:rPr lang="en-US" sz="1400" dirty="0">
                <a:gradFill>
                  <a:gsLst>
                    <a:gs pos="2917">
                      <a:schemeClr val="tx1"/>
                    </a:gs>
                    <a:gs pos="30000">
                      <a:schemeClr val="tx1"/>
                    </a:gs>
                  </a:gsLst>
                  <a:lin ang="5400000" scaled="0"/>
                </a:gradFill>
                <a:hlinkClick r:id="rId2"/>
              </a:rPr>
              <a:t>cosmospartnersuccess@microsoft.com</a:t>
            </a:r>
            <a:r>
              <a:rPr lang="en-US" sz="1400" dirty="0">
                <a:gradFill>
                  <a:gsLst>
                    <a:gs pos="2917">
                      <a:schemeClr val="tx1"/>
                    </a:gs>
                    <a:gs pos="30000">
                      <a:schemeClr val="tx1"/>
                    </a:gs>
                  </a:gsLst>
                  <a:lin ang="5400000" scaled="0"/>
                </a:gradFill>
              </a:rPr>
              <a:t> </a:t>
            </a:r>
          </a:p>
          <a:p>
            <a:pPr marL="342900" indent="-342900">
              <a:lnSpc>
                <a:spcPct val="10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Attend</a:t>
            </a:r>
            <a:r>
              <a:rPr lang="en-US" sz="1400" dirty="0">
                <a:gradFill>
                  <a:gsLst>
                    <a:gs pos="2917">
                      <a:schemeClr val="tx1"/>
                    </a:gs>
                    <a:gs pos="30000">
                      <a:schemeClr val="tx1"/>
                    </a:gs>
                  </a:gsLst>
                  <a:lin ang="5400000" scaled="0"/>
                </a:gradFill>
              </a:rPr>
              <a:t> </a:t>
            </a:r>
            <a:r>
              <a:rPr lang="en-US" sz="1400" dirty="0">
                <a:hlinkClick r:id="rId3"/>
              </a:rPr>
              <a:t>Partner Tech Connect (gotcosmos.com)</a:t>
            </a:r>
            <a:r>
              <a:rPr lang="en-US" sz="140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for upcoming special topic sessions and Q&amp;A sessions.</a:t>
            </a:r>
          </a:p>
          <a:p>
            <a:pPr marL="342900" indent="-342900">
              <a:lnSpc>
                <a:spcPct val="10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Ask technical questions on </a:t>
            </a:r>
            <a:r>
              <a:rPr lang="en-US" sz="1400" dirty="0">
                <a:hlinkClick r:id="rId4"/>
              </a:rPr>
              <a:t>Posts containing 'cosmos </a:t>
            </a:r>
            <a:r>
              <a:rPr lang="en-US" sz="1400" dirty="0" err="1">
                <a:hlinkClick r:id="rId4"/>
              </a:rPr>
              <a:t>db</a:t>
            </a:r>
            <a:r>
              <a:rPr lang="en-US" sz="1400" dirty="0">
                <a:hlinkClick r:id="rId4"/>
              </a:rPr>
              <a:t>' - Stack Overflow</a:t>
            </a:r>
            <a:r>
              <a:rPr lang="en-US" sz="140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with tag :cosmos </a:t>
            </a:r>
            <a:r>
              <a:rPr lang="en-US" sz="1600" dirty="0" err="1">
                <a:gradFill>
                  <a:gsLst>
                    <a:gs pos="2917">
                      <a:schemeClr val="tx1"/>
                    </a:gs>
                    <a:gs pos="30000">
                      <a:schemeClr val="tx1"/>
                    </a:gs>
                  </a:gsLst>
                  <a:lin ang="5400000" scaled="0"/>
                </a:gradFill>
              </a:rPr>
              <a:t>db</a:t>
            </a:r>
            <a:r>
              <a:rPr lang="en-US" sz="1600" dirty="0">
                <a:gradFill>
                  <a:gsLst>
                    <a:gs pos="2917">
                      <a:schemeClr val="tx1"/>
                    </a:gs>
                    <a:gs pos="30000">
                      <a:schemeClr val="tx1"/>
                    </a:gs>
                  </a:gsLst>
                  <a:lin ang="5400000" scaled="0"/>
                </a:gradFill>
              </a:rPr>
              <a:t>”. We will answer this here. Any Other ideas welcome ? </a:t>
            </a:r>
            <a:endParaRPr lang="en-US" sz="1400" dirty="0">
              <a:gradFill>
                <a:gsLst>
                  <a:gs pos="2917">
                    <a:schemeClr val="tx1"/>
                  </a:gs>
                  <a:gs pos="30000">
                    <a:schemeClr val="tx1"/>
                  </a:gs>
                </a:gsLst>
                <a:lin ang="5400000" scaled="0"/>
              </a:gradFill>
            </a:endParaRPr>
          </a:p>
          <a:p>
            <a:pPr lvl="1"/>
            <a:endParaRPr lang="en-US" dirty="0"/>
          </a:p>
          <a:p>
            <a:pPr>
              <a:lnSpc>
                <a:spcPct val="100000"/>
              </a:lnSpc>
            </a:pPr>
            <a:r>
              <a:rPr lang="en-US" dirty="0"/>
              <a:t>Resources </a:t>
            </a:r>
          </a:p>
          <a:p>
            <a:pPr marL="571500" lvl="1" indent="-342900">
              <a:lnSpc>
                <a:spcPct val="100000"/>
              </a:lnSpc>
              <a:spcAft>
                <a:spcPts val="400"/>
              </a:spcAft>
              <a:buFont typeface="Arial" panose="020B0604020202020204" pitchFamily="34" charset="0"/>
              <a:buChar char="•"/>
            </a:pPr>
            <a:r>
              <a:rPr lang="en-US" sz="1600" dirty="0"/>
              <a:t>Workshops &amp; Slideware: </a:t>
            </a:r>
            <a:r>
              <a:rPr lang="en-US" sz="1600" i="0" dirty="0">
                <a:effectLst/>
                <a:hlinkClick r:id="rId5" tooltip="https://azurecosmosdb.github.io/cosmosdbworkshops/#slides"/>
              </a:rPr>
              <a:t>https://azurecosmosdb.github.io/CosmosDBWorkshops/#slides</a:t>
            </a:r>
            <a:endParaRPr lang="en-US" sz="1600" i="0" dirty="0">
              <a:effectLst/>
            </a:endParaRPr>
          </a:p>
          <a:p>
            <a:pPr marL="571500" lvl="1" indent="-342900">
              <a:lnSpc>
                <a:spcPct val="100000"/>
              </a:lnSpc>
              <a:spcAft>
                <a:spcPts val="400"/>
              </a:spcAft>
              <a:buFont typeface="Arial" panose="020B0604020202020204" pitchFamily="34" charset="0"/>
              <a:buChar char="•"/>
            </a:pPr>
            <a:r>
              <a:rPr lang="en-US" sz="1600" dirty="0"/>
              <a:t>Cosmos DB Blog : </a:t>
            </a:r>
            <a:r>
              <a:rPr lang="en-US" sz="1600" i="0" dirty="0">
                <a:effectLst/>
                <a:hlinkClick r:id="rId6" tooltip="https://devblogs.microsoft.com/cosmosdb/"/>
              </a:rPr>
              <a:t>https://devblogs.microsoft.com/cosmosdb/</a:t>
            </a:r>
            <a:endParaRPr lang="en-US" sz="1600" dirty="0"/>
          </a:p>
          <a:p>
            <a:pPr marL="571500" lvl="1" indent="-342900">
              <a:lnSpc>
                <a:spcPct val="100000"/>
              </a:lnSpc>
              <a:spcAft>
                <a:spcPts val="400"/>
              </a:spcAft>
              <a:buFont typeface="Arial" panose="020B0604020202020204" pitchFamily="34" charset="0"/>
              <a:buChar char="•"/>
            </a:pPr>
            <a:r>
              <a:rPr lang="en-US" sz="1600" i="0" dirty="0">
                <a:effectLst/>
              </a:rPr>
              <a:t>Main Documentation: </a:t>
            </a:r>
            <a:r>
              <a:rPr lang="en-US" sz="1600" i="0" dirty="0">
                <a:effectLst/>
                <a:hlinkClick r:id="rId7" tooltip="https://docs.microsoft.com/en-us/azure/cosmos-db/"/>
              </a:rPr>
              <a:t>https://docs.microsoft.com/en-us/azure/cosmos-db/</a:t>
            </a:r>
            <a:endParaRPr lang="en-US" sz="1600" i="0" dirty="0">
              <a:effectLst/>
            </a:endParaRPr>
          </a:p>
          <a:p>
            <a:pPr marL="571500" lvl="1" indent="-342900">
              <a:lnSpc>
                <a:spcPct val="100000"/>
              </a:lnSpc>
              <a:spcAft>
                <a:spcPts val="400"/>
              </a:spcAft>
              <a:buFont typeface="Arial" panose="020B0604020202020204" pitchFamily="34" charset="0"/>
              <a:buChar char="•"/>
            </a:pPr>
            <a:r>
              <a:rPr lang="en-US" sz="1600" dirty="0"/>
              <a:t>Cosmos DB </a:t>
            </a:r>
            <a:r>
              <a:rPr lang="en-US" sz="1600" dirty="0" err="1"/>
              <a:t>Youtube</a:t>
            </a:r>
            <a:r>
              <a:rPr lang="en-US" sz="1600" dirty="0"/>
              <a:t> Channel : </a:t>
            </a:r>
            <a:r>
              <a:rPr lang="en-US" sz="1600" i="0" dirty="0">
                <a:effectLst/>
                <a:hlinkClick r:id="rId8" tooltip="https://www.youtube.com/azurecosmosdb"/>
              </a:rPr>
              <a:t>https://www.youtube.com/azurecosmosdb</a:t>
            </a:r>
            <a:endParaRPr lang="en-US" sz="1600" i="0" dirty="0">
              <a:effectLst/>
            </a:endParaRPr>
          </a:p>
          <a:p>
            <a:pPr marL="571500" lvl="1" indent="-342900">
              <a:lnSpc>
                <a:spcPct val="100000"/>
              </a:lnSpc>
              <a:spcAft>
                <a:spcPts val="400"/>
              </a:spcAft>
              <a:buFont typeface="Arial" panose="020B0604020202020204" pitchFamily="34" charset="0"/>
              <a:buChar char="•"/>
            </a:pPr>
            <a:r>
              <a:rPr lang="en-US" sz="1600" dirty="0"/>
              <a:t>MS Learn: </a:t>
            </a:r>
            <a:r>
              <a:rPr lang="en-US" sz="1600" dirty="0">
                <a:hlinkClick r:id="rId9"/>
              </a:rPr>
              <a:t>https://docs.microsoft.com/en-us/learn/paths/work-with-nosql-data-in-azure-cosmos-db/</a:t>
            </a:r>
            <a:endParaRPr lang="en-US" sz="1600" dirty="0"/>
          </a:p>
          <a:p>
            <a:pPr marL="571500" lvl="1" indent="-342900">
              <a:lnSpc>
                <a:spcPct val="100000"/>
              </a:lnSpc>
              <a:spcAft>
                <a:spcPts val="400"/>
              </a:spcAft>
              <a:buFont typeface="Arial" panose="020B0604020202020204" pitchFamily="34" charset="0"/>
              <a:buChar char="•"/>
            </a:pPr>
            <a:r>
              <a:rPr lang="en-US" sz="1600" i="0" dirty="0">
                <a:effectLst/>
              </a:rPr>
              <a:t>Pluralsight courses (free MS FTE access): </a:t>
            </a:r>
            <a:r>
              <a:rPr lang="en-US" sz="1600" i="0" dirty="0">
                <a:effectLst/>
                <a:hlinkClick r:id="rId10" tooltip="https://microsoft.sharepoint.com/_layouts/15/search.aspx/?q=pluralsight"/>
              </a:rPr>
              <a:t>https://microsoft.sharepoint.com/_layouts/15/search.aspx/?q=pluralsight</a:t>
            </a:r>
            <a:endParaRPr lang="en-US" sz="1600" i="0" dirty="0">
              <a:effectLst/>
            </a:endParaRPr>
          </a:p>
          <a:p>
            <a:pPr marL="571500" lvl="1" indent="-342900">
              <a:lnSpc>
                <a:spcPct val="100000"/>
              </a:lnSpc>
              <a:spcAft>
                <a:spcPts val="400"/>
              </a:spcAft>
              <a:buFont typeface="Arial" panose="020B0604020202020204" pitchFamily="34" charset="0"/>
              <a:buChar char="•"/>
            </a:pPr>
            <a:r>
              <a:rPr lang="en-US" sz="1600" dirty="0"/>
              <a:t>Channel 9  events (Build, Ignite) : </a:t>
            </a:r>
            <a:r>
              <a:rPr lang="en-US" sz="1600" i="0" dirty="0">
                <a:effectLst/>
                <a:hlinkClick r:id="rId11" tooltip="https://channel9.msdn.com/"/>
              </a:rPr>
              <a:t>https://channel9.msdn.com/</a:t>
            </a:r>
            <a:endParaRPr lang="en-US" sz="1600" i="0" dirty="0">
              <a:effectLst/>
            </a:endParaRPr>
          </a:p>
          <a:p>
            <a:pPr marL="571500" lvl="1" indent="-342900">
              <a:lnSpc>
                <a:spcPct val="100000"/>
              </a:lnSpc>
              <a:spcAft>
                <a:spcPts val="400"/>
              </a:spcAft>
              <a:buFont typeface="Arial" panose="020B0604020202020204" pitchFamily="34" charset="0"/>
              <a:buChar char="•"/>
            </a:pPr>
            <a:r>
              <a:rPr lang="en-US" sz="1600" i="0" dirty="0">
                <a:effectLst/>
              </a:rPr>
              <a:t>Twitter : @AzureCosmosDB ; #AzureCosmosDB , #CosmosDB</a:t>
            </a:r>
          </a:p>
          <a:p>
            <a:pPr marL="571500" lvl="1" indent="-342900">
              <a:lnSpc>
                <a:spcPct val="100000"/>
              </a:lnSpc>
              <a:buFont typeface="Arial" panose="020B0604020202020204" pitchFamily="34" charset="0"/>
              <a:buChar char="•"/>
            </a:pPr>
            <a:endParaRPr lang="en-US" b="0" i="0" dirty="0">
              <a:effectLst/>
              <a:latin typeface="Segoe UI" panose="020B0502040204020203" pitchFamily="34" charset="0"/>
            </a:endParaRPr>
          </a:p>
          <a:p>
            <a:pPr lvl="1"/>
            <a:endParaRPr lang="en-US" dirty="0"/>
          </a:p>
        </p:txBody>
      </p:sp>
    </p:spTree>
    <p:extLst>
      <p:ext uri="{BB962C8B-B14F-4D97-AF65-F5344CB8AC3E}">
        <p14:creationId xmlns:p14="http://schemas.microsoft.com/office/powerpoint/2010/main" val="1183162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noAutofit/>
          </a:bodyPr>
          <a:lstStyle/>
          <a:p>
            <a:r>
              <a:rPr lang="en-US"/>
              <a:t>Azure Cosmos DB</a:t>
            </a:r>
            <a:br>
              <a:rPr lang="en-US"/>
            </a:br>
            <a:endParaRPr lang="en-US"/>
          </a:p>
        </p:txBody>
      </p:sp>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2"/>
          </p:nvPr>
        </p:nvSpPr>
        <p:spPr>
          <a:xfrm>
            <a:off x="584200" y="1128911"/>
            <a:ext cx="11018520" cy="307777"/>
          </a:xfrm>
        </p:spPr>
        <p:txBody>
          <a:bodyPr/>
          <a:lstStyle/>
          <a:p>
            <a:r>
              <a:rPr lang="en-US">
                <a:solidFill>
                  <a:schemeClr val="bg2"/>
                </a:solidFill>
              </a:rPr>
              <a:t>Fast, distributed database with relational and non-relational APIs for any scale</a:t>
            </a:r>
          </a:p>
        </p:txBody>
      </p:sp>
      <p:grpSp>
        <p:nvGrpSpPr>
          <p:cNvPr id="64" name="Group 63">
            <a:extLst>
              <a:ext uri="{FF2B5EF4-FFF2-40B4-BE49-F238E27FC236}">
                <a16:creationId xmlns:a16="http://schemas.microsoft.com/office/drawing/2014/main" id="{E7CC0E87-5894-46C8-9852-ADD258F560F5}"/>
              </a:ext>
            </a:extLst>
          </p:cNvPr>
          <p:cNvGrpSpPr/>
          <p:nvPr/>
        </p:nvGrpSpPr>
        <p:grpSpPr>
          <a:xfrm>
            <a:off x="568212" y="1765634"/>
            <a:ext cx="2073795" cy="3790603"/>
            <a:chOff x="707281" y="2478434"/>
            <a:chExt cx="2073795" cy="3790603"/>
          </a:xfrm>
        </p:grpSpPr>
        <p:sp>
          <p:nvSpPr>
            <p:cNvPr id="24" name="Freeform: Shape 23">
              <a:extLst>
                <a:ext uri="{FF2B5EF4-FFF2-40B4-BE49-F238E27FC236}">
                  <a16:creationId xmlns:a16="http://schemas.microsoft.com/office/drawing/2014/main" id="{47547475-625D-4EB5-9AA8-6BE37FCD2AE1}"/>
                </a:ext>
              </a:extLst>
            </p:cNvPr>
            <p:cNvSpPr/>
            <p:nvPr/>
          </p:nvSpPr>
          <p:spPr>
            <a:xfrm>
              <a:off x="707281" y="2478434"/>
              <a:ext cx="207379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117475" marR="0" lvl="1"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Serverless Guaranteed speed at any scale,</a:t>
              </a:r>
            </a:p>
            <a:p>
              <a:pPr marL="117475" marR="0" lvl="1"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best TCO</a:t>
              </a:r>
            </a:p>
          </p:txBody>
        </p:sp>
        <p:grpSp>
          <p:nvGrpSpPr>
            <p:cNvPr id="9" name="Group 4">
              <a:extLst>
                <a:ext uri="{FF2B5EF4-FFF2-40B4-BE49-F238E27FC236}">
                  <a16:creationId xmlns:a16="http://schemas.microsoft.com/office/drawing/2014/main" id="{6D701B06-EB39-473F-ADF8-522D63DF3C0E}"/>
                </a:ext>
              </a:extLst>
            </p:cNvPr>
            <p:cNvGrpSpPr>
              <a:grpSpLocks noChangeAspect="1"/>
            </p:cNvGrpSpPr>
            <p:nvPr/>
          </p:nvGrpSpPr>
          <p:grpSpPr bwMode="auto">
            <a:xfrm>
              <a:off x="1346841" y="2857414"/>
              <a:ext cx="824000" cy="824000"/>
              <a:chOff x="1084" y="1911"/>
              <a:chExt cx="418" cy="418"/>
            </a:xfrm>
          </p:grpSpPr>
          <p:sp>
            <p:nvSpPr>
              <p:cNvPr id="10" name="AutoShape 3">
                <a:extLst>
                  <a:ext uri="{FF2B5EF4-FFF2-40B4-BE49-F238E27FC236}">
                    <a16:creationId xmlns:a16="http://schemas.microsoft.com/office/drawing/2014/main" id="{56328F51-E31F-47B4-A4AF-829EC8322654}"/>
                  </a:ext>
                </a:extLst>
              </p:cNvPr>
              <p:cNvSpPr>
                <a:spLocks noChangeAspect="1" noChangeArrowheads="1" noTextEdit="1"/>
              </p:cNvSpPr>
              <p:nvPr/>
            </p:nvSpPr>
            <p:spPr bwMode="auto">
              <a:xfrm>
                <a:off x="1084" y="1911"/>
                <a:ext cx="41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8BBACAAC-9FA5-4701-BDAB-346D353E9A41}"/>
                  </a:ext>
                </a:extLst>
              </p:cNvPr>
              <p:cNvSpPr>
                <a:spLocks/>
              </p:cNvSpPr>
              <p:nvPr/>
            </p:nvSpPr>
            <p:spPr bwMode="auto">
              <a:xfrm>
                <a:off x="1138" y="1960"/>
                <a:ext cx="324" cy="230"/>
              </a:xfrm>
              <a:custGeom>
                <a:avLst/>
                <a:gdLst>
                  <a:gd name="T0" fmla="*/ 320 w 320"/>
                  <a:gd name="T1" fmla="*/ 0 h 227"/>
                  <a:gd name="T2" fmla="*/ 320 w 320"/>
                  <a:gd name="T3" fmla="*/ 0 h 227"/>
                  <a:gd name="T4" fmla="*/ 0 w 320"/>
                  <a:gd name="T5" fmla="*/ 0 h 227"/>
                  <a:gd name="T6" fmla="*/ 0 w 320"/>
                  <a:gd name="T7" fmla="*/ 214 h 227"/>
                  <a:gd name="T8" fmla="*/ 31 w 320"/>
                  <a:gd name="T9" fmla="*/ 214 h 227"/>
                  <a:gd name="T10" fmla="*/ 54 w 320"/>
                  <a:gd name="T11" fmla="*/ 191 h 227"/>
                  <a:gd name="T12" fmla="*/ 63 w 320"/>
                  <a:gd name="T13" fmla="*/ 187 h 227"/>
                  <a:gd name="T14" fmla="*/ 73 w 320"/>
                  <a:gd name="T15" fmla="*/ 191 h 227"/>
                  <a:gd name="T16" fmla="*/ 109 w 320"/>
                  <a:gd name="T17" fmla="*/ 227 h 227"/>
                  <a:gd name="T18" fmla="*/ 160 w 320"/>
                  <a:gd name="T19" fmla="*/ 30 h 227"/>
                  <a:gd name="T20" fmla="*/ 165 w 320"/>
                  <a:gd name="T21" fmla="*/ 23 h 227"/>
                  <a:gd name="T22" fmla="*/ 173 w 320"/>
                  <a:gd name="T23" fmla="*/ 20 h 227"/>
                  <a:gd name="T24" fmla="*/ 181 w 320"/>
                  <a:gd name="T25" fmla="*/ 23 h 227"/>
                  <a:gd name="T26" fmla="*/ 186 w 320"/>
                  <a:gd name="T27" fmla="*/ 30 h 227"/>
                  <a:gd name="T28" fmla="*/ 207 w 320"/>
                  <a:gd name="T29" fmla="*/ 117 h 227"/>
                  <a:gd name="T30" fmla="*/ 240 w 320"/>
                  <a:gd name="T31" fmla="*/ 117 h 227"/>
                  <a:gd name="T32" fmla="*/ 248 w 320"/>
                  <a:gd name="T33" fmla="*/ 120 h 227"/>
                  <a:gd name="T34" fmla="*/ 253 w 320"/>
                  <a:gd name="T35" fmla="*/ 127 h 227"/>
                  <a:gd name="T36" fmla="*/ 268 w 320"/>
                  <a:gd name="T37" fmla="*/ 187 h 227"/>
                  <a:gd name="T38" fmla="*/ 320 w 320"/>
                  <a:gd name="T39" fmla="*/ 187 h 227"/>
                  <a:gd name="T40" fmla="*/ 320 w 320"/>
                  <a:gd name="T4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27">
                    <a:moveTo>
                      <a:pt x="320" y="0"/>
                    </a:moveTo>
                    <a:lnTo>
                      <a:pt x="320" y="0"/>
                    </a:lnTo>
                    <a:lnTo>
                      <a:pt x="0" y="0"/>
                    </a:lnTo>
                    <a:lnTo>
                      <a:pt x="0" y="214"/>
                    </a:lnTo>
                    <a:lnTo>
                      <a:pt x="31" y="214"/>
                    </a:lnTo>
                    <a:lnTo>
                      <a:pt x="54" y="191"/>
                    </a:lnTo>
                    <a:cubicBezTo>
                      <a:pt x="56" y="188"/>
                      <a:pt x="60" y="187"/>
                      <a:pt x="63" y="187"/>
                    </a:cubicBezTo>
                    <a:cubicBezTo>
                      <a:pt x="67" y="187"/>
                      <a:pt x="70" y="188"/>
                      <a:pt x="73" y="191"/>
                    </a:cubicBezTo>
                    <a:lnTo>
                      <a:pt x="109" y="227"/>
                    </a:lnTo>
                    <a:lnTo>
                      <a:pt x="160" y="30"/>
                    </a:lnTo>
                    <a:cubicBezTo>
                      <a:pt x="161" y="27"/>
                      <a:pt x="162" y="25"/>
                      <a:pt x="165" y="23"/>
                    </a:cubicBezTo>
                    <a:cubicBezTo>
                      <a:pt x="167" y="21"/>
                      <a:pt x="170" y="20"/>
                      <a:pt x="173" y="20"/>
                    </a:cubicBezTo>
                    <a:cubicBezTo>
                      <a:pt x="176" y="20"/>
                      <a:pt x="179" y="21"/>
                      <a:pt x="181" y="23"/>
                    </a:cubicBezTo>
                    <a:cubicBezTo>
                      <a:pt x="184" y="25"/>
                      <a:pt x="185" y="27"/>
                      <a:pt x="186" y="30"/>
                    </a:cubicBezTo>
                    <a:lnTo>
                      <a:pt x="207" y="117"/>
                    </a:lnTo>
                    <a:lnTo>
                      <a:pt x="240" y="117"/>
                    </a:lnTo>
                    <a:cubicBezTo>
                      <a:pt x="243" y="117"/>
                      <a:pt x="246" y="118"/>
                      <a:pt x="248" y="120"/>
                    </a:cubicBezTo>
                    <a:cubicBezTo>
                      <a:pt x="250" y="122"/>
                      <a:pt x="252" y="124"/>
                      <a:pt x="253" y="127"/>
                    </a:cubicBezTo>
                    <a:lnTo>
                      <a:pt x="268" y="187"/>
                    </a:lnTo>
                    <a:lnTo>
                      <a:pt x="320" y="187"/>
                    </a:lnTo>
                    <a:lnTo>
                      <a:pt x="320" y="0"/>
                    </a:lnTo>
                    <a:close/>
                  </a:path>
                </a:pathLst>
              </a:custGeom>
              <a:solidFill>
                <a:schemeClr val="accent2">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3C40B215-2D43-438B-A837-94927F950349}"/>
                  </a:ext>
                </a:extLst>
              </p:cNvPr>
              <p:cNvSpPr>
                <a:spLocks/>
              </p:cNvSpPr>
              <p:nvPr/>
            </p:nvSpPr>
            <p:spPr bwMode="auto">
              <a:xfrm>
                <a:off x="1138" y="2049"/>
                <a:ext cx="324" cy="235"/>
              </a:xfrm>
              <a:custGeom>
                <a:avLst/>
                <a:gdLst>
                  <a:gd name="T0" fmla="*/ 320 w 320"/>
                  <a:gd name="T1" fmla="*/ 126 h 232"/>
                  <a:gd name="T2" fmla="*/ 320 w 320"/>
                  <a:gd name="T3" fmla="*/ 126 h 232"/>
                  <a:gd name="T4" fmla="*/ 257 w 320"/>
                  <a:gd name="T5" fmla="*/ 126 h 232"/>
                  <a:gd name="T6" fmla="*/ 249 w 320"/>
                  <a:gd name="T7" fmla="*/ 123 h 232"/>
                  <a:gd name="T8" fmla="*/ 244 w 320"/>
                  <a:gd name="T9" fmla="*/ 115 h 232"/>
                  <a:gd name="T10" fmla="*/ 229 w 320"/>
                  <a:gd name="T11" fmla="*/ 56 h 232"/>
                  <a:gd name="T12" fmla="*/ 197 w 320"/>
                  <a:gd name="T13" fmla="*/ 56 h 232"/>
                  <a:gd name="T14" fmla="*/ 189 w 320"/>
                  <a:gd name="T15" fmla="*/ 53 h 232"/>
                  <a:gd name="T16" fmla="*/ 184 w 320"/>
                  <a:gd name="T17" fmla="*/ 46 h 232"/>
                  <a:gd name="T18" fmla="*/ 173 w 320"/>
                  <a:gd name="T19" fmla="*/ 0 h 232"/>
                  <a:gd name="T20" fmla="*/ 129 w 320"/>
                  <a:gd name="T21" fmla="*/ 169 h 232"/>
                  <a:gd name="T22" fmla="*/ 125 w 320"/>
                  <a:gd name="T23" fmla="*/ 176 h 232"/>
                  <a:gd name="T24" fmla="*/ 116 w 320"/>
                  <a:gd name="T25" fmla="*/ 179 h 232"/>
                  <a:gd name="T26" fmla="*/ 107 w 320"/>
                  <a:gd name="T27" fmla="*/ 175 h 232"/>
                  <a:gd name="T28" fmla="*/ 63 w 320"/>
                  <a:gd name="T29" fmla="*/ 131 h 232"/>
                  <a:gd name="T30" fmla="*/ 46 w 320"/>
                  <a:gd name="T31" fmla="*/ 148 h 232"/>
                  <a:gd name="T32" fmla="*/ 36 w 320"/>
                  <a:gd name="T33" fmla="*/ 152 h 232"/>
                  <a:gd name="T34" fmla="*/ 0 w 320"/>
                  <a:gd name="T35" fmla="*/ 152 h 232"/>
                  <a:gd name="T36" fmla="*/ 0 w 320"/>
                  <a:gd name="T37" fmla="*/ 232 h 232"/>
                  <a:gd name="T38" fmla="*/ 320 w 320"/>
                  <a:gd name="T39" fmla="*/ 232 h 232"/>
                  <a:gd name="T40" fmla="*/ 320 w 320"/>
                  <a:gd name="T41" fmla="*/ 12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32">
                    <a:moveTo>
                      <a:pt x="320" y="126"/>
                    </a:moveTo>
                    <a:lnTo>
                      <a:pt x="320" y="126"/>
                    </a:lnTo>
                    <a:lnTo>
                      <a:pt x="257" y="126"/>
                    </a:lnTo>
                    <a:cubicBezTo>
                      <a:pt x="254" y="126"/>
                      <a:pt x="251" y="125"/>
                      <a:pt x="249" y="123"/>
                    </a:cubicBezTo>
                    <a:cubicBezTo>
                      <a:pt x="247" y="121"/>
                      <a:pt x="245" y="118"/>
                      <a:pt x="244" y="115"/>
                    </a:cubicBezTo>
                    <a:lnTo>
                      <a:pt x="229" y="56"/>
                    </a:lnTo>
                    <a:lnTo>
                      <a:pt x="197" y="56"/>
                    </a:lnTo>
                    <a:cubicBezTo>
                      <a:pt x="194" y="56"/>
                      <a:pt x="191" y="55"/>
                      <a:pt x="189" y="53"/>
                    </a:cubicBezTo>
                    <a:cubicBezTo>
                      <a:pt x="186" y="51"/>
                      <a:pt x="185" y="49"/>
                      <a:pt x="184" y="46"/>
                    </a:cubicBezTo>
                    <a:lnTo>
                      <a:pt x="173" y="0"/>
                    </a:lnTo>
                    <a:lnTo>
                      <a:pt x="129" y="169"/>
                    </a:lnTo>
                    <a:cubicBezTo>
                      <a:pt x="129" y="172"/>
                      <a:pt x="127" y="174"/>
                      <a:pt x="125" y="176"/>
                    </a:cubicBezTo>
                    <a:cubicBezTo>
                      <a:pt x="122" y="178"/>
                      <a:pt x="120" y="179"/>
                      <a:pt x="116" y="179"/>
                    </a:cubicBezTo>
                    <a:cubicBezTo>
                      <a:pt x="113" y="179"/>
                      <a:pt x="110" y="178"/>
                      <a:pt x="107" y="175"/>
                    </a:cubicBezTo>
                    <a:lnTo>
                      <a:pt x="63" y="131"/>
                    </a:lnTo>
                    <a:lnTo>
                      <a:pt x="46" y="148"/>
                    </a:lnTo>
                    <a:cubicBezTo>
                      <a:pt x="43" y="151"/>
                      <a:pt x="40" y="152"/>
                      <a:pt x="36" y="152"/>
                    </a:cubicBezTo>
                    <a:lnTo>
                      <a:pt x="0" y="152"/>
                    </a:lnTo>
                    <a:lnTo>
                      <a:pt x="0" y="232"/>
                    </a:lnTo>
                    <a:lnTo>
                      <a:pt x="320" y="232"/>
                    </a:lnTo>
                    <a:lnTo>
                      <a:pt x="320" y="126"/>
                    </a:ln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3CE71ED8-FF70-4388-9167-F68E02A76B1A}"/>
              </a:ext>
            </a:extLst>
          </p:cNvPr>
          <p:cNvGrpSpPr/>
          <p:nvPr/>
        </p:nvGrpSpPr>
        <p:grpSpPr>
          <a:xfrm>
            <a:off x="2788427" y="1765634"/>
            <a:ext cx="2002564" cy="3790603"/>
            <a:chOff x="2892728" y="2478434"/>
            <a:chExt cx="2002564" cy="3790603"/>
          </a:xfrm>
        </p:grpSpPr>
        <p:sp>
          <p:nvSpPr>
            <p:cNvPr id="7" name="Freeform: Shape 6">
              <a:extLst>
                <a:ext uri="{FF2B5EF4-FFF2-40B4-BE49-F238E27FC236}">
                  <a16:creationId xmlns:a16="http://schemas.microsoft.com/office/drawing/2014/main" id="{7962018F-8E8A-4F6F-8456-9A50EA413A78}"/>
                </a:ext>
              </a:extLst>
            </p:cNvPr>
            <p:cNvSpPr/>
            <p:nvPr/>
          </p:nvSpPr>
          <p:spPr>
            <a:xfrm>
              <a:off x="2892728" y="2478434"/>
              <a:ext cx="2002564"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117475" marR="0" lvl="1"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Schema-less, flexible app development</a:t>
              </a:r>
            </a:p>
          </p:txBody>
        </p:sp>
        <p:grpSp>
          <p:nvGrpSpPr>
            <p:cNvPr id="14" name="Group 9">
              <a:extLst>
                <a:ext uri="{FF2B5EF4-FFF2-40B4-BE49-F238E27FC236}">
                  <a16:creationId xmlns:a16="http://schemas.microsoft.com/office/drawing/2014/main" id="{9C0AE114-7C44-4CD8-889B-44CBD70A2EC8}"/>
                </a:ext>
              </a:extLst>
            </p:cNvPr>
            <p:cNvGrpSpPr>
              <a:grpSpLocks noChangeAspect="1"/>
            </p:cNvGrpSpPr>
            <p:nvPr/>
          </p:nvGrpSpPr>
          <p:grpSpPr bwMode="auto">
            <a:xfrm>
              <a:off x="3596914" y="2935130"/>
              <a:ext cx="693895" cy="693895"/>
              <a:chOff x="2325" y="1909"/>
              <a:chExt cx="352" cy="352"/>
            </a:xfrm>
          </p:grpSpPr>
          <p:sp>
            <p:nvSpPr>
              <p:cNvPr id="16" name="AutoShape 8">
                <a:extLst>
                  <a:ext uri="{FF2B5EF4-FFF2-40B4-BE49-F238E27FC236}">
                    <a16:creationId xmlns:a16="http://schemas.microsoft.com/office/drawing/2014/main" id="{D7B382CE-8E35-4AAD-BA21-2DE6C1BD6762}"/>
                  </a:ext>
                </a:extLst>
              </p:cNvPr>
              <p:cNvSpPr>
                <a:spLocks noChangeAspect="1" noChangeArrowheads="1" noTextEdit="1"/>
              </p:cNvSpPr>
              <p:nvPr/>
            </p:nvSpPr>
            <p:spPr bwMode="auto">
              <a:xfrm>
                <a:off x="2325" y="1909"/>
                <a:ext cx="35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F2541060-D09F-45DA-9C6E-6D06BC96308F}"/>
                  </a:ext>
                </a:extLst>
              </p:cNvPr>
              <p:cNvSpPr>
                <a:spLocks/>
              </p:cNvSpPr>
              <p:nvPr/>
            </p:nvSpPr>
            <p:spPr bwMode="auto">
              <a:xfrm>
                <a:off x="2336" y="1916"/>
                <a:ext cx="342" cy="341"/>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19" name="Freeform 11">
                <a:extLst>
                  <a:ext uri="{FF2B5EF4-FFF2-40B4-BE49-F238E27FC236}">
                    <a16:creationId xmlns:a16="http://schemas.microsoft.com/office/drawing/2014/main" id="{4C2843A4-B465-4F66-A87A-95E30F1BACA1}"/>
                  </a:ext>
                </a:extLst>
              </p:cNvPr>
              <p:cNvSpPr>
                <a:spLocks/>
              </p:cNvSpPr>
              <p:nvPr/>
            </p:nvSpPr>
            <p:spPr bwMode="auto">
              <a:xfrm>
                <a:off x="2473" y="1990"/>
                <a:ext cx="130" cy="131"/>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29" name="Freeform 12">
                <a:extLst>
                  <a:ext uri="{FF2B5EF4-FFF2-40B4-BE49-F238E27FC236}">
                    <a16:creationId xmlns:a16="http://schemas.microsoft.com/office/drawing/2014/main" id="{802A42ED-36E0-472B-9644-0B4F84A25BAA}"/>
                  </a:ext>
                </a:extLst>
              </p:cNvPr>
              <p:cNvSpPr>
                <a:spLocks/>
              </p:cNvSpPr>
              <p:nvPr/>
            </p:nvSpPr>
            <p:spPr bwMode="auto">
              <a:xfrm>
                <a:off x="2381" y="1962"/>
                <a:ext cx="177" cy="213"/>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30" name="Freeform 13">
                <a:extLst>
                  <a:ext uri="{FF2B5EF4-FFF2-40B4-BE49-F238E27FC236}">
                    <a16:creationId xmlns:a16="http://schemas.microsoft.com/office/drawing/2014/main" id="{4497D9F9-AA7B-40C2-8B90-EC1B77914F20}"/>
                  </a:ext>
                </a:extLst>
              </p:cNvPr>
              <p:cNvSpPr>
                <a:spLocks/>
              </p:cNvSpPr>
              <p:nvPr/>
            </p:nvSpPr>
            <p:spPr bwMode="auto">
              <a:xfrm>
                <a:off x="2579" y="2035"/>
                <a:ext cx="52" cy="140"/>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31" name="Freeform 14">
                <a:extLst>
                  <a:ext uri="{FF2B5EF4-FFF2-40B4-BE49-F238E27FC236}">
                    <a16:creationId xmlns:a16="http://schemas.microsoft.com/office/drawing/2014/main" id="{413E61AD-3731-4CFA-BBCC-3BA63BBE6DBB}"/>
                  </a:ext>
                </a:extLst>
              </p:cNvPr>
              <p:cNvSpPr>
                <a:spLocks/>
              </p:cNvSpPr>
              <p:nvPr/>
            </p:nvSpPr>
            <p:spPr bwMode="auto">
              <a:xfrm>
                <a:off x="2472" y="2052"/>
                <a:ext cx="69" cy="70"/>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tx1"/>
              </a:solidFill>
              <a:ln w="0">
                <a:solidFill>
                  <a:schemeClr val="accent2">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grpSp>
      </p:grpSp>
      <p:grpSp>
        <p:nvGrpSpPr>
          <p:cNvPr id="59" name="Group 58">
            <a:extLst>
              <a:ext uri="{FF2B5EF4-FFF2-40B4-BE49-F238E27FC236}">
                <a16:creationId xmlns:a16="http://schemas.microsoft.com/office/drawing/2014/main" id="{F2BDBF46-4E57-408B-9F11-18FD494FBB79}"/>
              </a:ext>
            </a:extLst>
          </p:cNvPr>
          <p:cNvGrpSpPr/>
          <p:nvPr/>
        </p:nvGrpSpPr>
        <p:grpSpPr>
          <a:xfrm>
            <a:off x="7227576" y="1765635"/>
            <a:ext cx="2103120" cy="3790603"/>
            <a:chOff x="7262341" y="2478435"/>
            <a:chExt cx="2103120"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7262341" y="2478435"/>
              <a:ext cx="2103120"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117475" marR="0" lvl="1"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Globally distributed,</a:t>
              </a:r>
            </a:p>
            <a:p>
              <a:pPr marL="117475" marR="0" lvl="1"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RTO=0</a:t>
              </a:r>
            </a:p>
            <a:p>
              <a:pPr marL="117475" marR="0" lvl="1"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99.999 SLA</a:t>
              </a:r>
            </a:p>
          </p:txBody>
        </p:sp>
        <p:grpSp>
          <p:nvGrpSpPr>
            <p:cNvPr id="32" name="Group 17">
              <a:extLst>
                <a:ext uri="{FF2B5EF4-FFF2-40B4-BE49-F238E27FC236}">
                  <a16:creationId xmlns:a16="http://schemas.microsoft.com/office/drawing/2014/main" id="{A76D7D57-C918-437E-9A11-C149187063B2}"/>
                </a:ext>
              </a:extLst>
            </p:cNvPr>
            <p:cNvGrpSpPr>
              <a:grpSpLocks noChangeAspect="1"/>
            </p:cNvGrpSpPr>
            <p:nvPr/>
          </p:nvGrpSpPr>
          <p:grpSpPr bwMode="auto">
            <a:xfrm>
              <a:off x="7926543" y="2888029"/>
              <a:ext cx="774717" cy="772746"/>
              <a:chOff x="4717" y="1891"/>
              <a:chExt cx="393" cy="392"/>
            </a:xfrm>
            <a:solidFill>
              <a:schemeClr val="accent1"/>
            </a:solidFill>
          </p:grpSpPr>
          <p:sp>
            <p:nvSpPr>
              <p:cNvPr id="33" name="AutoShape 16">
                <a:extLst>
                  <a:ext uri="{FF2B5EF4-FFF2-40B4-BE49-F238E27FC236}">
                    <a16:creationId xmlns:a16="http://schemas.microsoft.com/office/drawing/2014/main" id="{A9E865FD-E95C-4654-BEDF-52DC6554E85C}"/>
                  </a:ext>
                </a:extLst>
              </p:cNvPr>
              <p:cNvSpPr>
                <a:spLocks noChangeAspect="1" noChangeArrowheads="1" noTextEdit="1"/>
              </p:cNvSpPr>
              <p:nvPr/>
            </p:nvSpPr>
            <p:spPr bwMode="auto">
              <a:xfrm>
                <a:off x="4717" y="1891"/>
                <a:ext cx="393" cy="39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34" name="Freeform 18">
                <a:extLst>
                  <a:ext uri="{FF2B5EF4-FFF2-40B4-BE49-F238E27FC236}">
                    <a16:creationId xmlns:a16="http://schemas.microsoft.com/office/drawing/2014/main" id="{09B50136-FE67-4A92-99A2-F1AE0CE9FB91}"/>
                  </a:ext>
                </a:extLst>
              </p:cNvPr>
              <p:cNvSpPr>
                <a:spLocks/>
              </p:cNvSpPr>
              <p:nvPr/>
            </p:nvSpPr>
            <p:spPr bwMode="auto">
              <a:xfrm>
                <a:off x="4849" y="2167"/>
                <a:ext cx="141" cy="103"/>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35" name="Freeform 19">
                <a:extLst>
                  <a:ext uri="{FF2B5EF4-FFF2-40B4-BE49-F238E27FC236}">
                    <a16:creationId xmlns:a16="http://schemas.microsoft.com/office/drawing/2014/main" id="{B6CAAB2F-BA8F-461C-BAAA-1850AAC460DA}"/>
                  </a:ext>
                </a:extLst>
              </p:cNvPr>
              <p:cNvSpPr>
                <a:spLocks/>
              </p:cNvSpPr>
              <p:nvPr/>
            </p:nvSpPr>
            <p:spPr bwMode="auto">
              <a:xfrm>
                <a:off x="5020" y="2037"/>
                <a:ext cx="81" cy="104"/>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36" name="Freeform 20">
                <a:extLst>
                  <a:ext uri="{FF2B5EF4-FFF2-40B4-BE49-F238E27FC236}">
                    <a16:creationId xmlns:a16="http://schemas.microsoft.com/office/drawing/2014/main" id="{CF1FE55F-EE9A-476F-89B8-2AD7ECAF6325}"/>
                  </a:ext>
                </a:extLst>
              </p:cNvPr>
              <p:cNvSpPr>
                <a:spLocks/>
              </p:cNvSpPr>
              <p:nvPr/>
            </p:nvSpPr>
            <p:spPr bwMode="auto">
              <a:xfrm>
                <a:off x="4979" y="1918"/>
                <a:ext cx="105" cy="94"/>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37" name="Freeform 21">
                <a:extLst>
                  <a:ext uri="{FF2B5EF4-FFF2-40B4-BE49-F238E27FC236}">
                    <a16:creationId xmlns:a16="http://schemas.microsoft.com/office/drawing/2014/main" id="{40169703-B692-4E82-A7F7-A36917B8F741}"/>
                  </a:ext>
                </a:extLst>
              </p:cNvPr>
              <p:cNvSpPr>
                <a:spLocks/>
              </p:cNvSpPr>
              <p:nvPr/>
            </p:nvSpPr>
            <p:spPr bwMode="auto">
              <a:xfrm>
                <a:off x="4842" y="2037"/>
                <a:ext cx="156" cy="104"/>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38" name="Freeform 22">
                <a:extLst>
                  <a:ext uri="{FF2B5EF4-FFF2-40B4-BE49-F238E27FC236}">
                    <a16:creationId xmlns:a16="http://schemas.microsoft.com/office/drawing/2014/main" id="{ACEA9FEC-BDAE-46A0-AB4B-978FA8829CAA}"/>
                  </a:ext>
                </a:extLst>
              </p:cNvPr>
              <p:cNvSpPr>
                <a:spLocks/>
              </p:cNvSpPr>
              <p:nvPr/>
            </p:nvSpPr>
            <p:spPr bwMode="auto">
              <a:xfrm>
                <a:off x="4849" y="1908"/>
                <a:ext cx="141" cy="104"/>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39" name="Freeform 23">
                <a:extLst>
                  <a:ext uri="{FF2B5EF4-FFF2-40B4-BE49-F238E27FC236}">
                    <a16:creationId xmlns:a16="http://schemas.microsoft.com/office/drawing/2014/main" id="{B4A2C24C-D603-4377-98DD-4C2A67438D2B}"/>
                  </a:ext>
                </a:extLst>
              </p:cNvPr>
              <p:cNvSpPr>
                <a:spLocks/>
              </p:cNvSpPr>
              <p:nvPr/>
            </p:nvSpPr>
            <p:spPr bwMode="auto">
              <a:xfrm>
                <a:off x="4756" y="1918"/>
                <a:ext cx="105" cy="94"/>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40" name="Freeform 24">
                <a:extLst>
                  <a:ext uri="{FF2B5EF4-FFF2-40B4-BE49-F238E27FC236}">
                    <a16:creationId xmlns:a16="http://schemas.microsoft.com/office/drawing/2014/main" id="{F809FC7F-FC73-4CF6-BBAD-92AD40F6C170}"/>
                  </a:ext>
                </a:extLst>
              </p:cNvPr>
              <p:cNvSpPr>
                <a:spLocks/>
              </p:cNvSpPr>
              <p:nvPr/>
            </p:nvSpPr>
            <p:spPr bwMode="auto">
              <a:xfrm>
                <a:off x="4738" y="2037"/>
                <a:ext cx="81" cy="104"/>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41" name="Freeform 25">
                <a:extLst>
                  <a:ext uri="{FF2B5EF4-FFF2-40B4-BE49-F238E27FC236}">
                    <a16:creationId xmlns:a16="http://schemas.microsoft.com/office/drawing/2014/main" id="{F736065F-498C-4DC3-8B58-8A9B1D9CE83E}"/>
                  </a:ext>
                </a:extLst>
              </p:cNvPr>
              <p:cNvSpPr>
                <a:spLocks/>
              </p:cNvSpPr>
              <p:nvPr/>
            </p:nvSpPr>
            <p:spPr bwMode="auto">
              <a:xfrm>
                <a:off x="4756" y="2167"/>
                <a:ext cx="105" cy="93"/>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42" name="Freeform 26">
                <a:extLst>
                  <a:ext uri="{FF2B5EF4-FFF2-40B4-BE49-F238E27FC236}">
                    <a16:creationId xmlns:a16="http://schemas.microsoft.com/office/drawing/2014/main" id="{27FCD3A3-5B3C-429B-93DD-02E04DCC0AEF}"/>
                  </a:ext>
                </a:extLst>
              </p:cNvPr>
              <p:cNvSpPr>
                <a:spLocks/>
              </p:cNvSpPr>
              <p:nvPr/>
            </p:nvSpPr>
            <p:spPr bwMode="auto">
              <a:xfrm>
                <a:off x="4979" y="2167"/>
                <a:ext cx="105" cy="93"/>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A4962B42-9516-4448-8C62-BBC69074E3AF}"/>
              </a:ext>
            </a:extLst>
          </p:cNvPr>
          <p:cNvGrpSpPr/>
          <p:nvPr/>
        </p:nvGrpSpPr>
        <p:grpSpPr>
          <a:xfrm>
            <a:off x="5007788" y="1765636"/>
            <a:ext cx="2103120" cy="3790603"/>
            <a:chOff x="5077321" y="2478436"/>
            <a:chExt cx="2103120" cy="3790603"/>
          </a:xfrm>
        </p:grpSpPr>
        <p:sp>
          <p:nvSpPr>
            <p:cNvPr id="8" name="Freeform: Shape 7">
              <a:extLst>
                <a:ext uri="{FF2B5EF4-FFF2-40B4-BE49-F238E27FC236}">
                  <a16:creationId xmlns:a16="http://schemas.microsoft.com/office/drawing/2014/main" id="{54FF628B-6CC3-462E-AF13-3E1490D9B525}"/>
                </a:ext>
              </a:extLst>
            </p:cNvPr>
            <p:cNvSpPr/>
            <p:nvPr/>
          </p:nvSpPr>
          <p:spPr>
            <a:xfrm>
              <a:off x="5077321" y="2478436"/>
              <a:ext cx="2103120"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117475" marR="0" lvl="1" indent="0" algn="ctr" defTabSz="457200" rtl="0" eaLnBrk="1" fontAlgn="auto" latinLnBrk="0" hangingPunct="1">
                <a:lnSpc>
                  <a:spcPct val="100000"/>
                </a:lnSpc>
                <a:spcBef>
                  <a:spcPts val="0"/>
                </a:spcBef>
                <a:spcAft>
                  <a:spcPts val="0"/>
                </a:spcAft>
                <a:buClrTx/>
                <a:buSzTx/>
                <a:buFontTx/>
                <a:buNone/>
                <a:tabLst/>
                <a:defRPr/>
              </a:pPr>
              <a:r>
                <a:rPr lang="en-US" sz="1600" b="1" dirty="0">
                  <a:solidFill>
                    <a:srgbClr val="0078D4">
                      <a:lumMod val="20000"/>
                      <a:lumOff val="80000"/>
                    </a:srgbClr>
                  </a:solidFill>
                  <a:latin typeface="Segoe UI Semibold" charset="0"/>
                  <a:cs typeface="Segoe UI Semibold" charset="0"/>
                </a:rPr>
                <a:t>NoSQL</a:t>
              </a: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 </a:t>
              </a:r>
              <a:r>
                <a:rPr kumimoji="0" lang="en-US" sz="1600" b="1" i="0" u="none" strike="noStrike" kern="1200" cap="none" spc="0" normalizeH="0" baseline="0" noProof="0" dirty="0">
                  <a:ln>
                    <a:noFill/>
                  </a:ln>
                  <a:solidFill>
                    <a:srgbClr val="0078D4">
                      <a:lumMod val="20000"/>
                      <a:lumOff val="80000"/>
                    </a:srgbClr>
                  </a:solidFill>
                  <a:effectLst/>
                  <a:uLnTx/>
                  <a:uFillTx/>
                  <a:latin typeface="Segoe UI Semibold" charset="0"/>
                  <a:ea typeface="+mn-ea"/>
                  <a:cs typeface="Segoe UI Semibold" charset="0"/>
                </a:rPr>
                <a:t>MongoDB, Cassandra</a:t>
              </a: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 Gremlin, </a:t>
              </a:r>
              <a:r>
                <a:rPr lang="en-US" sz="1600" b="1" dirty="0">
                  <a:solidFill>
                    <a:srgbClr val="0078D4">
                      <a:lumMod val="20000"/>
                      <a:lumOff val="80000"/>
                    </a:srgbClr>
                  </a:solidFill>
                  <a:latin typeface="Segoe UI Semibold" charset="0"/>
                  <a:cs typeface="Segoe UI Semibold" charset="0"/>
                </a:rPr>
                <a:t>Postgres</a:t>
              </a:r>
              <a:endParaRPr kumimoji="0" lang="en-US" sz="1600" b="1" i="0" u="none" strike="noStrike" kern="1200" cap="none" spc="0" normalizeH="0" baseline="0" noProof="0" dirty="0">
                <a:ln>
                  <a:noFill/>
                </a:ln>
                <a:solidFill>
                  <a:srgbClr val="0078D4">
                    <a:lumMod val="20000"/>
                    <a:lumOff val="80000"/>
                  </a:srgbClr>
                </a:solidFill>
                <a:effectLst/>
                <a:uLnTx/>
                <a:uFillTx/>
                <a:latin typeface="Segoe UI Semibold" charset="0"/>
                <a:ea typeface="+mn-ea"/>
                <a:cs typeface="Segoe UI Semibold" charset="0"/>
              </a:endParaRPr>
            </a:p>
          </p:txBody>
        </p:sp>
        <p:grpSp>
          <p:nvGrpSpPr>
            <p:cNvPr id="43" name="Group 29">
              <a:extLst>
                <a:ext uri="{FF2B5EF4-FFF2-40B4-BE49-F238E27FC236}">
                  <a16:creationId xmlns:a16="http://schemas.microsoft.com/office/drawing/2014/main" id="{CD4FAA79-4E52-4B6A-8356-917316E1DF8B}"/>
                </a:ext>
              </a:extLst>
            </p:cNvPr>
            <p:cNvGrpSpPr>
              <a:grpSpLocks noChangeAspect="1"/>
            </p:cNvGrpSpPr>
            <p:nvPr/>
          </p:nvGrpSpPr>
          <p:grpSpPr bwMode="auto">
            <a:xfrm>
              <a:off x="5714910" y="2855058"/>
              <a:ext cx="827942" cy="827942"/>
              <a:chOff x="3506" y="1909"/>
              <a:chExt cx="420" cy="420"/>
            </a:xfrm>
          </p:grpSpPr>
          <p:sp>
            <p:nvSpPr>
              <p:cNvPr id="44" name="AutoShape 28">
                <a:extLst>
                  <a:ext uri="{FF2B5EF4-FFF2-40B4-BE49-F238E27FC236}">
                    <a16:creationId xmlns:a16="http://schemas.microsoft.com/office/drawing/2014/main" id="{4DED129A-8273-4F37-9C2F-C2F0034B64E2}"/>
                  </a:ext>
                </a:extLst>
              </p:cNvPr>
              <p:cNvSpPr>
                <a:spLocks noChangeAspect="1" noChangeArrowheads="1" noTextEdit="1"/>
              </p:cNvSpPr>
              <p:nvPr/>
            </p:nvSpPr>
            <p:spPr bwMode="auto">
              <a:xfrm>
                <a:off x="3506" y="1909"/>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45" name="Freeform 30">
                <a:extLst>
                  <a:ext uri="{FF2B5EF4-FFF2-40B4-BE49-F238E27FC236}">
                    <a16:creationId xmlns:a16="http://schemas.microsoft.com/office/drawing/2014/main" id="{65608901-BC99-4100-8A59-7E60BCD8FCBE}"/>
                  </a:ext>
                </a:extLst>
              </p:cNvPr>
              <p:cNvSpPr>
                <a:spLocks/>
              </p:cNvSpPr>
              <p:nvPr/>
            </p:nvSpPr>
            <p:spPr bwMode="auto">
              <a:xfrm>
                <a:off x="3554" y="2214"/>
                <a:ext cx="338" cy="9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46" name="Freeform 31">
                <a:extLst>
                  <a:ext uri="{FF2B5EF4-FFF2-40B4-BE49-F238E27FC236}">
                    <a16:creationId xmlns:a16="http://schemas.microsoft.com/office/drawing/2014/main" id="{AA98D225-AB14-40DE-ADF9-A62FFAB73DC8}"/>
                  </a:ext>
                </a:extLst>
              </p:cNvPr>
              <p:cNvSpPr>
                <a:spLocks/>
              </p:cNvSpPr>
              <p:nvPr/>
            </p:nvSpPr>
            <p:spPr bwMode="auto">
              <a:xfrm>
                <a:off x="3554" y="2027"/>
                <a:ext cx="338" cy="94"/>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47" name="Freeform 32">
                <a:extLst>
                  <a:ext uri="{FF2B5EF4-FFF2-40B4-BE49-F238E27FC236}">
                    <a16:creationId xmlns:a16="http://schemas.microsoft.com/office/drawing/2014/main" id="{3316945A-35F7-44E0-B76A-56A71B7AF217}"/>
                  </a:ext>
                </a:extLst>
              </p:cNvPr>
              <p:cNvSpPr>
                <a:spLocks/>
              </p:cNvSpPr>
              <p:nvPr/>
            </p:nvSpPr>
            <p:spPr bwMode="auto">
              <a:xfrm>
                <a:off x="3554" y="1934"/>
                <a:ext cx="338" cy="94"/>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48" name="Freeform 33">
                <a:extLst>
                  <a:ext uri="{FF2B5EF4-FFF2-40B4-BE49-F238E27FC236}">
                    <a16:creationId xmlns:a16="http://schemas.microsoft.com/office/drawing/2014/main" id="{4C561427-F695-486B-A6BA-6FE5776D2B78}"/>
                  </a:ext>
                </a:extLst>
              </p:cNvPr>
              <p:cNvSpPr>
                <a:spLocks/>
              </p:cNvSpPr>
              <p:nvPr/>
            </p:nvSpPr>
            <p:spPr bwMode="auto">
              <a:xfrm>
                <a:off x="3554" y="2121"/>
                <a:ext cx="338" cy="94"/>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2">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15FFB-96E9-4B1C-926C-9E2D8E284E77}"/>
              </a:ext>
            </a:extLst>
          </p:cNvPr>
          <p:cNvGrpSpPr/>
          <p:nvPr/>
        </p:nvGrpSpPr>
        <p:grpSpPr>
          <a:xfrm>
            <a:off x="9547493" y="1772032"/>
            <a:ext cx="2103120" cy="3790603"/>
            <a:chOff x="9447363" y="2478435"/>
            <a:chExt cx="2103120" cy="3790603"/>
          </a:xfrm>
        </p:grpSpPr>
        <p:sp>
          <p:nvSpPr>
            <p:cNvPr id="21" name="Freeform: Shape 20">
              <a:extLst>
                <a:ext uri="{FF2B5EF4-FFF2-40B4-BE49-F238E27FC236}">
                  <a16:creationId xmlns:a16="http://schemas.microsoft.com/office/drawing/2014/main" id="{154794BE-D1CF-4796-88A2-9A617A68AECB}"/>
                </a:ext>
              </a:extLst>
            </p:cNvPr>
            <p:cNvSpPr/>
            <p:nvPr/>
          </p:nvSpPr>
          <p:spPr>
            <a:xfrm>
              <a:off x="9447363" y="2478435"/>
              <a:ext cx="2103120"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117475" marR="0" lvl="1"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Real time </a:t>
              </a:r>
            </a:p>
            <a:p>
              <a:pPr marL="117475" marR="0" lvl="1"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analytics &amp; BI </a:t>
              </a:r>
            </a:p>
            <a:p>
              <a:pPr marL="117475" marR="0" lvl="1"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lumMod val="20000"/>
                      <a:lumOff val="80000"/>
                    </a:srgbClr>
                  </a:solidFill>
                  <a:effectLst/>
                  <a:uLnTx/>
                  <a:uFillTx/>
                  <a:latin typeface="Segoe UI Semibold" charset="0"/>
                  <a:ea typeface="+mn-ea"/>
                  <a:cs typeface="Segoe UI Semibold" charset="0"/>
                </a:rPr>
                <a:t>with Synapse Link</a:t>
              </a:r>
            </a:p>
          </p:txBody>
        </p:sp>
        <p:grpSp>
          <p:nvGrpSpPr>
            <p:cNvPr id="49" name="Group 36">
              <a:extLst>
                <a:ext uri="{FF2B5EF4-FFF2-40B4-BE49-F238E27FC236}">
                  <a16:creationId xmlns:a16="http://schemas.microsoft.com/office/drawing/2014/main" id="{4BD50D38-EA29-404F-8E15-7D6FE591CF5E}"/>
                </a:ext>
              </a:extLst>
            </p:cNvPr>
            <p:cNvGrpSpPr>
              <a:grpSpLocks noChangeAspect="1"/>
            </p:cNvGrpSpPr>
            <p:nvPr/>
          </p:nvGrpSpPr>
          <p:grpSpPr bwMode="auto">
            <a:xfrm>
              <a:off x="10139162" y="2921000"/>
              <a:ext cx="719522" cy="717550"/>
              <a:chOff x="5952" y="1909"/>
              <a:chExt cx="365" cy="364"/>
            </a:xfrm>
          </p:grpSpPr>
          <p:sp>
            <p:nvSpPr>
              <p:cNvPr id="51" name="AutoShape 35">
                <a:extLst>
                  <a:ext uri="{FF2B5EF4-FFF2-40B4-BE49-F238E27FC236}">
                    <a16:creationId xmlns:a16="http://schemas.microsoft.com/office/drawing/2014/main" id="{2BF2690A-6CF0-4DCE-A7B6-2BD7F6DD7566}"/>
                  </a:ext>
                </a:extLst>
              </p:cNvPr>
              <p:cNvSpPr>
                <a:spLocks noChangeAspect="1" noChangeArrowheads="1" noTextEdit="1"/>
              </p:cNvSpPr>
              <p:nvPr/>
            </p:nvSpPr>
            <p:spPr bwMode="auto">
              <a:xfrm>
                <a:off x="5952" y="1909"/>
                <a:ext cx="365"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54" name="Freeform 37">
                <a:extLst>
                  <a:ext uri="{FF2B5EF4-FFF2-40B4-BE49-F238E27FC236}">
                    <a16:creationId xmlns:a16="http://schemas.microsoft.com/office/drawing/2014/main" id="{FF92C8B9-C1EB-4ACF-AA72-CBCB729779D1}"/>
                  </a:ext>
                </a:extLst>
              </p:cNvPr>
              <p:cNvSpPr>
                <a:spLocks/>
              </p:cNvSpPr>
              <p:nvPr/>
            </p:nvSpPr>
            <p:spPr bwMode="auto">
              <a:xfrm>
                <a:off x="5975" y="1951"/>
                <a:ext cx="283" cy="283"/>
              </a:xfrm>
              <a:custGeom>
                <a:avLst/>
                <a:gdLst>
                  <a:gd name="T0" fmla="*/ 320 w 320"/>
                  <a:gd name="T1" fmla="*/ 0 h 320"/>
                  <a:gd name="T2" fmla="*/ 320 w 320"/>
                  <a:gd name="T3" fmla="*/ 0 h 320"/>
                  <a:gd name="T4" fmla="*/ 0 w 320"/>
                  <a:gd name="T5" fmla="*/ 0 h 320"/>
                  <a:gd name="T6" fmla="*/ 0 w 320"/>
                  <a:gd name="T7" fmla="*/ 320 h 320"/>
                  <a:gd name="T8" fmla="*/ 107 w 320"/>
                  <a:gd name="T9" fmla="*/ 320 h 320"/>
                  <a:gd name="T10" fmla="*/ 107 w 320"/>
                  <a:gd name="T11" fmla="*/ 80 h 320"/>
                  <a:gd name="T12" fmla="*/ 320 w 320"/>
                  <a:gd name="T13" fmla="*/ 80 h 320"/>
                  <a:gd name="T14" fmla="*/ 320 w 320"/>
                  <a:gd name="T15" fmla="*/ 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0" h="320">
                    <a:moveTo>
                      <a:pt x="320" y="0"/>
                    </a:moveTo>
                    <a:lnTo>
                      <a:pt x="320" y="0"/>
                    </a:lnTo>
                    <a:lnTo>
                      <a:pt x="0" y="0"/>
                    </a:lnTo>
                    <a:lnTo>
                      <a:pt x="0" y="320"/>
                    </a:lnTo>
                    <a:lnTo>
                      <a:pt x="107" y="320"/>
                    </a:lnTo>
                    <a:lnTo>
                      <a:pt x="107" y="80"/>
                    </a:lnTo>
                    <a:lnTo>
                      <a:pt x="320" y="80"/>
                    </a:lnTo>
                    <a:lnTo>
                      <a:pt x="320" y="0"/>
                    </a:lnTo>
                    <a:close/>
                  </a:path>
                </a:pathLst>
              </a:custGeom>
              <a:solidFill>
                <a:schemeClr val="tx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55" name="Freeform 38">
                <a:extLst>
                  <a:ext uri="{FF2B5EF4-FFF2-40B4-BE49-F238E27FC236}">
                    <a16:creationId xmlns:a16="http://schemas.microsoft.com/office/drawing/2014/main" id="{4224DECB-E18A-49F8-A02D-89173D609C23}"/>
                  </a:ext>
                </a:extLst>
              </p:cNvPr>
              <p:cNvSpPr>
                <a:spLocks/>
              </p:cNvSpPr>
              <p:nvPr/>
            </p:nvSpPr>
            <p:spPr bwMode="auto">
              <a:xfrm>
                <a:off x="6093" y="2046"/>
                <a:ext cx="189" cy="188"/>
              </a:xfrm>
              <a:custGeom>
                <a:avLst/>
                <a:gdLst>
                  <a:gd name="T0" fmla="*/ 214 w 214"/>
                  <a:gd name="T1" fmla="*/ 0 h 213"/>
                  <a:gd name="T2" fmla="*/ 214 w 214"/>
                  <a:gd name="T3" fmla="*/ 0 h 213"/>
                  <a:gd name="T4" fmla="*/ 0 w 214"/>
                  <a:gd name="T5" fmla="*/ 0 h 213"/>
                  <a:gd name="T6" fmla="*/ 0 w 214"/>
                  <a:gd name="T7" fmla="*/ 213 h 213"/>
                  <a:gd name="T8" fmla="*/ 107 w 214"/>
                  <a:gd name="T9" fmla="*/ 213 h 213"/>
                  <a:gd name="T10" fmla="*/ 107 w 214"/>
                  <a:gd name="T11" fmla="*/ 80 h 213"/>
                  <a:gd name="T12" fmla="*/ 214 w 214"/>
                  <a:gd name="T13" fmla="*/ 80 h 213"/>
                  <a:gd name="T14" fmla="*/ 214 w 214"/>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13">
                    <a:moveTo>
                      <a:pt x="214" y="0"/>
                    </a:moveTo>
                    <a:lnTo>
                      <a:pt x="214" y="0"/>
                    </a:lnTo>
                    <a:lnTo>
                      <a:pt x="0" y="0"/>
                    </a:lnTo>
                    <a:lnTo>
                      <a:pt x="0" y="213"/>
                    </a:lnTo>
                    <a:lnTo>
                      <a:pt x="107" y="213"/>
                    </a:lnTo>
                    <a:lnTo>
                      <a:pt x="107" y="80"/>
                    </a:lnTo>
                    <a:lnTo>
                      <a:pt x="214" y="80"/>
                    </a:lnTo>
                    <a:lnTo>
                      <a:pt x="214" y="0"/>
                    </a:ln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sp>
            <p:nvSpPr>
              <p:cNvPr id="56" name="Freeform 39">
                <a:extLst>
                  <a:ext uri="{FF2B5EF4-FFF2-40B4-BE49-F238E27FC236}">
                    <a16:creationId xmlns:a16="http://schemas.microsoft.com/office/drawing/2014/main" id="{1A3C3BDB-12BD-47EB-9B49-8E6D14E10518}"/>
                  </a:ext>
                </a:extLst>
              </p:cNvPr>
              <p:cNvSpPr>
                <a:spLocks/>
              </p:cNvSpPr>
              <p:nvPr/>
            </p:nvSpPr>
            <p:spPr bwMode="auto">
              <a:xfrm>
                <a:off x="6211" y="2140"/>
                <a:ext cx="94" cy="94"/>
              </a:xfrm>
              <a:custGeom>
                <a:avLst/>
                <a:gdLst>
                  <a:gd name="T0" fmla="*/ 0 w 106"/>
                  <a:gd name="T1" fmla="*/ 106 h 106"/>
                  <a:gd name="T2" fmla="*/ 0 w 106"/>
                  <a:gd name="T3" fmla="*/ 106 h 106"/>
                  <a:gd name="T4" fmla="*/ 106 w 106"/>
                  <a:gd name="T5" fmla="*/ 106 h 106"/>
                  <a:gd name="T6" fmla="*/ 106 w 106"/>
                  <a:gd name="T7" fmla="*/ 0 h 106"/>
                  <a:gd name="T8" fmla="*/ 0 w 106"/>
                  <a:gd name="T9" fmla="*/ 0 h 106"/>
                  <a:gd name="T10" fmla="*/ 0 w 106"/>
                  <a:gd name="T11" fmla="*/ 106 h 106"/>
                </a:gdLst>
                <a:ahLst/>
                <a:cxnLst>
                  <a:cxn ang="0">
                    <a:pos x="T0" y="T1"/>
                  </a:cxn>
                  <a:cxn ang="0">
                    <a:pos x="T2" y="T3"/>
                  </a:cxn>
                  <a:cxn ang="0">
                    <a:pos x="T4" y="T5"/>
                  </a:cxn>
                  <a:cxn ang="0">
                    <a:pos x="T6" y="T7"/>
                  </a:cxn>
                  <a:cxn ang="0">
                    <a:pos x="T8" y="T9"/>
                  </a:cxn>
                  <a:cxn ang="0">
                    <a:pos x="T10" y="T11"/>
                  </a:cxn>
                </a:cxnLst>
                <a:rect l="0" t="0" r="r" b="b"/>
                <a:pathLst>
                  <a:path w="106" h="106">
                    <a:moveTo>
                      <a:pt x="0" y="106"/>
                    </a:moveTo>
                    <a:lnTo>
                      <a:pt x="0" y="106"/>
                    </a:lnTo>
                    <a:lnTo>
                      <a:pt x="106" y="106"/>
                    </a:lnTo>
                    <a:lnTo>
                      <a:pt x="106" y="0"/>
                    </a:lnTo>
                    <a:lnTo>
                      <a:pt x="0" y="0"/>
                    </a:lnTo>
                    <a:lnTo>
                      <a:pt x="0" y="106"/>
                    </a:lnTo>
                    <a:close/>
                  </a:path>
                </a:pathLst>
              </a:custGeom>
              <a:solidFill>
                <a:schemeClr val="accent2">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lumMod val="20000"/>
                      <a:lumOff val="80000"/>
                    </a:srgbClr>
                  </a:solidFill>
                  <a:effectLst/>
                  <a:uLnTx/>
                  <a:uFillTx/>
                  <a:latin typeface="Segoe UI"/>
                  <a:ea typeface="+mn-ea"/>
                  <a:cs typeface="+mn-cs"/>
                </a:endParaRPr>
              </a:p>
            </p:txBody>
          </p:sp>
        </p:grpSp>
      </p:grpSp>
      <p:sp>
        <p:nvSpPr>
          <p:cNvPr id="58" name="Title 2">
            <a:extLst>
              <a:ext uri="{FF2B5EF4-FFF2-40B4-BE49-F238E27FC236}">
                <a16:creationId xmlns:a16="http://schemas.microsoft.com/office/drawing/2014/main" id="{E27CF438-0D71-44E1-B59E-FD19121E2B8C}"/>
              </a:ext>
            </a:extLst>
          </p:cNvPr>
          <p:cNvSpPr txBox="1">
            <a:spLocks/>
          </p:cNvSpPr>
          <p:nvPr/>
        </p:nvSpPr>
        <p:spPr>
          <a:xfrm>
            <a:off x="1029785" y="331450"/>
            <a:ext cx="9720072" cy="635816"/>
          </a:xfrm>
          <a:prstGeom prst="rect">
            <a:avLst/>
          </a:prstGeom>
        </p:spPr>
        <p:txBody>
          <a:bodyPr vert="horz" wrap="square" lIns="0" tIns="0" rIns="0" bIns="0" rtlCol="0" anchor="t">
            <a:norm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78D4">
                    <a:lumMod val="75000"/>
                  </a:srgbClr>
                </a:solidFill>
                <a:effectLst/>
                <a:uLnTx/>
                <a:uFillTx/>
                <a:latin typeface="Arial" panose="020B0604020202020204" pitchFamily="34" charset="0"/>
                <a:ea typeface="+mn-ea"/>
                <a:cs typeface="Arial" panose="020B0604020202020204" pitchFamily="34" charset="0"/>
              </a:rPr>
              <a:t>Azure Cosmos DB</a:t>
            </a:r>
          </a:p>
        </p:txBody>
      </p:sp>
    </p:spTree>
    <p:extLst>
      <p:ext uri="{BB962C8B-B14F-4D97-AF65-F5344CB8AC3E}">
        <p14:creationId xmlns:p14="http://schemas.microsoft.com/office/powerpoint/2010/main" val="359403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anim calcmode="lin" valueType="num">
                                      <p:cBhvr>
                                        <p:cTn id="8" dur="500" fill="hold"/>
                                        <p:tgtEl>
                                          <p:spTgt spid="64"/>
                                        </p:tgtEl>
                                        <p:attrNameLst>
                                          <p:attrName>ppt_x</p:attrName>
                                        </p:attrNameLst>
                                      </p:cBhvr>
                                      <p:tavLst>
                                        <p:tav tm="0">
                                          <p:val>
                                            <p:strVal val="#ppt_x"/>
                                          </p:val>
                                        </p:tav>
                                        <p:tav tm="100000">
                                          <p:val>
                                            <p:strVal val="#ppt_x"/>
                                          </p:val>
                                        </p:tav>
                                      </p:tavLst>
                                    </p:anim>
                                    <p:anim calcmode="lin" valueType="num">
                                      <p:cBhvr>
                                        <p:cTn id="9" dur="5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anim calcmode="lin" valueType="num">
                                      <p:cBhvr>
                                        <p:cTn id="13" dur="500" fill="hold"/>
                                        <p:tgtEl>
                                          <p:spTgt spid="63"/>
                                        </p:tgtEl>
                                        <p:attrNameLst>
                                          <p:attrName>ppt_x</p:attrName>
                                        </p:attrNameLst>
                                      </p:cBhvr>
                                      <p:tavLst>
                                        <p:tav tm="0">
                                          <p:val>
                                            <p:strVal val="#ppt_x"/>
                                          </p:val>
                                        </p:tav>
                                        <p:tav tm="100000">
                                          <p:val>
                                            <p:strVal val="#ppt_x"/>
                                          </p:val>
                                        </p:tav>
                                      </p:tavLst>
                                    </p:anim>
                                    <p:anim calcmode="lin" valueType="num">
                                      <p:cBhvr>
                                        <p:cTn id="14" dur="500" fill="hold"/>
                                        <p:tgtEl>
                                          <p:spTgt spid="6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anim calcmode="lin" valueType="num">
                                      <p:cBhvr>
                                        <p:cTn id="18" dur="500" fill="hold"/>
                                        <p:tgtEl>
                                          <p:spTgt spid="62"/>
                                        </p:tgtEl>
                                        <p:attrNameLst>
                                          <p:attrName>ppt_x</p:attrName>
                                        </p:attrNameLst>
                                      </p:cBhvr>
                                      <p:tavLst>
                                        <p:tav tm="0">
                                          <p:val>
                                            <p:strVal val="#ppt_x"/>
                                          </p:val>
                                        </p:tav>
                                        <p:tav tm="100000">
                                          <p:val>
                                            <p:strVal val="#ppt_x"/>
                                          </p:val>
                                        </p:tav>
                                      </p:tavLst>
                                    </p:anim>
                                    <p:anim calcmode="lin" valueType="num">
                                      <p:cBhvr>
                                        <p:cTn id="19" dur="500" fill="hold"/>
                                        <p:tgtEl>
                                          <p:spTgt spid="6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anim calcmode="lin" valueType="num">
                                      <p:cBhvr>
                                        <p:cTn id="23" dur="500" fill="hold"/>
                                        <p:tgtEl>
                                          <p:spTgt spid="59"/>
                                        </p:tgtEl>
                                        <p:attrNameLst>
                                          <p:attrName>ppt_x</p:attrName>
                                        </p:attrNameLst>
                                      </p:cBhvr>
                                      <p:tavLst>
                                        <p:tav tm="0">
                                          <p:val>
                                            <p:strVal val="#ppt_x"/>
                                          </p:val>
                                        </p:tav>
                                        <p:tav tm="100000">
                                          <p:val>
                                            <p:strVal val="#ppt_x"/>
                                          </p:val>
                                        </p:tav>
                                      </p:tavLst>
                                    </p:anim>
                                    <p:anim calcmode="lin" valueType="num">
                                      <p:cBhvr>
                                        <p:cTn id="24" dur="500" fill="hold"/>
                                        <p:tgtEl>
                                          <p:spTgt spid="5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anim calcmode="lin" valueType="num">
                                      <p:cBhvr>
                                        <p:cTn id="28" dur="500" fill="hold"/>
                                        <p:tgtEl>
                                          <p:spTgt spid="57"/>
                                        </p:tgtEl>
                                        <p:attrNameLst>
                                          <p:attrName>ppt_x</p:attrName>
                                        </p:attrNameLst>
                                      </p:cBhvr>
                                      <p:tavLst>
                                        <p:tav tm="0">
                                          <p:val>
                                            <p:strVal val="#ppt_x"/>
                                          </p:val>
                                        </p:tav>
                                        <p:tav tm="100000">
                                          <p:val>
                                            <p:strVal val="#ppt_x"/>
                                          </p:val>
                                        </p:tav>
                                      </p:tavLst>
                                    </p:anim>
                                    <p:anim calcmode="lin" valueType="num">
                                      <p:cBhvr>
                                        <p:cTn id="29" dur="5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p:txBody>
          <a:bodyPr/>
          <a:lstStyle/>
          <a:p>
            <a:r>
              <a:rPr lang="en-IN" dirty="0"/>
              <a:t>Q &amp; A</a:t>
            </a:r>
          </a:p>
        </p:txBody>
      </p:sp>
    </p:spTree>
    <p:extLst>
      <p:ext uri="{BB962C8B-B14F-4D97-AF65-F5344CB8AC3E}">
        <p14:creationId xmlns:p14="http://schemas.microsoft.com/office/powerpoint/2010/main" val="2791352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2230B6-FFB0-6CCC-0271-85252C53E987}"/>
              </a:ext>
            </a:extLst>
          </p:cNvPr>
          <p:cNvSpPr/>
          <p:nvPr/>
        </p:nvSpPr>
        <p:spPr>
          <a:xfrm>
            <a:off x="4191232" y="211946"/>
            <a:ext cx="3841308" cy="656655"/>
          </a:xfrm>
          <a:prstGeom prst="rect">
            <a:avLst/>
          </a:prstGeom>
        </p:spPr>
        <p:txBody>
          <a:bodyPr wrap="none">
            <a:spAutoFit/>
          </a:bodyPr>
          <a:lstStyle/>
          <a:p>
            <a:r>
              <a:rPr lang="en-IN" sz="3667" b="1" u="sng" spc="-50" dirty="0">
                <a:ln w="3175">
                  <a:noFill/>
                </a:ln>
                <a:solidFill>
                  <a:srgbClr val="08023F"/>
                </a:solidFill>
                <a:latin typeface="Segoe UI" pitchFamily="34" charset="0"/>
                <a:cs typeface="Segoe UI" pitchFamily="34" charset="0"/>
              </a:rPr>
              <a:t>Platinum Partner</a:t>
            </a:r>
          </a:p>
        </p:txBody>
      </p:sp>
      <p:grpSp>
        <p:nvGrpSpPr>
          <p:cNvPr id="25" name="Group 24">
            <a:extLst>
              <a:ext uri="{FF2B5EF4-FFF2-40B4-BE49-F238E27FC236}">
                <a16:creationId xmlns:a16="http://schemas.microsoft.com/office/drawing/2014/main" id="{3C4F03DB-EEC1-04D9-DCE9-B7C124BE9135}"/>
              </a:ext>
            </a:extLst>
          </p:cNvPr>
          <p:cNvGrpSpPr/>
          <p:nvPr/>
        </p:nvGrpSpPr>
        <p:grpSpPr>
          <a:xfrm>
            <a:off x="4684855" y="969889"/>
            <a:ext cx="2784661" cy="1010703"/>
            <a:chOff x="5621825" y="1050976"/>
            <a:chExt cx="3341593" cy="121284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4544A297-488F-B909-6EA1-B2DD5E23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4650626" y="2332689"/>
            <a:ext cx="2924390" cy="656655"/>
          </a:xfrm>
          <a:prstGeom prst="rect">
            <a:avLst/>
          </a:prstGeom>
        </p:spPr>
        <p:txBody>
          <a:bodyPr wrap="none">
            <a:spAutoFit/>
          </a:bodyPr>
          <a:lstStyle/>
          <a:p>
            <a:r>
              <a:rPr lang="en-IN" sz="3667" b="1" u="sng" spc="-50" dirty="0">
                <a:ln w="3175">
                  <a:noFill/>
                </a:ln>
                <a:solidFill>
                  <a:srgbClr val="08023F"/>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4569167" y="4480649"/>
            <a:ext cx="3086486" cy="656655"/>
          </a:xfrm>
          <a:prstGeom prst="rect">
            <a:avLst/>
          </a:prstGeom>
        </p:spPr>
        <p:txBody>
          <a:bodyPr wrap="none">
            <a:spAutoFit/>
          </a:bodyPr>
          <a:lstStyle/>
          <a:p>
            <a:r>
              <a:rPr lang="en-IN" sz="3667" b="1" u="sng" spc="-50" dirty="0">
                <a:ln w="3175">
                  <a:noFill/>
                </a:ln>
                <a:solidFill>
                  <a:srgbClr val="08023F"/>
                </a:solidFill>
                <a:latin typeface="Segoe UI" pitchFamily="34" charset="0"/>
                <a:cs typeface="Segoe UI" pitchFamily="34" charset="0"/>
              </a:rPr>
              <a:t>Silver Partner</a:t>
            </a:r>
          </a:p>
        </p:txBody>
      </p:sp>
      <p:grpSp>
        <p:nvGrpSpPr>
          <p:cNvPr id="23" name="Group 22">
            <a:extLst>
              <a:ext uri="{FF2B5EF4-FFF2-40B4-BE49-F238E27FC236}">
                <a16:creationId xmlns:a16="http://schemas.microsoft.com/office/drawing/2014/main" id="{482A7A5B-0C00-FBAF-8981-DA4A0CE22659}"/>
              </a:ext>
            </a:extLst>
          </p:cNvPr>
          <p:cNvGrpSpPr/>
          <p:nvPr/>
        </p:nvGrpSpPr>
        <p:grpSpPr>
          <a:xfrm>
            <a:off x="2811920" y="3099738"/>
            <a:ext cx="6119646" cy="1031960"/>
            <a:chOff x="3631133" y="3627072"/>
            <a:chExt cx="7343575" cy="1238352"/>
          </a:xfrm>
        </p:grpSpPr>
        <p:grpSp>
          <p:nvGrpSpPr>
            <p:cNvPr id="18" name="Group 17">
              <a:extLst>
                <a:ext uri="{FF2B5EF4-FFF2-40B4-BE49-F238E27FC236}">
                  <a16:creationId xmlns:a16="http://schemas.microsoft.com/office/drawing/2014/main" id="{C7350E86-726F-119B-77D9-BDC7F13F0F8F}"/>
                </a:ext>
              </a:extLst>
            </p:cNvPr>
            <p:cNvGrpSpPr/>
            <p:nvPr/>
          </p:nvGrpSpPr>
          <p:grpSpPr>
            <a:xfrm>
              <a:off x="7633115" y="3652581"/>
              <a:ext cx="3341593" cy="1212843"/>
              <a:chOff x="7633115" y="3652581"/>
              <a:chExt cx="3341593" cy="1212843"/>
            </a:xfrm>
          </p:grpSpPr>
          <p:sp>
            <p:nvSpPr>
              <p:cNvPr id="12" name="Rectangle: Rounded Corners 11">
                <a:extLst>
                  <a:ext uri="{FF2B5EF4-FFF2-40B4-BE49-F238E27FC236}">
                    <a16:creationId xmlns:a16="http://schemas.microsoft.com/office/drawing/2014/main" id="{2A42D013-F94C-8C8D-8B37-53DADBA9175E}"/>
                  </a:ext>
                </a:extLst>
              </p:cNvPr>
              <p:cNvSpPr/>
              <p:nvPr/>
            </p:nvSpPr>
            <p:spPr bwMode="auto">
              <a:xfrm>
                <a:off x="7633115" y="3652581"/>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o&#10;&#10;Description automatically generated">
                <a:extLst>
                  <a:ext uri="{FF2B5EF4-FFF2-40B4-BE49-F238E27FC236}">
                    <a16:creationId xmlns:a16="http://schemas.microsoft.com/office/drawing/2014/main" id="{1B5A5971-FD83-695C-D63D-96F712501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118" y="3719685"/>
                <a:ext cx="2695586" cy="1078635"/>
              </a:xfrm>
              <a:prstGeom prst="rect">
                <a:avLst/>
              </a:prstGeom>
            </p:spPr>
          </p:pic>
        </p:grpSp>
        <p:grpSp>
          <p:nvGrpSpPr>
            <p:cNvPr id="22" name="Group 21">
              <a:extLst>
                <a:ext uri="{FF2B5EF4-FFF2-40B4-BE49-F238E27FC236}">
                  <a16:creationId xmlns:a16="http://schemas.microsoft.com/office/drawing/2014/main" id="{B994613B-4E62-9702-8618-B7BC7DC19C10}"/>
                </a:ext>
              </a:extLst>
            </p:cNvPr>
            <p:cNvGrpSpPr/>
            <p:nvPr/>
          </p:nvGrpSpPr>
          <p:grpSpPr>
            <a:xfrm>
              <a:off x="3631133" y="3627072"/>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text, tableware, plate, dishware&#10;&#10;Description automatically generated">
                <a:extLst>
                  <a:ext uri="{FF2B5EF4-FFF2-40B4-BE49-F238E27FC236}">
                    <a16:creationId xmlns:a16="http://schemas.microsoft.com/office/drawing/2014/main" id="{001F0265-0267-2361-9ADC-00250A700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22" y="3851297"/>
                <a:ext cx="2488815" cy="877283"/>
              </a:xfrm>
              <a:prstGeom prst="rect">
                <a:avLst/>
              </a:prstGeom>
            </p:spPr>
          </p:pic>
        </p:grpSp>
      </p:grpSp>
      <p:grpSp>
        <p:nvGrpSpPr>
          <p:cNvPr id="31" name="Group 30">
            <a:extLst>
              <a:ext uri="{FF2B5EF4-FFF2-40B4-BE49-F238E27FC236}">
                <a16:creationId xmlns:a16="http://schemas.microsoft.com/office/drawing/2014/main" id="{E5ADC450-F1B2-7D8B-DEFD-FF518F3AF297}"/>
              </a:ext>
            </a:extLst>
          </p:cNvPr>
          <p:cNvGrpSpPr/>
          <p:nvPr/>
        </p:nvGrpSpPr>
        <p:grpSpPr>
          <a:xfrm>
            <a:off x="1712429" y="5260857"/>
            <a:ext cx="2784661" cy="101070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4B799756-3772-C25F-8AF1-197D9C801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646" y="6522343"/>
              <a:ext cx="2602129"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7622835" y="5260857"/>
            <a:ext cx="2784661" cy="101070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10;&#10;Description automatically generated">
              <a:extLst>
                <a:ext uri="{FF2B5EF4-FFF2-40B4-BE49-F238E27FC236}">
                  <a16:creationId xmlns:a16="http://schemas.microsoft.com/office/drawing/2014/main" id="{91A45E6E-65E2-A232-86BC-0C878380B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5503" y="6362752"/>
              <a:ext cx="1665388" cy="1211713"/>
            </a:xfrm>
            <a:prstGeom prst="rect">
              <a:avLst/>
            </a:prstGeom>
          </p:spPr>
        </p:pic>
      </p:grpSp>
      <p:grpSp>
        <p:nvGrpSpPr>
          <p:cNvPr id="29" name="Group 28">
            <a:extLst>
              <a:ext uri="{FF2B5EF4-FFF2-40B4-BE49-F238E27FC236}">
                <a16:creationId xmlns:a16="http://schemas.microsoft.com/office/drawing/2014/main" id="{2BECB3D9-A2D8-363D-F2ED-24D7A27DBB8E}"/>
              </a:ext>
            </a:extLst>
          </p:cNvPr>
          <p:cNvGrpSpPr/>
          <p:nvPr/>
        </p:nvGrpSpPr>
        <p:grpSpPr>
          <a:xfrm>
            <a:off x="4667632" y="5131379"/>
            <a:ext cx="2784661" cy="1269657"/>
            <a:chOff x="5644402" y="6157655"/>
            <a:chExt cx="3341593" cy="1523588"/>
          </a:xfrm>
        </p:grpSpPr>
        <p:sp>
          <p:nvSpPr>
            <p:cNvPr id="27" name="Rectangle: Rounded Corners 26">
              <a:extLst>
                <a:ext uri="{FF2B5EF4-FFF2-40B4-BE49-F238E27FC236}">
                  <a16:creationId xmlns:a16="http://schemas.microsoft.com/office/drawing/2014/main" id="{69C96F41-6DB3-CFA4-A8A9-E651D1B424DB}"/>
                </a:ext>
              </a:extLst>
            </p:cNvPr>
            <p:cNvSpPr/>
            <p:nvPr/>
          </p:nvSpPr>
          <p:spPr bwMode="auto">
            <a:xfrm>
              <a:off x="5644402" y="6313028"/>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Logo&#10;&#10;Description automatically generated">
              <a:extLst>
                <a:ext uri="{FF2B5EF4-FFF2-40B4-BE49-F238E27FC236}">
                  <a16:creationId xmlns:a16="http://schemas.microsoft.com/office/drawing/2014/main" id="{ACE63A88-AB55-9617-F1D6-917CF409179F}"/>
                </a:ext>
              </a:extLst>
            </p:cNvPr>
            <p:cNvPicPr>
              <a:picLocks noChangeAspect="1"/>
            </p:cNvPicPr>
            <p:nvPr/>
          </p:nvPicPr>
          <p:blipFill rotWithShape="1">
            <a:blip r:embed="rId7">
              <a:extLst>
                <a:ext uri="{28A0092B-C50C-407E-A947-70E740481C1C}">
                  <a14:useLocalDpi xmlns:a14="http://schemas.microsoft.com/office/drawing/2010/main" val="0"/>
                </a:ext>
              </a:extLst>
            </a:blip>
            <a:srcRect t="18360" b="24177"/>
            <a:stretch/>
          </p:blipFill>
          <p:spPr>
            <a:xfrm>
              <a:off x="5989498" y="6157655"/>
              <a:ext cx="2651400" cy="1523588"/>
            </a:xfrm>
            <a:prstGeom prst="rect">
              <a:avLst/>
            </a:prstGeom>
          </p:spPr>
        </p:pic>
      </p:grpSp>
    </p:spTree>
    <p:extLst>
      <p:ext uri="{BB962C8B-B14F-4D97-AF65-F5344CB8AC3E}">
        <p14:creationId xmlns:p14="http://schemas.microsoft.com/office/powerpoint/2010/main" val="358419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7" name="Title 1"/>
          <p:cNvSpPr txBox="1">
            <a:spLocks/>
          </p:cNvSpPr>
          <p:nvPr/>
        </p:nvSpPr>
        <p:spPr>
          <a:xfrm>
            <a:off x="131047" y="139897"/>
            <a:ext cx="9965454" cy="57437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1243478"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sym typeface="Gill Sans" charset="0"/>
              </a:rPr>
              <a:t>Cloud native database</a:t>
            </a:r>
          </a:p>
        </p:txBody>
      </p:sp>
      <p:sp>
        <p:nvSpPr>
          <p:cNvPr id="58" name="Text Placeholder 2"/>
          <p:cNvSpPr txBox="1">
            <a:spLocks/>
          </p:cNvSpPr>
          <p:nvPr/>
        </p:nvSpPr>
        <p:spPr>
          <a:xfrm>
            <a:off x="3613378" y="5371194"/>
            <a:ext cx="11655079" cy="4175390"/>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310869" marR="0" lvl="0" indent="-310869" algn="l" defTabSz="1243478" rtl="0" eaLnBrk="1" fontAlgn="auto" latinLnBrk="0" hangingPunct="1">
              <a:lnSpc>
                <a:spcPct val="90000"/>
              </a:lnSpc>
              <a:spcBef>
                <a:spcPts val="136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sym typeface="Gill Sans" charset="0"/>
            </a:endParaRPr>
          </a:p>
        </p:txBody>
      </p:sp>
      <p:grpSp>
        <p:nvGrpSpPr>
          <p:cNvPr id="6" name="Group 5"/>
          <p:cNvGrpSpPr/>
          <p:nvPr/>
        </p:nvGrpSpPr>
        <p:grpSpPr>
          <a:xfrm>
            <a:off x="-266700" y="3064236"/>
            <a:ext cx="12624650" cy="4260251"/>
            <a:chOff x="-533400" y="6128471"/>
            <a:chExt cx="25249299" cy="8520501"/>
          </a:xfrm>
        </p:grpSpPr>
        <p:grpSp>
          <p:nvGrpSpPr>
            <p:cNvPr id="75" name="Group 74"/>
            <p:cNvGrpSpPr/>
            <p:nvPr/>
          </p:nvGrpSpPr>
          <p:grpSpPr>
            <a:xfrm>
              <a:off x="-533400" y="6128471"/>
              <a:ext cx="25249299" cy="8520501"/>
              <a:chOff x="-608435" y="4060268"/>
              <a:chExt cx="11949156" cy="4345678"/>
            </a:xfrm>
          </p:grpSpPr>
          <p:sp>
            <p:nvSpPr>
              <p:cNvPr id="76" name="Freeform 611"/>
              <p:cNvSpPr>
                <a:spLocks/>
              </p:cNvSpPr>
              <p:nvPr/>
            </p:nvSpPr>
            <p:spPr bwMode="auto">
              <a:xfrm>
                <a:off x="-353974" y="4060268"/>
                <a:ext cx="11694695" cy="3876444"/>
              </a:xfrm>
              <a:custGeom>
                <a:avLst/>
                <a:gdLst>
                  <a:gd name="T0" fmla="*/ 0 w 4239"/>
                  <a:gd name="T1" fmla="*/ 587 h 1404"/>
                  <a:gd name="T2" fmla="*/ 4228 w 4239"/>
                  <a:gd name="T3" fmla="*/ 1374 h 1404"/>
                  <a:gd name="T4" fmla="*/ 4239 w 4239"/>
                  <a:gd name="T5" fmla="*/ 1404 h 1404"/>
                  <a:gd name="T6" fmla="*/ 3673 w 4239"/>
                  <a:gd name="T7" fmla="*/ 1381 h 1404"/>
                  <a:gd name="T8" fmla="*/ 4 w 4239"/>
                  <a:gd name="T9" fmla="*/ 1389 h 1404"/>
                  <a:gd name="T10" fmla="*/ 0 w 4239"/>
                  <a:gd name="T11" fmla="*/ 587 h 1404"/>
                </a:gdLst>
                <a:ahLst/>
                <a:cxnLst>
                  <a:cxn ang="0">
                    <a:pos x="T0" y="T1"/>
                  </a:cxn>
                  <a:cxn ang="0">
                    <a:pos x="T2" y="T3"/>
                  </a:cxn>
                  <a:cxn ang="0">
                    <a:pos x="T4" y="T5"/>
                  </a:cxn>
                  <a:cxn ang="0">
                    <a:pos x="T6" y="T7"/>
                  </a:cxn>
                  <a:cxn ang="0">
                    <a:pos x="T8" y="T9"/>
                  </a:cxn>
                  <a:cxn ang="0">
                    <a:pos x="T10" y="T11"/>
                  </a:cxn>
                </a:cxnLst>
                <a:rect l="0" t="0" r="r" b="b"/>
                <a:pathLst>
                  <a:path w="4239" h="1404">
                    <a:moveTo>
                      <a:pt x="0" y="587"/>
                    </a:moveTo>
                    <a:cubicBezTo>
                      <a:pt x="0" y="587"/>
                      <a:pt x="2987" y="0"/>
                      <a:pt x="4228" y="1374"/>
                    </a:cubicBezTo>
                    <a:cubicBezTo>
                      <a:pt x="4228" y="1374"/>
                      <a:pt x="4236" y="1341"/>
                      <a:pt x="4239" y="1404"/>
                    </a:cubicBezTo>
                    <a:cubicBezTo>
                      <a:pt x="4032" y="1382"/>
                      <a:pt x="3673" y="1381"/>
                      <a:pt x="3673" y="1381"/>
                    </a:cubicBezTo>
                    <a:cubicBezTo>
                      <a:pt x="4" y="1389"/>
                      <a:pt x="4" y="1389"/>
                      <a:pt x="4" y="1389"/>
                    </a:cubicBezTo>
                    <a:cubicBezTo>
                      <a:pt x="0" y="587"/>
                      <a:pt x="0" y="587"/>
                      <a:pt x="0" y="587"/>
                    </a:cubicBezTo>
                  </a:path>
                </a:pathLst>
              </a:custGeom>
              <a:solidFill>
                <a:schemeClr val="tx2">
                  <a:lumMod val="75000"/>
                </a:schemeClr>
              </a:solidFill>
              <a:ln>
                <a:noFill/>
              </a:ln>
            </p:spPr>
            <p:txBody>
              <a:bodyPr vert="horz" wrap="square" lIns="89643" tIns="44822" rIns="89643" bIns="44822" numCol="1" anchor="t" anchorCtr="0" compatLnSpc="1">
                <a:prstTxWarp prst="textNoShape">
                  <a:avLst/>
                </a:prstTxWarp>
              </a:bodyPr>
              <a:lstStyle/>
              <a:p>
                <a:pPr marL="0" marR="0" lvl="0" indent="0" algn="l"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Heiti SC Light" charset="-122"/>
                  <a:cs typeface="+mn-cs"/>
                  <a:sym typeface="Gill Sans" charset="0"/>
                </a:endParaRPr>
              </a:p>
            </p:txBody>
          </p:sp>
          <p:sp>
            <p:nvSpPr>
              <p:cNvPr id="77" name="Freeform 614"/>
              <p:cNvSpPr>
                <a:spLocks noEditPoints="1"/>
              </p:cNvSpPr>
              <p:nvPr/>
            </p:nvSpPr>
            <p:spPr bwMode="auto">
              <a:xfrm>
                <a:off x="1000038" y="5471475"/>
                <a:ext cx="5905127" cy="2368353"/>
              </a:xfrm>
              <a:custGeom>
                <a:avLst/>
                <a:gdLst>
                  <a:gd name="T0" fmla="*/ 16 w 2140"/>
                  <a:gd name="T1" fmla="*/ 7 h 858"/>
                  <a:gd name="T2" fmla="*/ 82 w 2140"/>
                  <a:gd name="T3" fmla="*/ 4 h 858"/>
                  <a:gd name="T4" fmla="*/ 113 w 2140"/>
                  <a:gd name="T5" fmla="*/ 3 h 858"/>
                  <a:gd name="T6" fmla="*/ 148 w 2140"/>
                  <a:gd name="T7" fmla="*/ 0 h 858"/>
                  <a:gd name="T8" fmla="*/ 214 w 2140"/>
                  <a:gd name="T9" fmla="*/ 9 h 858"/>
                  <a:gd name="T10" fmla="*/ 178 w 2140"/>
                  <a:gd name="T11" fmla="*/ 4 h 858"/>
                  <a:gd name="T12" fmla="*/ 284 w 2140"/>
                  <a:gd name="T13" fmla="*/ 8 h 858"/>
                  <a:gd name="T14" fmla="*/ 312 w 2140"/>
                  <a:gd name="T15" fmla="*/ 15 h 858"/>
                  <a:gd name="T16" fmla="*/ 313 w 2140"/>
                  <a:gd name="T17" fmla="*/ 6 h 858"/>
                  <a:gd name="T18" fmla="*/ 410 w 2140"/>
                  <a:gd name="T19" fmla="*/ 26 h 858"/>
                  <a:gd name="T20" fmla="*/ 437 w 2140"/>
                  <a:gd name="T21" fmla="*/ 23 h 858"/>
                  <a:gd name="T22" fmla="*/ 477 w 2140"/>
                  <a:gd name="T23" fmla="*/ 22 h 858"/>
                  <a:gd name="T24" fmla="*/ 540 w 2140"/>
                  <a:gd name="T25" fmla="*/ 45 h 858"/>
                  <a:gd name="T26" fmla="*/ 502 w 2140"/>
                  <a:gd name="T27" fmla="*/ 32 h 858"/>
                  <a:gd name="T28" fmla="*/ 613 w 2140"/>
                  <a:gd name="T29" fmla="*/ 50 h 858"/>
                  <a:gd name="T30" fmla="*/ 637 w 2140"/>
                  <a:gd name="T31" fmla="*/ 63 h 858"/>
                  <a:gd name="T32" fmla="*/ 640 w 2140"/>
                  <a:gd name="T33" fmla="*/ 48 h 858"/>
                  <a:gd name="T34" fmla="*/ 733 w 2140"/>
                  <a:gd name="T35" fmla="*/ 84 h 858"/>
                  <a:gd name="T36" fmla="*/ 759 w 2140"/>
                  <a:gd name="T37" fmla="*/ 81 h 858"/>
                  <a:gd name="T38" fmla="*/ 801 w 2140"/>
                  <a:gd name="T39" fmla="*/ 83 h 858"/>
                  <a:gd name="T40" fmla="*/ 860 w 2140"/>
                  <a:gd name="T41" fmla="*/ 117 h 858"/>
                  <a:gd name="T42" fmla="*/ 822 w 2140"/>
                  <a:gd name="T43" fmla="*/ 97 h 858"/>
                  <a:gd name="T44" fmla="*/ 935 w 2140"/>
                  <a:gd name="T45" fmla="*/ 129 h 858"/>
                  <a:gd name="T46" fmla="*/ 954 w 2140"/>
                  <a:gd name="T47" fmla="*/ 145 h 858"/>
                  <a:gd name="T48" fmla="*/ 960 w 2140"/>
                  <a:gd name="T49" fmla="*/ 127 h 858"/>
                  <a:gd name="T50" fmla="*/ 1048 w 2140"/>
                  <a:gd name="T51" fmla="*/ 176 h 858"/>
                  <a:gd name="T52" fmla="*/ 1073 w 2140"/>
                  <a:gd name="T53" fmla="*/ 175 h 858"/>
                  <a:gd name="T54" fmla="*/ 1116 w 2140"/>
                  <a:gd name="T55" fmla="*/ 181 h 858"/>
                  <a:gd name="T56" fmla="*/ 1170 w 2140"/>
                  <a:gd name="T57" fmla="*/ 222 h 858"/>
                  <a:gd name="T58" fmla="*/ 1135 w 2140"/>
                  <a:gd name="T59" fmla="*/ 198 h 858"/>
                  <a:gd name="T60" fmla="*/ 1243 w 2140"/>
                  <a:gd name="T61" fmla="*/ 243 h 858"/>
                  <a:gd name="T62" fmla="*/ 1256 w 2140"/>
                  <a:gd name="T63" fmla="*/ 249 h 858"/>
                  <a:gd name="T64" fmla="*/ 1269 w 2140"/>
                  <a:gd name="T65" fmla="*/ 244 h 858"/>
                  <a:gd name="T66" fmla="*/ 1350 w 2140"/>
                  <a:gd name="T67" fmla="*/ 302 h 858"/>
                  <a:gd name="T68" fmla="*/ 1388 w 2140"/>
                  <a:gd name="T69" fmla="*/ 301 h 858"/>
                  <a:gd name="T70" fmla="*/ 1417 w 2140"/>
                  <a:gd name="T71" fmla="*/ 316 h 858"/>
                  <a:gd name="T72" fmla="*/ 1438 w 2140"/>
                  <a:gd name="T73" fmla="*/ 347 h 858"/>
                  <a:gd name="T74" fmla="*/ 1447 w 2140"/>
                  <a:gd name="T75" fmla="*/ 331 h 858"/>
                  <a:gd name="T76" fmla="*/ 1536 w 2140"/>
                  <a:gd name="T77" fmla="*/ 391 h 858"/>
                  <a:gd name="T78" fmla="*/ 1550 w 2140"/>
                  <a:gd name="T79" fmla="*/ 399 h 858"/>
                  <a:gd name="T80" fmla="*/ 1562 w 2140"/>
                  <a:gd name="T81" fmla="*/ 396 h 858"/>
                  <a:gd name="T82" fmla="*/ 1637 w 2140"/>
                  <a:gd name="T83" fmla="*/ 461 h 858"/>
                  <a:gd name="T84" fmla="*/ 1673 w 2140"/>
                  <a:gd name="T85" fmla="*/ 466 h 858"/>
                  <a:gd name="T86" fmla="*/ 1701 w 2140"/>
                  <a:gd name="T87" fmla="*/ 485 h 858"/>
                  <a:gd name="T88" fmla="*/ 1720 w 2140"/>
                  <a:gd name="T89" fmla="*/ 515 h 858"/>
                  <a:gd name="T90" fmla="*/ 1728 w 2140"/>
                  <a:gd name="T91" fmla="*/ 504 h 858"/>
                  <a:gd name="T92" fmla="*/ 1809 w 2140"/>
                  <a:gd name="T93" fmla="*/ 570 h 858"/>
                  <a:gd name="T94" fmla="*/ 1826 w 2140"/>
                  <a:gd name="T95" fmla="*/ 583 h 858"/>
                  <a:gd name="T96" fmla="*/ 1834 w 2140"/>
                  <a:gd name="T97" fmla="*/ 582 h 858"/>
                  <a:gd name="T98" fmla="*/ 1905 w 2140"/>
                  <a:gd name="T99" fmla="*/ 651 h 858"/>
                  <a:gd name="T100" fmla="*/ 1937 w 2140"/>
                  <a:gd name="T101" fmla="*/ 665 h 858"/>
                  <a:gd name="T102" fmla="*/ 1962 w 2140"/>
                  <a:gd name="T103" fmla="*/ 687 h 858"/>
                  <a:gd name="T104" fmla="*/ 1982 w 2140"/>
                  <a:gd name="T105" fmla="*/ 714 h 858"/>
                  <a:gd name="T106" fmla="*/ 1986 w 2140"/>
                  <a:gd name="T107" fmla="*/ 708 h 858"/>
                  <a:gd name="T108" fmla="*/ 2059 w 2140"/>
                  <a:gd name="T109" fmla="*/ 778 h 858"/>
                  <a:gd name="T110" fmla="*/ 2080 w 2140"/>
                  <a:gd name="T111" fmla="*/ 799 h 858"/>
                  <a:gd name="T112" fmla="*/ 2082 w 2140"/>
                  <a:gd name="T113" fmla="*/ 799 h 858"/>
                  <a:gd name="T114" fmla="*/ 2140 w 2140"/>
                  <a:gd name="T115" fmla="*/ 85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0" h="858">
                    <a:moveTo>
                      <a:pt x="0" y="7"/>
                    </a:moveTo>
                    <a:cubicBezTo>
                      <a:pt x="16" y="6"/>
                      <a:pt x="16" y="6"/>
                      <a:pt x="16" y="6"/>
                    </a:cubicBezTo>
                    <a:cubicBezTo>
                      <a:pt x="17" y="6"/>
                      <a:pt x="17" y="6"/>
                      <a:pt x="17" y="6"/>
                    </a:cubicBezTo>
                    <a:cubicBezTo>
                      <a:pt x="16" y="7"/>
                      <a:pt x="16" y="7"/>
                      <a:pt x="16" y="7"/>
                    </a:cubicBezTo>
                    <a:cubicBezTo>
                      <a:pt x="16" y="7"/>
                      <a:pt x="16" y="7"/>
                      <a:pt x="16" y="7"/>
                    </a:cubicBezTo>
                    <a:cubicBezTo>
                      <a:pt x="0" y="7"/>
                      <a:pt x="0" y="7"/>
                      <a:pt x="0" y="7"/>
                    </a:cubicBezTo>
                    <a:moveTo>
                      <a:pt x="48" y="4"/>
                    </a:moveTo>
                    <a:cubicBezTo>
                      <a:pt x="48" y="4"/>
                      <a:pt x="49" y="5"/>
                      <a:pt x="49" y="5"/>
                    </a:cubicBezTo>
                    <a:cubicBezTo>
                      <a:pt x="82" y="4"/>
                      <a:pt x="82" y="4"/>
                      <a:pt x="82" y="4"/>
                    </a:cubicBezTo>
                    <a:cubicBezTo>
                      <a:pt x="82" y="4"/>
                      <a:pt x="82" y="4"/>
                      <a:pt x="82" y="4"/>
                    </a:cubicBezTo>
                    <a:cubicBezTo>
                      <a:pt x="83" y="4"/>
                      <a:pt x="84" y="3"/>
                      <a:pt x="84" y="3"/>
                    </a:cubicBezTo>
                    <a:cubicBezTo>
                      <a:pt x="84" y="2"/>
                      <a:pt x="83" y="1"/>
                      <a:pt x="82" y="1"/>
                    </a:cubicBezTo>
                    <a:cubicBezTo>
                      <a:pt x="49" y="3"/>
                      <a:pt x="49" y="3"/>
                      <a:pt x="49" y="3"/>
                    </a:cubicBezTo>
                    <a:cubicBezTo>
                      <a:pt x="49" y="3"/>
                      <a:pt x="48" y="3"/>
                      <a:pt x="48" y="4"/>
                    </a:cubicBezTo>
                    <a:moveTo>
                      <a:pt x="113" y="3"/>
                    </a:moveTo>
                    <a:cubicBezTo>
                      <a:pt x="113" y="4"/>
                      <a:pt x="114" y="5"/>
                      <a:pt x="115" y="5"/>
                    </a:cubicBezTo>
                    <a:cubicBezTo>
                      <a:pt x="148" y="7"/>
                      <a:pt x="148" y="7"/>
                      <a:pt x="148" y="7"/>
                    </a:cubicBezTo>
                    <a:cubicBezTo>
                      <a:pt x="148" y="7"/>
                      <a:pt x="148" y="7"/>
                      <a:pt x="148" y="7"/>
                    </a:cubicBezTo>
                    <a:cubicBezTo>
                      <a:pt x="149" y="7"/>
                      <a:pt x="151" y="5"/>
                      <a:pt x="150" y="3"/>
                    </a:cubicBezTo>
                    <a:cubicBezTo>
                      <a:pt x="150" y="2"/>
                      <a:pt x="149" y="0"/>
                      <a:pt x="148" y="0"/>
                    </a:cubicBezTo>
                    <a:cubicBezTo>
                      <a:pt x="115" y="1"/>
                      <a:pt x="115" y="1"/>
                      <a:pt x="115" y="1"/>
                    </a:cubicBezTo>
                    <a:cubicBezTo>
                      <a:pt x="114" y="1"/>
                      <a:pt x="113" y="2"/>
                      <a:pt x="113" y="3"/>
                    </a:cubicBezTo>
                    <a:moveTo>
                      <a:pt x="178" y="4"/>
                    </a:moveTo>
                    <a:cubicBezTo>
                      <a:pt x="178" y="5"/>
                      <a:pt x="179" y="7"/>
                      <a:pt x="181" y="7"/>
                    </a:cubicBezTo>
                    <a:cubicBezTo>
                      <a:pt x="214" y="9"/>
                      <a:pt x="214" y="9"/>
                      <a:pt x="214" y="9"/>
                    </a:cubicBezTo>
                    <a:cubicBezTo>
                      <a:pt x="214" y="9"/>
                      <a:pt x="214" y="9"/>
                      <a:pt x="214" y="9"/>
                    </a:cubicBezTo>
                    <a:cubicBezTo>
                      <a:pt x="216" y="9"/>
                      <a:pt x="217" y="7"/>
                      <a:pt x="217" y="5"/>
                    </a:cubicBezTo>
                    <a:cubicBezTo>
                      <a:pt x="217" y="3"/>
                      <a:pt x="216" y="1"/>
                      <a:pt x="214" y="1"/>
                    </a:cubicBezTo>
                    <a:cubicBezTo>
                      <a:pt x="181" y="0"/>
                      <a:pt x="181" y="0"/>
                      <a:pt x="181" y="0"/>
                    </a:cubicBezTo>
                    <a:cubicBezTo>
                      <a:pt x="179" y="0"/>
                      <a:pt x="178" y="2"/>
                      <a:pt x="178" y="4"/>
                    </a:cubicBezTo>
                    <a:moveTo>
                      <a:pt x="243" y="6"/>
                    </a:moveTo>
                    <a:cubicBezTo>
                      <a:pt x="243" y="8"/>
                      <a:pt x="244" y="10"/>
                      <a:pt x="246" y="10"/>
                    </a:cubicBezTo>
                    <a:cubicBezTo>
                      <a:pt x="279" y="12"/>
                      <a:pt x="279" y="12"/>
                      <a:pt x="279" y="12"/>
                    </a:cubicBezTo>
                    <a:cubicBezTo>
                      <a:pt x="279" y="12"/>
                      <a:pt x="279" y="12"/>
                      <a:pt x="279" y="12"/>
                    </a:cubicBezTo>
                    <a:cubicBezTo>
                      <a:pt x="282" y="13"/>
                      <a:pt x="284" y="11"/>
                      <a:pt x="284" y="8"/>
                    </a:cubicBezTo>
                    <a:cubicBezTo>
                      <a:pt x="284" y="6"/>
                      <a:pt x="282" y="4"/>
                      <a:pt x="280" y="4"/>
                    </a:cubicBezTo>
                    <a:cubicBezTo>
                      <a:pt x="247" y="2"/>
                      <a:pt x="247" y="2"/>
                      <a:pt x="247" y="2"/>
                    </a:cubicBezTo>
                    <a:cubicBezTo>
                      <a:pt x="245" y="2"/>
                      <a:pt x="243" y="4"/>
                      <a:pt x="243" y="6"/>
                    </a:cubicBezTo>
                    <a:moveTo>
                      <a:pt x="308" y="10"/>
                    </a:moveTo>
                    <a:cubicBezTo>
                      <a:pt x="307" y="13"/>
                      <a:pt x="309" y="15"/>
                      <a:pt x="312" y="15"/>
                    </a:cubicBezTo>
                    <a:cubicBezTo>
                      <a:pt x="345" y="18"/>
                      <a:pt x="345" y="18"/>
                      <a:pt x="345" y="18"/>
                    </a:cubicBezTo>
                    <a:cubicBezTo>
                      <a:pt x="345" y="18"/>
                      <a:pt x="345" y="18"/>
                      <a:pt x="345" y="18"/>
                    </a:cubicBezTo>
                    <a:cubicBezTo>
                      <a:pt x="348" y="19"/>
                      <a:pt x="350" y="16"/>
                      <a:pt x="350" y="14"/>
                    </a:cubicBezTo>
                    <a:cubicBezTo>
                      <a:pt x="351" y="11"/>
                      <a:pt x="348" y="8"/>
                      <a:pt x="346" y="8"/>
                    </a:cubicBezTo>
                    <a:cubicBezTo>
                      <a:pt x="313" y="6"/>
                      <a:pt x="313" y="6"/>
                      <a:pt x="313" y="6"/>
                    </a:cubicBezTo>
                    <a:cubicBezTo>
                      <a:pt x="310" y="5"/>
                      <a:pt x="308" y="7"/>
                      <a:pt x="308" y="10"/>
                    </a:cubicBezTo>
                    <a:moveTo>
                      <a:pt x="372" y="16"/>
                    </a:moveTo>
                    <a:cubicBezTo>
                      <a:pt x="372" y="19"/>
                      <a:pt x="374" y="22"/>
                      <a:pt x="377" y="22"/>
                    </a:cubicBezTo>
                    <a:cubicBezTo>
                      <a:pt x="410" y="26"/>
                      <a:pt x="410" y="26"/>
                      <a:pt x="410" y="26"/>
                    </a:cubicBezTo>
                    <a:cubicBezTo>
                      <a:pt x="410" y="26"/>
                      <a:pt x="410" y="26"/>
                      <a:pt x="410" y="26"/>
                    </a:cubicBezTo>
                    <a:cubicBezTo>
                      <a:pt x="413" y="26"/>
                      <a:pt x="416" y="24"/>
                      <a:pt x="417" y="20"/>
                    </a:cubicBezTo>
                    <a:cubicBezTo>
                      <a:pt x="417" y="17"/>
                      <a:pt x="414" y="14"/>
                      <a:pt x="411" y="14"/>
                    </a:cubicBezTo>
                    <a:cubicBezTo>
                      <a:pt x="378" y="11"/>
                      <a:pt x="378" y="11"/>
                      <a:pt x="378" y="11"/>
                    </a:cubicBezTo>
                    <a:cubicBezTo>
                      <a:pt x="375" y="11"/>
                      <a:pt x="373" y="13"/>
                      <a:pt x="372" y="16"/>
                    </a:cubicBezTo>
                    <a:moveTo>
                      <a:pt x="437" y="23"/>
                    </a:moveTo>
                    <a:cubicBezTo>
                      <a:pt x="437" y="26"/>
                      <a:pt x="439" y="30"/>
                      <a:pt x="442" y="30"/>
                    </a:cubicBezTo>
                    <a:cubicBezTo>
                      <a:pt x="475" y="35"/>
                      <a:pt x="475" y="35"/>
                      <a:pt x="475" y="35"/>
                    </a:cubicBezTo>
                    <a:cubicBezTo>
                      <a:pt x="475" y="35"/>
                      <a:pt x="475" y="35"/>
                      <a:pt x="475" y="35"/>
                    </a:cubicBezTo>
                    <a:cubicBezTo>
                      <a:pt x="479" y="35"/>
                      <a:pt x="482" y="33"/>
                      <a:pt x="483" y="29"/>
                    </a:cubicBezTo>
                    <a:cubicBezTo>
                      <a:pt x="483" y="25"/>
                      <a:pt x="480" y="22"/>
                      <a:pt x="477" y="22"/>
                    </a:cubicBezTo>
                    <a:cubicBezTo>
                      <a:pt x="444" y="18"/>
                      <a:pt x="444" y="18"/>
                      <a:pt x="444" y="18"/>
                    </a:cubicBezTo>
                    <a:cubicBezTo>
                      <a:pt x="441" y="17"/>
                      <a:pt x="438" y="20"/>
                      <a:pt x="437" y="23"/>
                    </a:cubicBezTo>
                    <a:moveTo>
                      <a:pt x="502" y="32"/>
                    </a:moveTo>
                    <a:cubicBezTo>
                      <a:pt x="501" y="35"/>
                      <a:pt x="504" y="39"/>
                      <a:pt x="507" y="40"/>
                    </a:cubicBezTo>
                    <a:cubicBezTo>
                      <a:pt x="540" y="45"/>
                      <a:pt x="540" y="45"/>
                      <a:pt x="540" y="45"/>
                    </a:cubicBezTo>
                    <a:cubicBezTo>
                      <a:pt x="540" y="45"/>
                      <a:pt x="540" y="45"/>
                      <a:pt x="540" y="45"/>
                    </a:cubicBezTo>
                    <a:cubicBezTo>
                      <a:pt x="544" y="45"/>
                      <a:pt x="548" y="43"/>
                      <a:pt x="548" y="39"/>
                    </a:cubicBezTo>
                    <a:cubicBezTo>
                      <a:pt x="549" y="35"/>
                      <a:pt x="546" y="31"/>
                      <a:pt x="542" y="31"/>
                    </a:cubicBezTo>
                    <a:cubicBezTo>
                      <a:pt x="510" y="26"/>
                      <a:pt x="510" y="26"/>
                      <a:pt x="510" y="26"/>
                    </a:cubicBezTo>
                    <a:cubicBezTo>
                      <a:pt x="506" y="26"/>
                      <a:pt x="502" y="28"/>
                      <a:pt x="502" y="32"/>
                    </a:cubicBezTo>
                    <a:moveTo>
                      <a:pt x="566" y="42"/>
                    </a:moveTo>
                    <a:cubicBezTo>
                      <a:pt x="566" y="46"/>
                      <a:pt x="568" y="50"/>
                      <a:pt x="572" y="50"/>
                    </a:cubicBezTo>
                    <a:cubicBezTo>
                      <a:pt x="605" y="56"/>
                      <a:pt x="605" y="56"/>
                      <a:pt x="605" y="56"/>
                    </a:cubicBezTo>
                    <a:cubicBezTo>
                      <a:pt x="605" y="56"/>
                      <a:pt x="605" y="56"/>
                      <a:pt x="605" y="56"/>
                    </a:cubicBezTo>
                    <a:cubicBezTo>
                      <a:pt x="609" y="57"/>
                      <a:pt x="613" y="54"/>
                      <a:pt x="613" y="50"/>
                    </a:cubicBezTo>
                    <a:cubicBezTo>
                      <a:pt x="614" y="46"/>
                      <a:pt x="611" y="42"/>
                      <a:pt x="607" y="42"/>
                    </a:cubicBezTo>
                    <a:cubicBezTo>
                      <a:pt x="575" y="36"/>
                      <a:pt x="575" y="36"/>
                      <a:pt x="575" y="36"/>
                    </a:cubicBezTo>
                    <a:cubicBezTo>
                      <a:pt x="571" y="35"/>
                      <a:pt x="567" y="38"/>
                      <a:pt x="566" y="42"/>
                    </a:cubicBezTo>
                    <a:moveTo>
                      <a:pt x="631" y="54"/>
                    </a:moveTo>
                    <a:cubicBezTo>
                      <a:pt x="630" y="58"/>
                      <a:pt x="633" y="62"/>
                      <a:pt x="637" y="63"/>
                    </a:cubicBezTo>
                    <a:cubicBezTo>
                      <a:pt x="669" y="70"/>
                      <a:pt x="669" y="70"/>
                      <a:pt x="669" y="70"/>
                    </a:cubicBezTo>
                    <a:cubicBezTo>
                      <a:pt x="669" y="70"/>
                      <a:pt x="669" y="70"/>
                      <a:pt x="669" y="70"/>
                    </a:cubicBezTo>
                    <a:cubicBezTo>
                      <a:pt x="673" y="70"/>
                      <a:pt x="678" y="68"/>
                      <a:pt x="678" y="63"/>
                    </a:cubicBezTo>
                    <a:cubicBezTo>
                      <a:pt x="679" y="59"/>
                      <a:pt x="676" y="55"/>
                      <a:pt x="672" y="54"/>
                    </a:cubicBezTo>
                    <a:cubicBezTo>
                      <a:pt x="640" y="48"/>
                      <a:pt x="640" y="48"/>
                      <a:pt x="640" y="48"/>
                    </a:cubicBezTo>
                    <a:cubicBezTo>
                      <a:pt x="636" y="47"/>
                      <a:pt x="632" y="49"/>
                      <a:pt x="631" y="54"/>
                    </a:cubicBezTo>
                    <a:moveTo>
                      <a:pt x="695" y="67"/>
                    </a:moveTo>
                    <a:cubicBezTo>
                      <a:pt x="694" y="71"/>
                      <a:pt x="697" y="76"/>
                      <a:pt x="701" y="77"/>
                    </a:cubicBezTo>
                    <a:cubicBezTo>
                      <a:pt x="733" y="84"/>
                      <a:pt x="733" y="84"/>
                      <a:pt x="733" y="84"/>
                    </a:cubicBezTo>
                    <a:cubicBezTo>
                      <a:pt x="733" y="84"/>
                      <a:pt x="733" y="84"/>
                      <a:pt x="733" y="84"/>
                    </a:cubicBezTo>
                    <a:cubicBezTo>
                      <a:pt x="738" y="85"/>
                      <a:pt x="742" y="82"/>
                      <a:pt x="743" y="78"/>
                    </a:cubicBezTo>
                    <a:cubicBezTo>
                      <a:pt x="744" y="73"/>
                      <a:pt x="741" y="69"/>
                      <a:pt x="737" y="68"/>
                    </a:cubicBezTo>
                    <a:cubicBezTo>
                      <a:pt x="705" y="61"/>
                      <a:pt x="705" y="61"/>
                      <a:pt x="705" y="61"/>
                    </a:cubicBezTo>
                    <a:cubicBezTo>
                      <a:pt x="700" y="60"/>
                      <a:pt x="696" y="62"/>
                      <a:pt x="695" y="67"/>
                    </a:cubicBezTo>
                    <a:moveTo>
                      <a:pt x="759" y="81"/>
                    </a:moveTo>
                    <a:cubicBezTo>
                      <a:pt x="758" y="86"/>
                      <a:pt x="760" y="90"/>
                      <a:pt x="765" y="92"/>
                    </a:cubicBezTo>
                    <a:cubicBezTo>
                      <a:pt x="797" y="100"/>
                      <a:pt x="797" y="100"/>
                      <a:pt x="797" y="100"/>
                    </a:cubicBezTo>
                    <a:cubicBezTo>
                      <a:pt x="797" y="100"/>
                      <a:pt x="797" y="100"/>
                      <a:pt x="797" y="100"/>
                    </a:cubicBezTo>
                    <a:cubicBezTo>
                      <a:pt x="801" y="101"/>
                      <a:pt x="806" y="98"/>
                      <a:pt x="807" y="93"/>
                    </a:cubicBezTo>
                    <a:cubicBezTo>
                      <a:pt x="808" y="89"/>
                      <a:pt x="806" y="84"/>
                      <a:pt x="801" y="83"/>
                    </a:cubicBezTo>
                    <a:cubicBezTo>
                      <a:pt x="769" y="75"/>
                      <a:pt x="769" y="75"/>
                      <a:pt x="769" y="75"/>
                    </a:cubicBezTo>
                    <a:cubicBezTo>
                      <a:pt x="764" y="74"/>
                      <a:pt x="760" y="77"/>
                      <a:pt x="759" y="81"/>
                    </a:cubicBezTo>
                    <a:moveTo>
                      <a:pt x="822" y="97"/>
                    </a:moveTo>
                    <a:cubicBezTo>
                      <a:pt x="821" y="102"/>
                      <a:pt x="824" y="107"/>
                      <a:pt x="828" y="108"/>
                    </a:cubicBezTo>
                    <a:cubicBezTo>
                      <a:pt x="860" y="117"/>
                      <a:pt x="860" y="117"/>
                      <a:pt x="860" y="117"/>
                    </a:cubicBezTo>
                    <a:cubicBezTo>
                      <a:pt x="860" y="117"/>
                      <a:pt x="860" y="117"/>
                      <a:pt x="860" y="117"/>
                    </a:cubicBezTo>
                    <a:cubicBezTo>
                      <a:pt x="865" y="118"/>
                      <a:pt x="870" y="115"/>
                      <a:pt x="871" y="110"/>
                    </a:cubicBezTo>
                    <a:cubicBezTo>
                      <a:pt x="872" y="106"/>
                      <a:pt x="870" y="101"/>
                      <a:pt x="865" y="100"/>
                    </a:cubicBezTo>
                    <a:cubicBezTo>
                      <a:pt x="833" y="91"/>
                      <a:pt x="833" y="91"/>
                      <a:pt x="833" y="91"/>
                    </a:cubicBezTo>
                    <a:cubicBezTo>
                      <a:pt x="828" y="90"/>
                      <a:pt x="824" y="93"/>
                      <a:pt x="822" y="97"/>
                    </a:cubicBezTo>
                    <a:moveTo>
                      <a:pt x="885" y="115"/>
                    </a:moveTo>
                    <a:cubicBezTo>
                      <a:pt x="884" y="119"/>
                      <a:pt x="887" y="124"/>
                      <a:pt x="892" y="126"/>
                    </a:cubicBezTo>
                    <a:cubicBezTo>
                      <a:pt x="923" y="135"/>
                      <a:pt x="923" y="135"/>
                      <a:pt x="923" y="135"/>
                    </a:cubicBezTo>
                    <a:cubicBezTo>
                      <a:pt x="923" y="135"/>
                      <a:pt x="923" y="135"/>
                      <a:pt x="923" y="135"/>
                    </a:cubicBezTo>
                    <a:cubicBezTo>
                      <a:pt x="928" y="137"/>
                      <a:pt x="933" y="134"/>
                      <a:pt x="935" y="129"/>
                    </a:cubicBezTo>
                    <a:cubicBezTo>
                      <a:pt x="936" y="124"/>
                      <a:pt x="933" y="119"/>
                      <a:pt x="928" y="118"/>
                    </a:cubicBezTo>
                    <a:cubicBezTo>
                      <a:pt x="897" y="108"/>
                      <a:pt x="897" y="108"/>
                      <a:pt x="897" y="108"/>
                    </a:cubicBezTo>
                    <a:cubicBezTo>
                      <a:pt x="892" y="107"/>
                      <a:pt x="887" y="110"/>
                      <a:pt x="885" y="115"/>
                    </a:cubicBezTo>
                    <a:moveTo>
                      <a:pt x="948" y="133"/>
                    </a:moveTo>
                    <a:cubicBezTo>
                      <a:pt x="947" y="138"/>
                      <a:pt x="949" y="143"/>
                      <a:pt x="954" y="145"/>
                    </a:cubicBezTo>
                    <a:cubicBezTo>
                      <a:pt x="986" y="155"/>
                      <a:pt x="986" y="155"/>
                      <a:pt x="986" y="155"/>
                    </a:cubicBezTo>
                    <a:cubicBezTo>
                      <a:pt x="986" y="155"/>
                      <a:pt x="986" y="155"/>
                      <a:pt x="986" y="155"/>
                    </a:cubicBezTo>
                    <a:cubicBezTo>
                      <a:pt x="991" y="157"/>
                      <a:pt x="996" y="154"/>
                      <a:pt x="997" y="149"/>
                    </a:cubicBezTo>
                    <a:cubicBezTo>
                      <a:pt x="999" y="144"/>
                      <a:pt x="996" y="139"/>
                      <a:pt x="991" y="137"/>
                    </a:cubicBezTo>
                    <a:cubicBezTo>
                      <a:pt x="960" y="127"/>
                      <a:pt x="960" y="127"/>
                      <a:pt x="960" y="127"/>
                    </a:cubicBezTo>
                    <a:cubicBezTo>
                      <a:pt x="955" y="126"/>
                      <a:pt x="950" y="129"/>
                      <a:pt x="948" y="133"/>
                    </a:cubicBezTo>
                    <a:moveTo>
                      <a:pt x="1011" y="154"/>
                    </a:moveTo>
                    <a:cubicBezTo>
                      <a:pt x="1009" y="158"/>
                      <a:pt x="1012" y="164"/>
                      <a:pt x="1017" y="165"/>
                    </a:cubicBezTo>
                    <a:cubicBezTo>
                      <a:pt x="1048" y="176"/>
                      <a:pt x="1048" y="176"/>
                      <a:pt x="1048" y="176"/>
                    </a:cubicBezTo>
                    <a:cubicBezTo>
                      <a:pt x="1048" y="176"/>
                      <a:pt x="1048" y="176"/>
                      <a:pt x="1048" y="176"/>
                    </a:cubicBezTo>
                    <a:cubicBezTo>
                      <a:pt x="1053" y="178"/>
                      <a:pt x="1058" y="175"/>
                      <a:pt x="1060" y="171"/>
                    </a:cubicBezTo>
                    <a:cubicBezTo>
                      <a:pt x="1061" y="166"/>
                      <a:pt x="1059" y="160"/>
                      <a:pt x="1054" y="159"/>
                    </a:cubicBezTo>
                    <a:cubicBezTo>
                      <a:pt x="1023" y="148"/>
                      <a:pt x="1023" y="148"/>
                      <a:pt x="1023" y="148"/>
                    </a:cubicBezTo>
                    <a:cubicBezTo>
                      <a:pt x="1018" y="146"/>
                      <a:pt x="1013" y="149"/>
                      <a:pt x="1011" y="154"/>
                    </a:cubicBezTo>
                    <a:moveTo>
                      <a:pt x="1073" y="175"/>
                    </a:moveTo>
                    <a:cubicBezTo>
                      <a:pt x="1071" y="180"/>
                      <a:pt x="1074" y="186"/>
                      <a:pt x="1079" y="187"/>
                    </a:cubicBezTo>
                    <a:cubicBezTo>
                      <a:pt x="1109" y="199"/>
                      <a:pt x="1109" y="199"/>
                      <a:pt x="1109" y="199"/>
                    </a:cubicBezTo>
                    <a:cubicBezTo>
                      <a:pt x="1109" y="199"/>
                      <a:pt x="1109" y="199"/>
                      <a:pt x="1109" y="199"/>
                    </a:cubicBezTo>
                    <a:cubicBezTo>
                      <a:pt x="1114" y="201"/>
                      <a:pt x="1120" y="198"/>
                      <a:pt x="1122" y="193"/>
                    </a:cubicBezTo>
                    <a:cubicBezTo>
                      <a:pt x="1123" y="188"/>
                      <a:pt x="1121" y="183"/>
                      <a:pt x="1116" y="181"/>
                    </a:cubicBezTo>
                    <a:cubicBezTo>
                      <a:pt x="1085" y="170"/>
                      <a:pt x="1085" y="170"/>
                      <a:pt x="1085" y="170"/>
                    </a:cubicBezTo>
                    <a:cubicBezTo>
                      <a:pt x="1080" y="168"/>
                      <a:pt x="1075" y="170"/>
                      <a:pt x="1073" y="175"/>
                    </a:cubicBezTo>
                    <a:moveTo>
                      <a:pt x="1135" y="198"/>
                    </a:moveTo>
                    <a:cubicBezTo>
                      <a:pt x="1133" y="203"/>
                      <a:pt x="1135" y="208"/>
                      <a:pt x="1140" y="210"/>
                    </a:cubicBezTo>
                    <a:cubicBezTo>
                      <a:pt x="1170" y="222"/>
                      <a:pt x="1170" y="222"/>
                      <a:pt x="1170" y="222"/>
                    </a:cubicBezTo>
                    <a:cubicBezTo>
                      <a:pt x="1171" y="222"/>
                      <a:pt x="1171" y="222"/>
                      <a:pt x="1171" y="222"/>
                    </a:cubicBezTo>
                    <a:cubicBezTo>
                      <a:pt x="1175" y="225"/>
                      <a:pt x="1181" y="222"/>
                      <a:pt x="1183" y="217"/>
                    </a:cubicBezTo>
                    <a:cubicBezTo>
                      <a:pt x="1185" y="212"/>
                      <a:pt x="1182" y="207"/>
                      <a:pt x="1178" y="205"/>
                    </a:cubicBezTo>
                    <a:cubicBezTo>
                      <a:pt x="1147" y="193"/>
                      <a:pt x="1147" y="193"/>
                      <a:pt x="1147" y="193"/>
                    </a:cubicBezTo>
                    <a:cubicBezTo>
                      <a:pt x="1142" y="191"/>
                      <a:pt x="1137" y="193"/>
                      <a:pt x="1135" y="198"/>
                    </a:cubicBezTo>
                    <a:moveTo>
                      <a:pt x="1208" y="218"/>
                    </a:moveTo>
                    <a:cubicBezTo>
                      <a:pt x="1203" y="216"/>
                      <a:pt x="1198" y="218"/>
                      <a:pt x="1196" y="223"/>
                    </a:cubicBezTo>
                    <a:cubicBezTo>
                      <a:pt x="1194" y="228"/>
                      <a:pt x="1196" y="233"/>
                      <a:pt x="1201" y="235"/>
                    </a:cubicBezTo>
                    <a:cubicBezTo>
                      <a:pt x="1231" y="248"/>
                      <a:pt x="1231" y="248"/>
                      <a:pt x="1231" y="248"/>
                    </a:cubicBezTo>
                    <a:cubicBezTo>
                      <a:pt x="1236" y="250"/>
                      <a:pt x="1241" y="248"/>
                      <a:pt x="1243" y="243"/>
                    </a:cubicBezTo>
                    <a:cubicBezTo>
                      <a:pt x="1245" y="238"/>
                      <a:pt x="1243" y="233"/>
                      <a:pt x="1238" y="231"/>
                    </a:cubicBezTo>
                    <a:cubicBezTo>
                      <a:pt x="1208" y="218"/>
                      <a:pt x="1208" y="218"/>
                      <a:pt x="1208" y="218"/>
                    </a:cubicBezTo>
                    <a:cubicBezTo>
                      <a:pt x="1208" y="218"/>
                      <a:pt x="1208" y="218"/>
                      <a:pt x="1208" y="218"/>
                    </a:cubicBezTo>
                    <a:moveTo>
                      <a:pt x="1269" y="244"/>
                    </a:moveTo>
                    <a:cubicBezTo>
                      <a:pt x="1264" y="242"/>
                      <a:pt x="1258" y="244"/>
                      <a:pt x="1256" y="249"/>
                    </a:cubicBezTo>
                    <a:cubicBezTo>
                      <a:pt x="1254" y="253"/>
                      <a:pt x="1256" y="259"/>
                      <a:pt x="1261" y="261"/>
                    </a:cubicBezTo>
                    <a:cubicBezTo>
                      <a:pt x="1291" y="275"/>
                      <a:pt x="1291" y="275"/>
                      <a:pt x="1291" y="275"/>
                    </a:cubicBezTo>
                    <a:cubicBezTo>
                      <a:pt x="1296" y="277"/>
                      <a:pt x="1301" y="275"/>
                      <a:pt x="1303" y="270"/>
                    </a:cubicBezTo>
                    <a:cubicBezTo>
                      <a:pt x="1306" y="265"/>
                      <a:pt x="1303" y="260"/>
                      <a:pt x="1299" y="258"/>
                    </a:cubicBezTo>
                    <a:cubicBezTo>
                      <a:pt x="1269" y="244"/>
                      <a:pt x="1269" y="244"/>
                      <a:pt x="1269" y="244"/>
                    </a:cubicBezTo>
                    <a:cubicBezTo>
                      <a:pt x="1269" y="244"/>
                      <a:pt x="1269" y="244"/>
                      <a:pt x="1269" y="244"/>
                    </a:cubicBezTo>
                    <a:moveTo>
                      <a:pt x="1329" y="272"/>
                    </a:moveTo>
                    <a:cubicBezTo>
                      <a:pt x="1324" y="269"/>
                      <a:pt x="1319" y="271"/>
                      <a:pt x="1316" y="276"/>
                    </a:cubicBezTo>
                    <a:cubicBezTo>
                      <a:pt x="1314" y="281"/>
                      <a:pt x="1316" y="286"/>
                      <a:pt x="1321" y="288"/>
                    </a:cubicBezTo>
                    <a:cubicBezTo>
                      <a:pt x="1350" y="302"/>
                      <a:pt x="1350" y="302"/>
                      <a:pt x="1350" y="302"/>
                    </a:cubicBezTo>
                    <a:cubicBezTo>
                      <a:pt x="1355" y="305"/>
                      <a:pt x="1361" y="303"/>
                      <a:pt x="1363" y="298"/>
                    </a:cubicBezTo>
                    <a:cubicBezTo>
                      <a:pt x="1365" y="294"/>
                      <a:pt x="1363" y="288"/>
                      <a:pt x="1358" y="286"/>
                    </a:cubicBezTo>
                    <a:cubicBezTo>
                      <a:pt x="1329" y="272"/>
                      <a:pt x="1329" y="272"/>
                      <a:pt x="1329" y="272"/>
                    </a:cubicBezTo>
                    <a:cubicBezTo>
                      <a:pt x="1329" y="272"/>
                      <a:pt x="1329" y="272"/>
                      <a:pt x="1329" y="272"/>
                    </a:cubicBezTo>
                    <a:moveTo>
                      <a:pt x="1388" y="301"/>
                    </a:moveTo>
                    <a:cubicBezTo>
                      <a:pt x="1384" y="298"/>
                      <a:pt x="1378" y="300"/>
                      <a:pt x="1376" y="305"/>
                    </a:cubicBezTo>
                    <a:cubicBezTo>
                      <a:pt x="1374" y="309"/>
                      <a:pt x="1375" y="315"/>
                      <a:pt x="1380" y="317"/>
                    </a:cubicBezTo>
                    <a:cubicBezTo>
                      <a:pt x="1409" y="332"/>
                      <a:pt x="1409" y="332"/>
                      <a:pt x="1409" y="332"/>
                    </a:cubicBezTo>
                    <a:cubicBezTo>
                      <a:pt x="1414" y="334"/>
                      <a:pt x="1419" y="332"/>
                      <a:pt x="1421" y="328"/>
                    </a:cubicBezTo>
                    <a:cubicBezTo>
                      <a:pt x="1424" y="323"/>
                      <a:pt x="1422" y="318"/>
                      <a:pt x="1417" y="316"/>
                    </a:cubicBezTo>
                    <a:cubicBezTo>
                      <a:pt x="1388" y="301"/>
                      <a:pt x="1388" y="301"/>
                      <a:pt x="1388" y="301"/>
                    </a:cubicBezTo>
                    <a:cubicBezTo>
                      <a:pt x="1388" y="301"/>
                      <a:pt x="1388" y="301"/>
                      <a:pt x="1388" y="301"/>
                    </a:cubicBezTo>
                    <a:moveTo>
                      <a:pt x="1447" y="331"/>
                    </a:moveTo>
                    <a:cubicBezTo>
                      <a:pt x="1442" y="329"/>
                      <a:pt x="1437" y="330"/>
                      <a:pt x="1435" y="335"/>
                    </a:cubicBezTo>
                    <a:cubicBezTo>
                      <a:pt x="1432" y="339"/>
                      <a:pt x="1434" y="344"/>
                      <a:pt x="1438" y="347"/>
                    </a:cubicBezTo>
                    <a:cubicBezTo>
                      <a:pt x="1467" y="362"/>
                      <a:pt x="1467" y="362"/>
                      <a:pt x="1467" y="362"/>
                    </a:cubicBezTo>
                    <a:cubicBezTo>
                      <a:pt x="1472" y="364"/>
                      <a:pt x="1477" y="363"/>
                      <a:pt x="1479" y="359"/>
                    </a:cubicBezTo>
                    <a:cubicBezTo>
                      <a:pt x="1482" y="354"/>
                      <a:pt x="1480" y="349"/>
                      <a:pt x="1476" y="347"/>
                    </a:cubicBezTo>
                    <a:cubicBezTo>
                      <a:pt x="1447" y="331"/>
                      <a:pt x="1447" y="331"/>
                      <a:pt x="1447" y="331"/>
                    </a:cubicBezTo>
                    <a:cubicBezTo>
                      <a:pt x="1447" y="331"/>
                      <a:pt x="1447" y="331"/>
                      <a:pt x="1447" y="331"/>
                    </a:cubicBezTo>
                    <a:moveTo>
                      <a:pt x="1505" y="363"/>
                    </a:moveTo>
                    <a:cubicBezTo>
                      <a:pt x="1500" y="360"/>
                      <a:pt x="1495" y="362"/>
                      <a:pt x="1493" y="366"/>
                    </a:cubicBezTo>
                    <a:cubicBezTo>
                      <a:pt x="1490" y="370"/>
                      <a:pt x="1492" y="376"/>
                      <a:pt x="1496" y="378"/>
                    </a:cubicBezTo>
                    <a:cubicBezTo>
                      <a:pt x="1525" y="394"/>
                      <a:pt x="1525" y="394"/>
                      <a:pt x="1525" y="394"/>
                    </a:cubicBezTo>
                    <a:cubicBezTo>
                      <a:pt x="1529" y="396"/>
                      <a:pt x="1534" y="395"/>
                      <a:pt x="1536" y="391"/>
                    </a:cubicBezTo>
                    <a:cubicBezTo>
                      <a:pt x="1539" y="387"/>
                      <a:pt x="1537" y="382"/>
                      <a:pt x="1533" y="379"/>
                    </a:cubicBezTo>
                    <a:cubicBezTo>
                      <a:pt x="1505" y="363"/>
                      <a:pt x="1505" y="363"/>
                      <a:pt x="1505" y="363"/>
                    </a:cubicBezTo>
                    <a:cubicBezTo>
                      <a:pt x="1505" y="363"/>
                      <a:pt x="1505" y="363"/>
                      <a:pt x="1505" y="363"/>
                    </a:cubicBezTo>
                    <a:moveTo>
                      <a:pt x="1562" y="396"/>
                    </a:moveTo>
                    <a:cubicBezTo>
                      <a:pt x="1558" y="394"/>
                      <a:pt x="1553" y="395"/>
                      <a:pt x="1550" y="399"/>
                    </a:cubicBezTo>
                    <a:cubicBezTo>
                      <a:pt x="1548" y="403"/>
                      <a:pt x="1549" y="408"/>
                      <a:pt x="1553" y="410"/>
                    </a:cubicBezTo>
                    <a:cubicBezTo>
                      <a:pt x="1582" y="427"/>
                      <a:pt x="1582" y="427"/>
                      <a:pt x="1582" y="427"/>
                    </a:cubicBezTo>
                    <a:cubicBezTo>
                      <a:pt x="1585" y="429"/>
                      <a:pt x="1590" y="428"/>
                      <a:pt x="1593" y="424"/>
                    </a:cubicBezTo>
                    <a:cubicBezTo>
                      <a:pt x="1595" y="420"/>
                      <a:pt x="1594" y="415"/>
                      <a:pt x="1590" y="413"/>
                    </a:cubicBezTo>
                    <a:cubicBezTo>
                      <a:pt x="1562" y="396"/>
                      <a:pt x="1562" y="396"/>
                      <a:pt x="1562" y="396"/>
                    </a:cubicBezTo>
                    <a:cubicBezTo>
                      <a:pt x="1562" y="396"/>
                      <a:pt x="1562" y="396"/>
                      <a:pt x="1562" y="396"/>
                    </a:cubicBezTo>
                    <a:moveTo>
                      <a:pt x="1618" y="430"/>
                    </a:moveTo>
                    <a:cubicBezTo>
                      <a:pt x="1614" y="428"/>
                      <a:pt x="1609" y="429"/>
                      <a:pt x="1607" y="433"/>
                    </a:cubicBezTo>
                    <a:cubicBezTo>
                      <a:pt x="1605" y="437"/>
                      <a:pt x="1606" y="442"/>
                      <a:pt x="1609" y="444"/>
                    </a:cubicBezTo>
                    <a:cubicBezTo>
                      <a:pt x="1637" y="461"/>
                      <a:pt x="1637" y="461"/>
                      <a:pt x="1637" y="461"/>
                    </a:cubicBezTo>
                    <a:cubicBezTo>
                      <a:pt x="1641" y="464"/>
                      <a:pt x="1646" y="463"/>
                      <a:pt x="1648" y="459"/>
                    </a:cubicBezTo>
                    <a:cubicBezTo>
                      <a:pt x="1650" y="455"/>
                      <a:pt x="1649" y="451"/>
                      <a:pt x="1646" y="448"/>
                    </a:cubicBezTo>
                    <a:cubicBezTo>
                      <a:pt x="1618" y="430"/>
                      <a:pt x="1618" y="430"/>
                      <a:pt x="1618" y="430"/>
                    </a:cubicBezTo>
                    <a:cubicBezTo>
                      <a:pt x="1618" y="430"/>
                      <a:pt x="1618" y="430"/>
                      <a:pt x="1618" y="430"/>
                    </a:cubicBezTo>
                    <a:moveTo>
                      <a:pt x="1673" y="466"/>
                    </a:moveTo>
                    <a:cubicBezTo>
                      <a:pt x="1670" y="464"/>
                      <a:pt x="1665" y="465"/>
                      <a:pt x="1663" y="469"/>
                    </a:cubicBezTo>
                    <a:cubicBezTo>
                      <a:pt x="1661" y="472"/>
                      <a:pt x="1662" y="477"/>
                      <a:pt x="1665" y="479"/>
                    </a:cubicBezTo>
                    <a:cubicBezTo>
                      <a:pt x="1693" y="497"/>
                      <a:pt x="1693" y="497"/>
                      <a:pt x="1693" y="497"/>
                    </a:cubicBezTo>
                    <a:cubicBezTo>
                      <a:pt x="1696" y="499"/>
                      <a:pt x="1701" y="498"/>
                      <a:pt x="1703" y="495"/>
                    </a:cubicBezTo>
                    <a:cubicBezTo>
                      <a:pt x="1705" y="492"/>
                      <a:pt x="1704" y="487"/>
                      <a:pt x="1701" y="485"/>
                    </a:cubicBezTo>
                    <a:cubicBezTo>
                      <a:pt x="1673" y="466"/>
                      <a:pt x="1673" y="466"/>
                      <a:pt x="1673" y="466"/>
                    </a:cubicBezTo>
                    <a:cubicBezTo>
                      <a:pt x="1673" y="466"/>
                      <a:pt x="1673" y="466"/>
                      <a:pt x="1673" y="466"/>
                    </a:cubicBezTo>
                    <a:moveTo>
                      <a:pt x="1728" y="504"/>
                    </a:moveTo>
                    <a:cubicBezTo>
                      <a:pt x="1725" y="501"/>
                      <a:pt x="1720" y="502"/>
                      <a:pt x="1718" y="505"/>
                    </a:cubicBezTo>
                    <a:cubicBezTo>
                      <a:pt x="1716" y="509"/>
                      <a:pt x="1717" y="513"/>
                      <a:pt x="1720" y="515"/>
                    </a:cubicBezTo>
                    <a:cubicBezTo>
                      <a:pt x="1747" y="534"/>
                      <a:pt x="1747" y="534"/>
                      <a:pt x="1747" y="534"/>
                    </a:cubicBezTo>
                    <a:cubicBezTo>
                      <a:pt x="1750" y="536"/>
                      <a:pt x="1754" y="535"/>
                      <a:pt x="1757" y="532"/>
                    </a:cubicBezTo>
                    <a:cubicBezTo>
                      <a:pt x="1759" y="529"/>
                      <a:pt x="1758" y="525"/>
                      <a:pt x="1755" y="523"/>
                    </a:cubicBezTo>
                    <a:cubicBezTo>
                      <a:pt x="1728" y="504"/>
                      <a:pt x="1728" y="504"/>
                      <a:pt x="1728" y="504"/>
                    </a:cubicBezTo>
                    <a:cubicBezTo>
                      <a:pt x="1728" y="504"/>
                      <a:pt x="1728" y="504"/>
                      <a:pt x="1728" y="504"/>
                    </a:cubicBezTo>
                    <a:moveTo>
                      <a:pt x="1782" y="542"/>
                    </a:moveTo>
                    <a:cubicBezTo>
                      <a:pt x="1779" y="540"/>
                      <a:pt x="1774" y="540"/>
                      <a:pt x="1772" y="543"/>
                    </a:cubicBezTo>
                    <a:cubicBezTo>
                      <a:pt x="1770" y="546"/>
                      <a:pt x="1771" y="551"/>
                      <a:pt x="1774" y="553"/>
                    </a:cubicBezTo>
                    <a:cubicBezTo>
                      <a:pt x="1801" y="572"/>
                      <a:pt x="1801" y="572"/>
                      <a:pt x="1801" y="572"/>
                    </a:cubicBezTo>
                    <a:cubicBezTo>
                      <a:pt x="1803" y="574"/>
                      <a:pt x="1807" y="573"/>
                      <a:pt x="1809" y="570"/>
                    </a:cubicBezTo>
                    <a:cubicBezTo>
                      <a:pt x="1811" y="568"/>
                      <a:pt x="1811" y="564"/>
                      <a:pt x="1808" y="562"/>
                    </a:cubicBezTo>
                    <a:cubicBezTo>
                      <a:pt x="1782" y="542"/>
                      <a:pt x="1782" y="542"/>
                      <a:pt x="1782" y="542"/>
                    </a:cubicBezTo>
                    <a:cubicBezTo>
                      <a:pt x="1782" y="542"/>
                      <a:pt x="1782" y="542"/>
                      <a:pt x="1782" y="542"/>
                    </a:cubicBezTo>
                    <a:moveTo>
                      <a:pt x="1834" y="582"/>
                    </a:moveTo>
                    <a:cubicBezTo>
                      <a:pt x="1832" y="580"/>
                      <a:pt x="1828" y="580"/>
                      <a:pt x="1826" y="583"/>
                    </a:cubicBezTo>
                    <a:cubicBezTo>
                      <a:pt x="1824" y="585"/>
                      <a:pt x="1825" y="589"/>
                      <a:pt x="1827" y="591"/>
                    </a:cubicBezTo>
                    <a:cubicBezTo>
                      <a:pt x="1853" y="611"/>
                      <a:pt x="1853" y="611"/>
                      <a:pt x="1853" y="611"/>
                    </a:cubicBezTo>
                    <a:cubicBezTo>
                      <a:pt x="1856" y="613"/>
                      <a:pt x="1859" y="612"/>
                      <a:pt x="1861" y="610"/>
                    </a:cubicBezTo>
                    <a:cubicBezTo>
                      <a:pt x="1863" y="607"/>
                      <a:pt x="1863" y="604"/>
                      <a:pt x="1860" y="602"/>
                    </a:cubicBezTo>
                    <a:cubicBezTo>
                      <a:pt x="1834" y="582"/>
                      <a:pt x="1834" y="582"/>
                      <a:pt x="1834" y="582"/>
                    </a:cubicBezTo>
                    <a:cubicBezTo>
                      <a:pt x="1834" y="582"/>
                      <a:pt x="1834" y="582"/>
                      <a:pt x="1834" y="582"/>
                    </a:cubicBezTo>
                    <a:moveTo>
                      <a:pt x="1886" y="623"/>
                    </a:moveTo>
                    <a:cubicBezTo>
                      <a:pt x="1884" y="621"/>
                      <a:pt x="1880" y="621"/>
                      <a:pt x="1879" y="624"/>
                    </a:cubicBezTo>
                    <a:cubicBezTo>
                      <a:pt x="1877" y="626"/>
                      <a:pt x="1877" y="629"/>
                      <a:pt x="1879" y="631"/>
                    </a:cubicBezTo>
                    <a:cubicBezTo>
                      <a:pt x="1905" y="651"/>
                      <a:pt x="1905" y="651"/>
                      <a:pt x="1905" y="651"/>
                    </a:cubicBezTo>
                    <a:cubicBezTo>
                      <a:pt x="1907" y="653"/>
                      <a:pt x="1910" y="653"/>
                      <a:pt x="1912" y="651"/>
                    </a:cubicBezTo>
                    <a:cubicBezTo>
                      <a:pt x="1914" y="648"/>
                      <a:pt x="1914" y="645"/>
                      <a:pt x="1911" y="644"/>
                    </a:cubicBezTo>
                    <a:cubicBezTo>
                      <a:pt x="1886" y="623"/>
                      <a:pt x="1886" y="623"/>
                      <a:pt x="1886" y="623"/>
                    </a:cubicBezTo>
                    <a:cubicBezTo>
                      <a:pt x="1886" y="623"/>
                      <a:pt x="1886" y="623"/>
                      <a:pt x="1886" y="623"/>
                    </a:cubicBezTo>
                    <a:moveTo>
                      <a:pt x="1937" y="665"/>
                    </a:moveTo>
                    <a:cubicBezTo>
                      <a:pt x="1935" y="663"/>
                      <a:pt x="1932" y="664"/>
                      <a:pt x="1930" y="666"/>
                    </a:cubicBezTo>
                    <a:cubicBezTo>
                      <a:pt x="1929" y="667"/>
                      <a:pt x="1929" y="670"/>
                      <a:pt x="1931" y="672"/>
                    </a:cubicBezTo>
                    <a:cubicBezTo>
                      <a:pt x="1956" y="693"/>
                      <a:pt x="1956" y="693"/>
                      <a:pt x="1956" y="693"/>
                    </a:cubicBezTo>
                    <a:cubicBezTo>
                      <a:pt x="1958" y="694"/>
                      <a:pt x="1961" y="694"/>
                      <a:pt x="1962" y="692"/>
                    </a:cubicBezTo>
                    <a:cubicBezTo>
                      <a:pt x="1963" y="690"/>
                      <a:pt x="1963" y="688"/>
                      <a:pt x="1962" y="687"/>
                    </a:cubicBezTo>
                    <a:cubicBezTo>
                      <a:pt x="1937" y="665"/>
                      <a:pt x="1937" y="665"/>
                      <a:pt x="1937" y="665"/>
                    </a:cubicBezTo>
                    <a:cubicBezTo>
                      <a:pt x="1937" y="665"/>
                      <a:pt x="1937" y="665"/>
                      <a:pt x="1937" y="665"/>
                    </a:cubicBezTo>
                    <a:moveTo>
                      <a:pt x="1986" y="708"/>
                    </a:moveTo>
                    <a:cubicBezTo>
                      <a:pt x="1985" y="707"/>
                      <a:pt x="1983" y="707"/>
                      <a:pt x="1981" y="709"/>
                    </a:cubicBezTo>
                    <a:cubicBezTo>
                      <a:pt x="1980" y="710"/>
                      <a:pt x="1980" y="712"/>
                      <a:pt x="1982" y="714"/>
                    </a:cubicBezTo>
                    <a:cubicBezTo>
                      <a:pt x="2007" y="735"/>
                      <a:pt x="2007" y="735"/>
                      <a:pt x="2007" y="735"/>
                    </a:cubicBezTo>
                    <a:cubicBezTo>
                      <a:pt x="2008" y="736"/>
                      <a:pt x="2010" y="736"/>
                      <a:pt x="2011" y="735"/>
                    </a:cubicBezTo>
                    <a:cubicBezTo>
                      <a:pt x="2012" y="734"/>
                      <a:pt x="2012" y="732"/>
                      <a:pt x="2011" y="731"/>
                    </a:cubicBezTo>
                    <a:cubicBezTo>
                      <a:pt x="1986" y="708"/>
                      <a:pt x="1986" y="708"/>
                      <a:pt x="1986" y="708"/>
                    </a:cubicBezTo>
                    <a:cubicBezTo>
                      <a:pt x="1986" y="708"/>
                      <a:pt x="1986" y="708"/>
                      <a:pt x="1986" y="708"/>
                    </a:cubicBezTo>
                    <a:moveTo>
                      <a:pt x="2035" y="753"/>
                    </a:moveTo>
                    <a:cubicBezTo>
                      <a:pt x="2034" y="752"/>
                      <a:pt x="2032" y="752"/>
                      <a:pt x="2031" y="753"/>
                    </a:cubicBezTo>
                    <a:cubicBezTo>
                      <a:pt x="2030" y="754"/>
                      <a:pt x="2030" y="756"/>
                      <a:pt x="2031" y="757"/>
                    </a:cubicBezTo>
                    <a:cubicBezTo>
                      <a:pt x="2056" y="779"/>
                      <a:pt x="2056" y="779"/>
                      <a:pt x="2056" y="779"/>
                    </a:cubicBezTo>
                    <a:cubicBezTo>
                      <a:pt x="2057" y="779"/>
                      <a:pt x="2058" y="779"/>
                      <a:pt x="2059" y="778"/>
                    </a:cubicBezTo>
                    <a:cubicBezTo>
                      <a:pt x="2060" y="778"/>
                      <a:pt x="2060" y="776"/>
                      <a:pt x="2059" y="776"/>
                    </a:cubicBezTo>
                    <a:cubicBezTo>
                      <a:pt x="2035" y="753"/>
                      <a:pt x="2035" y="753"/>
                      <a:pt x="2035" y="753"/>
                    </a:cubicBezTo>
                    <a:cubicBezTo>
                      <a:pt x="2035" y="753"/>
                      <a:pt x="2035" y="753"/>
                      <a:pt x="2035" y="753"/>
                    </a:cubicBezTo>
                    <a:moveTo>
                      <a:pt x="2082" y="798"/>
                    </a:moveTo>
                    <a:cubicBezTo>
                      <a:pt x="2082" y="798"/>
                      <a:pt x="2081" y="798"/>
                      <a:pt x="2080" y="799"/>
                    </a:cubicBezTo>
                    <a:cubicBezTo>
                      <a:pt x="2080" y="799"/>
                      <a:pt x="2080" y="800"/>
                      <a:pt x="2080" y="801"/>
                    </a:cubicBezTo>
                    <a:cubicBezTo>
                      <a:pt x="2104" y="823"/>
                      <a:pt x="2104" y="823"/>
                      <a:pt x="2104" y="823"/>
                    </a:cubicBezTo>
                    <a:cubicBezTo>
                      <a:pt x="2105" y="824"/>
                      <a:pt x="2105" y="824"/>
                      <a:pt x="2106" y="823"/>
                    </a:cubicBezTo>
                    <a:cubicBezTo>
                      <a:pt x="2106" y="823"/>
                      <a:pt x="2106" y="822"/>
                      <a:pt x="2106" y="822"/>
                    </a:cubicBezTo>
                    <a:cubicBezTo>
                      <a:pt x="2082" y="799"/>
                      <a:pt x="2082" y="799"/>
                      <a:pt x="2082" y="799"/>
                    </a:cubicBezTo>
                    <a:cubicBezTo>
                      <a:pt x="2082" y="798"/>
                      <a:pt x="2082" y="798"/>
                      <a:pt x="2082" y="798"/>
                    </a:cubicBezTo>
                    <a:moveTo>
                      <a:pt x="2129" y="846"/>
                    </a:moveTo>
                    <a:cubicBezTo>
                      <a:pt x="2129" y="846"/>
                      <a:pt x="2129" y="846"/>
                      <a:pt x="2129" y="846"/>
                    </a:cubicBezTo>
                    <a:cubicBezTo>
                      <a:pt x="2129" y="846"/>
                      <a:pt x="2129" y="846"/>
                      <a:pt x="2129" y="846"/>
                    </a:cubicBezTo>
                    <a:cubicBezTo>
                      <a:pt x="2140" y="858"/>
                      <a:pt x="2140" y="858"/>
                      <a:pt x="2140" y="858"/>
                    </a:cubicBezTo>
                    <a:cubicBezTo>
                      <a:pt x="2129" y="846"/>
                      <a:pt x="2129" y="846"/>
                      <a:pt x="2129" y="846"/>
                    </a:cubicBezTo>
                    <a:cubicBezTo>
                      <a:pt x="2129" y="846"/>
                      <a:pt x="2129" y="846"/>
                      <a:pt x="2129" y="846"/>
                    </a:cubicBezTo>
                  </a:path>
                </a:pathLst>
              </a:custGeom>
              <a:solidFill>
                <a:srgbClr val="FFFFFF">
                  <a:alpha val="84000"/>
                </a:srgbClr>
              </a:solidFill>
              <a:ln>
                <a:noFill/>
              </a:ln>
            </p:spPr>
            <p:txBody>
              <a:bodyPr vert="horz" wrap="square" lIns="89643" tIns="44822" rIns="89643" bIns="44822" numCol="1" anchor="t" anchorCtr="0" compatLnSpc="1">
                <a:prstTxWarp prst="textNoShape">
                  <a:avLst/>
                </a:prstTxWarp>
              </a:bodyPr>
              <a:lstStyle/>
              <a:p>
                <a:pPr marL="0" marR="0" lvl="0" indent="0" algn="l"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Heiti SC Light" charset="-122"/>
                  <a:cs typeface="+mn-cs"/>
                  <a:sym typeface="Gill Sans" charset="0"/>
                </a:endParaRPr>
              </a:p>
            </p:txBody>
          </p:sp>
          <p:sp>
            <p:nvSpPr>
              <p:cNvPr id="78" name="Freeform 616"/>
              <p:cNvSpPr>
                <a:spLocks noEditPoints="1"/>
              </p:cNvSpPr>
              <p:nvPr/>
            </p:nvSpPr>
            <p:spPr bwMode="auto">
              <a:xfrm>
                <a:off x="6874815" y="5833323"/>
                <a:ext cx="4099388" cy="1840756"/>
              </a:xfrm>
              <a:custGeom>
                <a:avLst/>
                <a:gdLst>
                  <a:gd name="T0" fmla="*/ 552 w 1486"/>
                  <a:gd name="T1" fmla="*/ 119 h 667"/>
                  <a:gd name="T2" fmla="*/ 552 w 1486"/>
                  <a:gd name="T3" fmla="*/ 118 h 667"/>
                  <a:gd name="T4" fmla="*/ 568 w 1486"/>
                  <a:gd name="T5" fmla="*/ 121 h 667"/>
                  <a:gd name="T6" fmla="*/ 519 w 1486"/>
                  <a:gd name="T7" fmla="*/ 116 h 667"/>
                  <a:gd name="T8" fmla="*/ 485 w 1486"/>
                  <a:gd name="T9" fmla="*/ 110 h 667"/>
                  <a:gd name="T10" fmla="*/ 487 w 1486"/>
                  <a:gd name="T11" fmla="*/ 109 h 667"/>
                  <a:gd name="T12" fmla="*/ 519 w 1486"/>
                  <a:gd name="T13" fmla="*/ 113 h 667"/>
                  <a:gd name="T14" fmla="*/ 519 w 1486"/>
                  <a:gd name="T15" fmla="*/ 116 h 667"/>
                  <a:gd name="T16" fmla="*/ 455 w 1486"/>
                  <a:gd name="T17" fmla="*/ 109 h 667"/>
                  <a:gd name="T18" fmla="*/ 420 w 1486"/>
                  <a:gd name="T19" fmla="*/ 103 h 667"/>
                  <a:gd name="T20" fmla="*/ 423 w 1486"/>
                  <a:gd name="T21" fmla="*/ 100 h 667"/>
                  <a:gd name="T22" fmla="*/ 455 w 1486"/>
                  <a:gd name="T23" fmla="*/ 104 h 667"/>
                  <a:gd name="T24" fmla="*/ 455 w 1486"/>
                  <a:gd name="T25" fmla="*/ 109 h 667"/>
                  <a:gd name="T26" fmla="*/ 390 w 1486"/>
                  <a:gd name="T27" fmla="*/ 103 h 667"/>
                  <a:gd name="T28" fmla="*/ 355 w 1486"/>
                  <a:gd name="T29" fmla="*/ 96 h 667"/>
                  <a:gd name="T30" fmla="*/ 359 w 1486"/>
                  <a:gd name="T31" fmla="*/ 93 h 667"/>
                  <a:gd name="T32" fmla="*/ 391 w 1486"/>
                  <a:gd name="T33" fmla="*/ 96 h 667"/>
                  <a:gd name="T34" fmla="*/ 391 w 1486"/>
                  <a:gd name="T35" fmla="*/ 103 h 667"/>
                  <a:gd name="T36" fmla="*/ 326 w 1486"/>
                  <a:gd name="T37" fmla="*/ 99 h 667"/>
                  <a:gd name="T38" fmla="*/ 289 w 1486"/>
                  <a:gd name="T39" fmla="*/ 91 h 667"/>
                  <a:gd name="T40" fmla="*/ 294 w 1486"/>
                  <a:gd name="T41" fmla="*/ 87 h 667"/>
                  <a:gd name="T42" fmla="*/ 327 w 1486"/>
                  <a:gd name="T43" fmla="*/ 90 h 667"/>
                  <a:gd name="T44" fmla="*/ 326 w 1486"/>
                  <a:gd name="T45" fmla="*/ 99 h 667"/>
                  <a:gd name="T46" fmla="*/ 262 w 1486"/>
                  <a:gd name="T47" fmla="*/ 95 h 667"/>
                  <a:gd name="T48" fmla="*/ 224 w 1486"/>
                  <a:gd name="T49" fmla="*/ 88 h 667"/>
                  <a:gd name="T50" fmla="*/ 230 w 1486"/>
                  <a:gd name="T51" fmla="*/ 82 h 667"/>
                  <a:gd name="T52" fmla="*/ 262 w 1486"/>
                  <a:gd name="T53" fmla="*/ 84 h 667"/>
                  <a:gd name="T54" fmla="*/ 262 w 1486"/>
                  <a:gd name="T55" fmla="*/ 95 h 667"/>
                  <a:gd name="T56" fmla="*/ 197 w 1486"/>
                  <a:gd name="T57" fmla="*/ 93 h 667"/>
                  <a:gd name="T58" fmla="*/ 158 w 1486"/>
                  <a:gd name="T59" fmla="*/ 85 h 667"/>
                  <a:gd name="T60" fmla="*/ 165 w 1486"/>
                  <a:gd name="T61" fmla="*/ 79 h 667"/>
                  <a:gd name="T62" fmla="*/ 197 w 1486"/>
                  <a:gd name="T63" fmla="*/ 80 h 667"/>
                  <a:gd name="T64" fmla="*/ 197 w 1486"/>
                  <a:gd name="T65" fmla="*/ 93 h 667"/>
                  <a:gd name="T66" fmla="*/ 133 w 1486"/>
                  <a:gd name="T67" fmla="*/ 91 h 667"/>
                  <a:gd name="T68" fmla="*/ 93 w 1486"/>
                  <a:gd name="T69" fmla="*/ 84 h 667"/>
                  <a:gd name="T70" fmla="*/ 100 w 1486"/>
                  <a:gd name="T71" fmla="*/ 77 h 667"/>
                  <a:gd name="T72" fmla="*/ 139 w 1486"/>
                  <a:gd name="T73" fmla="*/ 85 h 667"/>
                  <a:gd name="T74" fmla="*/ 36 w 1486"/>
                  <a:gd name="T75" fmla="*/ 92 h 667"/>
                  <a:gd name="T76" fmla="*/ 35 w 1486"/>
                  <a:gd name="T77" fmla="*/ 77 h 667"/>
                  <a:gd name="T78" fmla="*/ 68 w 1486"/>
                  <a:gd name="T79" fmla="*/ 77 h 667"/>
                  <a:gd name="T80" fmla="*/ 68 w 1486"/>
                  <a:gd name="T81" fmla="*/ 91 h 667"/>
                  <a:gd name="T82" fmla="*/ 36 w 1486"/>
                  <a:gd name="T83" fmla="*/ 92 h 667"/>
                  <a:gd name="T84" fmla="*/ 295 w 1486"/>
                  <a:gd name="T85" fmla="*/ 19 h 667"/>
                  <a:gd name="T86" fmla="*/ 701 w 1486"/>
                  <a:gd name="T87" fmla="*/ 582 h 667"/>
                  <a:gd name="T88" fmla="*/ 1450 w 1486"/>
                  <a:gd name="T89" fmla="*/ 59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86" h="667">
                    <a:moveTo>
                      <a:pt x="568" y="121"/>
                    </a:moveTo>
                    <a:cubicBezTo>
                      <a:pt x="552" y="119"/>
                      <a:pt x="552" y="119"/>
                      <a:pt x="552" y="119"/>
                    </a:cubicBezTo>
                    <a:cubicBezTo>
                      <a:pt x="551" y="119"/>
                      <a:pt x="551" y="119"/>
                      <a:pt x="551" y="119"/>
                    </a:cubicBezTo>
                    <a:cubicBezTo>
                      <a:pt x="552" y="118"/>
                      <a:pt x="552" y="118"/>
                      <a:pt x="552" y="118"/>
                    </a:cubicBezTo>
                    <a:cubicBezTo>
                      <a:pt x="552" y="118"/>
                      <a:pt x="552" y="118"/>
                      <a:pt x="552" y="118"/>
                    </a:cubicBezTo>
                    <a:cubicBezTo>
                      <a:pt x="568" y="121"/>
                      <a:pt x="568" y="121"/>
                      <a:pt x="568" y="121"/>
                    </a:cubicBezTo>
                    <a:moveTo>
                      <a:pt x="519" y="116"/>
                    </a:moveTo>
                    <a:cubicBezTo>
                      <a:pt x="519" y="116"/>
                      <a:pt x="519" y="116"/>
                      <a:pt x="519" y="116"/>
                    </a:cubicBezTo>
                    <a:cubicBezTo>
                      <a:pt x="487" y="112"/>
                      <a:pt x="487" y="112"/>
                      <a:pt x="487" y="112"/>
                    </a:cubicBezTo>
                    <a:cubicBezTo>
                      <a:pt x="486" y="112"/>
                      <a:pt x="485" y="111"/>
                      <a:pt x="485" y="110"/>
                    </a:cubicBezTo>
                    <a:cubicBezTo>
                      <a:pt x="485" y="109"/>
                      <a:pt x="486" y="109"/>
                      <a:pt x="487" y="109"/>
                    </a:cubicBezTo>
                    <a:cubicBezTo>
                      <a:pt x="487" y="109"/>
                      <a:pt x="487" y="109"/>
                      <a:pt x="487" y="109"/>
                    </a:cubicBezTo>
                    <a:cubicBezTo>
                      <a:pt x="487" y="109"/>
                      <a:pt x="487" y="109"/>
                      <a:pt x="487" y="109"/>
                    </a:cubicBezTo>
                    <a:cubicBezTo>
                      <a:pt x="519" y="113"/>
                      <a:pt x="519" y="113"/>
                      <a:pt x="519" y="113"/>
                    </a:cubicBezTo>
                    <a:cubicBezTo>
                      <a:pt x="520" y="114"/>
                      <a:pt x="520" y="114"/>
                      <a:pt x="520" y="115"/>
                    </a:cubicBezTo>
                    <a:cubicBezTo>
                      <a:pt x="520" y="115"/>
                      <a:pt x="520" y="116"/>
                      <a:pt x="519" y="116"/>
                    </a:cubicBezTo>
                    <a:moveTo>
                      <a:pt x="455" y="109"/>
                    </a:moveTo>
                    <a:cubicBezTo>
                      <a:pt x="455" y="109"/>
                      <a:pt x="455" y="109"/>
                      <a:pt x="455" y="109"/>
                    </a:cubicBezTo>
                    <a:cubicBezTo>
                      <a:pt x="423" y="106"/>
                      <a:pt x="423" y="106"/>
                      <a:pt x="423" y="106"/>
                    </a:cubicBezTo>
                    <a:cubicBezTo>
                      <a:pt x="421" y="106"/>
                      <a:pt x="420" y="104"/>
                      <a:pt x="420" y="103"/>
                    </a:cubicBezTo>
                    <a:cubicBezTo>
                      <a:pt x="420" y="101"/>
                      <a:pt x="421" y="100"/>
                      <a:pt x="423" y="100"/>
                    </a:cubicBezTo>
                    <a:cubicBezTo>
                      <a:pt x="423" y="100"/>
                      <a:pt x="423" y="100"/>
                      <a:pt x="423" y="100"/>
                    </a:cubicBezTo>
                    <a:cubicBezTo>
                      <a:pt x="423" y="100"/>
                      <a:pt x="423" y="100"/>
                      <a:pt x="423" y="100"/>
                    </a:cubicBezTo>
                    <a:cubicBezTo>
                      <a:pt x="455" y="104"/>
                      <a:pt x="455" y="104"/>
                      <a:pt x="455" y="104"/>
                    </a:cubicBezTo>
                    <a:cubicBezTo>
                      <a:pt x="457" y="104"/>
                      <a:pt x="457" y="106"/>
                      <a:pt x="457" y="107"/>
                    </a:cubicBezTo>
                    <a:cubicBezTo>
                      <a:pt x="457" y="108"/>
                      <a:pt x="456" y="109"/>
                      <a:pt x="455" y="109"/>
                    </a:cubicBezTo>
                    <a:moveTo>
                      <a:pt x="391" y="103"/>
                    </a:moveTo>
                    <a:cubicBezTo>
                      <a:pt x="391" y="103"/>
                      <a:pt x="391" y="103"/>
                      <a:pt x="390" y="103"/>
                    </a:cubicBezTo>
                    <a:cubicBezTo>
                      <a:pt x="358" y="101"/>
                      <a:pt x="358" y="101"/>
                      <a:pt x="358" y="101"/>
                    </a:cubicBezTo>
                    <a:cubicBezTo>
                      <a:pt x="356" y="100"/>
                      <a:pt x="354" y="99"/>
                      <a:pt x="355" y="96"/>
                    </a:cubicBezTo>
                    <a:cubicBezTo>
                      <a:pt x="355" y="94"/>
                      <a:pt x="356" y="93"/>
                      <a:pt x="358" y="93"/>
                    </a:cubicBezTo>
                    <a:cubicBezTo>
                      <a:pt x="359" y="93"/>
                      <a:pt x="359" y="93"/>
                      <a:pt x="359" y="93"/>
                    </a:cubicBezTo>
                    <a:cubicBezTo>
                      <a:pt x="359" y="93"/>
                      <a:pt x="359" y="93"/>
                      <a:pt x="359" y="93"/>
                    </a:cubicBezTo>
                    <a:cubicBezTo>
                      <a:pt x="391" y="96"/>
                      <a:pt x="391" y="96"/>
                      <a:pt x="391" y="96"/>
                    </a:cubicBezTo>
                    <a:cubicBezTo>
                      <a:pt x="393" y="97"/>
                      <a:pt x="394" y="98"/>
                      <a:pt x="394" y="100"/>
                    </a:cubicBezTo>
                    <a:cubicBezTo>
                      <a:pt x="394" y="102"/>
                      <a:pt x="392" y="103"/>
                      <a:pt x="391" y="103"/>
                    </a:cubicBezTo>
                    <a:moveTo>
                      <a:pt x="326" y="99"/>
                    </a:moveTo>
                    <a:cubicBezTo>
                      <a:pt x="326" y="99"/>
                      <a:pt x="326" y="99"/>
                      <a:pt x="326" y="99"/>
                    </a:cubicBezTo>
                    <a:cubicBezTo>
                      <a:pt x="294" y="97"/>
                      <a:pt x="294" y="97"/>
                      <a:pt x="294" y="97"/>
                    </a:cubicBezTo>
                    <a:cubicBezTo>
                      <a:pt x="291" y="96"/>
                      <a:pt x="289" y="94"/>
                      <a:pt x="289" y="91"/>
                    </a:cubicBezTo>
                    <a:cubicBezTo>
                      <a:pt x="289" y="89"/>
                      <a:pt x="291" y="87"/>
                      <a:pt x="294" y="87"/>
                    </a:cubicBezTo>
                    <a:cubicBezTo>
                      <a:pt x="294" y="87"/>
                      <a:pt x="294" y="87"/>
                      <a:pt x="294" y="87"/>
                    </a:cubicBezTo>
                    <a:cubicBezTo>
                      <a:pt x="294" y="87"/>
                      <a:pt x="294" y="87"/>
                      <a:pt x="294" y="87"/>
                    </a:cubicBezTo>
                    <a:cubicBezTo>
                      <a:pt x="327" y="90"/>
                      <a:pt x="327" y="90"/>
                      <a:pt x="327" y="90"/>
                    </a:cubicBezTo>
                    <a:cubicBezTo>
                      <a:pt x="329" y="90"/>
                      <a:pt x="331" y="92"/>
                      <a:pt x="331" y="94"/>
                    </a:cubicBezTo>
                    <a:cubicBezTo>
                      <a:pt x="330" y="97"/>
                      <a:pt x="329" y="99"/>
                      <a:pt x="326" y="99"/>
                    </a:cubicBezTo>
                    <a:moveTo>
                      <a:pt x="262" y="95"/>
                    </a:moveTo>
                    <a:cubicBezTo>
                      <a:pt x="262" y="95"/>
                      <a:pt x="262" y="95"/>
                      <a:pt x="262" y="95"/>
                    </a:cubicBezTo>
                    <a:cubicBezTo>
                      <a:pt x="229" y="94"/>
                      <a:pt x="229" y="94"/>
                      <a:pt x="229" y="94"/>
                    </a:cubicBezTo>
                    <a:cubicBezTo>
                      <a:pt x="226" y="93"/>
                      <a:pt x="224" y="91"/>
                      <a:pt x="224" y="88"/>
                    </a:cubicBezTo>
                    <a:cubicBezTo>
                      <a:pt x="224" y="85"/>
                      <a:pt x="226" y="82"/>
                      <a:pt x="229" y="82"/>
                    </a:cubicBezTo>
                    <a:cubicBezTo>
                      <a:pt x="230" y="82"/>
                      <a:pt x="230" y="82"/>
                      <a:pt x="230" y="82"/>
                    </a:cubicBezTo>
                    <a:cubicBezTo>
                      <a:pt x="230" y="82"/>
                      <a:pt x="230" y="82"/>
                      <a:pt x="230" y="82"/>
                    </a:cubicBezTo>
                    <a:cubicBezTo>
                      <a:pt x="262" y="84"/>
                      <a:pt x="262" y="84"/>
                      <a:pt x="262" y="84"/>
                    </a:cubicBezTo>
                    <a:cubicBezTo>
                      <a:pt x="265" y="85"/>
                      <a:pt x="267" y="87"/>
                      <a:pt x="267" y="90"/>
                    </a:cubicBezTo>
                    <a:cubicBezTo>
                      <a:pt x="267" y="93"/>
                      <a:pt x="265" y="95"/>
                      <a:pt x="262" y="95"/>
                    </a:cubicBezTo>
                    <a:moveTo>
                      <a:pt x="197" y="93"/>
                    </a:moveTo>
                    <a:cubicBezTo>
                      <a:pt x="197" y="93"/>
                      <a:pt x="197" y="93"/>
                      <a:pt x="197" y="93"/>
                    </a:cubicBezTo>
                    <a:cubicBezTo>
                      <a:pt x="165" y="92"/>
                      <a:pt x="165" y="92"/>
                      <a:pt x="165" y="92"/>
                    </a:cubicBezTo>
                    <a:cubicBezTo>
                      <a:pt x="161" y="92"/>
                      <a:pt x="158" y="89"/>
                      <a:pt x="158" y="85"/>
                    </a:cubicBezTo>
                    <a:cubicBezTo>
                      <a:pt x="158" y="82"/>
                      <a:pt x="161" y="79"/>
                      <a:pt x="165" y="79"/>
                    </a:cubicBezTo>
                    <a:cubicBezTo>
                      <a:pt x="165" y="79"/>
                      <a:pt x="165" y="79"/>
                      <a:pt x="165" y="79"/>
                    </a:cubicBezTo>
                    <a:cubicBezTo>
                      <a:pt x="165" y="79"/>
                      <a:pt x="165" y="79"/>
                      <a:pt x="165" y="79"/>
                    </a:cubicBezTo>
                    <a:cubicBezTo>
                      <a:pt x="197" y="80"/>
                      <a:pt x="197" y="80"/>
                      <a:pt x="197" y="80"/>
                    </a:cubicBezTo>
                    <a:cubicBezTo>
                      <a:pt x="201" y="81"/>
                      <a:pt x="203" y="83"/>
                      <a:pt x="203" y="87"/>
                    </a:cubicBezTo>
                    <a:cubicBezTo>
                      <a:pt x="203" y="90"/>
                      <a:pt x="200" y="93"/>
                      <a:pt x="197" y="93"/>
                    </a:cubicBezTo>
                    <a:moveTo>
                      <a:pt x="133" y="91"/>
                    </a:moveTo>
                    <a:cubicBezTo>
                      <a:pt x="133" y="91"/>
                      <a:pt x="133" y="91"/>
                      <a:pt x="133" y="91"/>
                    </a:cubicBezTo>
                    <a:cubicBezTo>
                      <a:pt x="100" y="91"/>
                      <a:pt x="100" y="91"/>
                      <a:pt x="100" y="91"/>
                    </a:cubicBezTo>
                    <a:cubicBezTo>
                      <a:pt x="96" y="91"/>
                      <a:pt x="93" y="88"/>
                      <a:pt x="93" y="84"/>
                    </a:cubicBezTo>
                    <a:cubicBezTo>
                      <a:pt x="93" y="80"/>
                      <a:pt x="96" y="77"/>
                      <a:pt x="100" y="77"/>
                    </a:cubicBezTo>
                    <a:cubicBezTo>
                      <a:pt x="100" y="77"/>
                      <a:pt x="100" y="77"/>
                      <a:pt x="100" y="77"/>
                    </a:cubicBezTo>
                    <a:cubicBezTo>
                      <a:pt x="133" y="78"/>
                      <a:pt x="133" y="78"/>
                      <a:pt x="133" y="78"/>
                    </a:cubicBezTo>
                    <a:cubicBezTo>
                      <a:pt x="136" y="78"/>
                      <a:pt x="139" y="81"/>
                      <a:pt x="139" y="85"/>
                    </a:cubicBezTo>
                    <a:cubicBezTo>
                      <a:pt x="139" y="89"/>
                      <a:pt x="136" y="91"/>
                      <a:pt x="133" y="91"/>
                    </a:cubicBezTo>
                    <a:moveTo>
                      <a:pt x="36" y="92"/>
                    </a:moveTo>
                    <a:cubicBezTo>
                      <a:pt x="31" y="92"/>
                      <a:pt x="28" y="89"/>
                      <a:pt x="28" y="85"/>
                    </a:cubicBezTo>
                    <a:cubicBezTo>
                      <a:pt x="28" y="81"/>
                      <a:pt x="31" y="77"/>
                      <a:pt x="35" y="77"/>
                    </a:cubicBezTo>
                    <a:cubicBezTo>
                      <a:pt x="36" y="77"/>
                      <a:pt x="36" y="77"/>
                      <a:pt x="36" y="77"/>
                    </a:cubicBezTo>
                    <a:cubicBezTo>
                      <a:pt x="68" y="77"/>
                      <a:pt x="68" y="77"/>
                      <a:pt x="68" y="77"/>
                    </a:cubicBezTo>
                    <a:cubicBezTo>
                      <a:pt x="72" y="77"/>
                      <a:pt x="75" y="80"/>
                      <a:pt x="75" y="84"/>
                    </a:cubicBezTo>
                    <a:cubicBezTo>
                      <a:pt x="75" y="88"/>
                      <a:pt x="72" y="91"/>
                      <a:pt x="68" y="91"/>
                    </a:cubicBezTo>
                    <a:cubicBezTo>
                      <a:pt x="36" y="92"/>
                      <a:pt x="36" y="92"/>
                      <a:pt x="36" y="92"/>
                    </a:cubicBezTo>
                    <a:cubicBezTo>
                      <a:pt x="36" y="92"/>
                      <a:pt x="36" y="92"/>
                      <a:pt x="36" y="92"/>
                    </a:cubicBezTo>
                    <a:moveTo>
                      <a:pt x="299" y="19"/>
                    </a:moveTo>
                    <a:cubicBezTo>
                      <a:pt x="298" y="19"/>
                      <a:pt x="296" y="19"/>
                      <a:pt x="295" y="19"/>
                    </a:cubicBezTo>
                    <a:cubicBezTo>
                      <a:pt x="143" y="33"/>
                      <a:pt x="31" y="0"/>
                      <a:pt x="20" y="88"/>
                    </a:cubicBezTo>
                    <a:cubicBezTo>
                      <a:pt x="0" y="235"/>
                      <a:pt x="382" y="507"/>
                      <a:pt x="701" y="582"/>
                    </a:cubicBezTo>
                    <a:cubicBezTo>
                      <a:pt x="890" y="626"/>
                      <a:pt x="1148" y="667"/>
                      <a:pt x="1309" y="667"/>
                    </a:cubicBezTo>
                    <a:cubicBezTo>
                      <a:pt x="1420" y="667"/>
                      <a:pt x="1486" y="647"/>
                      <a:pt x="1450" y="596"/>
                    </a:cubicBezTo>
                    <a:cubicBezTo>
                      <a:pt x="1304" y="385"/>
                      <a:pt x="416" y="19"/>
                      <a:pt x="299" y="19"/>
                    </a:cubicBezTo>
                  </a:path>
                </a:pathLst>
              </a:custGeom>
              <a:solidFill>
                <a:schemeClr val="tx2"/>
              </a:solidFill>
              <a:ln>
                <a:noFill/>
              </a:ln>
            </p:spPr>
            <p:txBody>
              <a:bodyPr vert="horz" wrap="square" lIns="89643" tIns="44822" rIns="89643" bIns="44822" numCol="1" anchor="t" anchorCtr="0" compatLnSpc="1">
                <a:prstTxWarp prst="textNoShape">
                  <a:avLst/>
                </a:prstTxWarp>
              </a:bodyPr>
              <a:lstStyle/>
              <a:p>
                <a:pPr marL="0" marR="0" lvl="0" indent="0" algn="l"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Heiti SC Light" charset="-122"/>
                  <a:cs typeface="+mn-cs"/>
                  <a:sym typeface="Gill Sans" charset="0"/>
                </a:endParaRPr>
              </a:p>
            </p:txBody>
          </p:sp>
          <p:sp>
            <p:nvSpPr>
              <p:cNvPr id="79" name="Freeform 617"/>
              <p:cNvSpPr>
                <a:spLocks noEditPoints="1"/>
              </p:cNvSpPr>
              <p:nvPr/>
            </p:nvSpPr>
            <p:spPr bwMode="auto">
              <a:xfrm>
                <a:off x="3138444" y="5338409"/>
                <a:ext cx="6911297" cy="2528267"/>
              </a:xfrm>
              <a:custGeom>
                <a:avLst/>
                <a:gdLst>
                  <a:gd name="T0" fmla="*/ 0 w 2505"/>
                  <a:gd name="T1" fmla="*/ 3 h 916"/>
                  <a:gd name="T2" fmla="*/ 81 w 2505"/>
                  <a:gd name="T3" fmla="*/ 0 h 916"/>
                  <a:gd name="T4" fmla="*/ 146 w 2505"/>
                  <a:gd name="T5" fmla="*/ 6 h 916"/>
                  <a:gd name="T6" fmla="*/ 178 w 2505"/>
                  <a:gd name="T7" fmla="*/ 6 h 916"/>
                  <a:gd name="T8" fmla="*/ 176 w 2505"/>
                  <a:gd name="T9" fmla="*/ 3 h 916"/>
                  <a:gd name="T10" fmla="*/ 276 w 2505"/>
                  <a:gd name="T11" fmla="*/ 5 h 916"/>
                  <a:gd name="T12" fmla="*/ 340 w 2505"/>
                  <a:gd name="T13" fmla="*/ 18 h 916"/>
                  <a:gd name="T14" fmla="*/ 372 w 2505"/>
                  <a:gd name="T15" fmla="*/ 21 h 916"/>
                  <a:gd name="T16" fmla="*/ 368 w 2505"/>
                  <a:gd name="T17" fmla="*/ 15 h 916"/>
                  <a:gd name="T18" fmla="*/ 470 w 2505"/>
                  <a:gd name="T19" fmla="*/ 20 h 916"/>
                  <a:gd name="T20" fmla="*/ 534 w 2505"/>
                  <a:gd name="T21" fmla="*/ 40 h 916"/>
                  <a:gd name="T22" fmla="*/ 565 w 2505"/>
                  <a:gd name="T23" fmla="*/ 45 h 916"/>
                  <a:gd name="T24" fmla="*/ 560 w 2505"/>
                  <a:gd name="T25" fmla="*/ 37 h 916"/>
                  <a:gd name="T26" fmla="*/ 664 w 2505"/>
                  <a:gd name="T27" fmla="*/ 46 h 916"/>
                  <a:gd name="T28" fmla="*/ 726 w 2505"/>
                  <a:gd name="T29" fmla="*/ 71 h 916"/>
                  <a:gd name="T30" fmla="*/ 757 w 2505"/>
                  <a:gd name="T31" fmla="*/ 78 h 916"/>
                  <a:gd name="T32" fmla="*/ 751 w 2505"/>
                  <a:gd name="T33" fmla="*/ 68 h 916"/>
                  <a:gd name="T34" fmla="*/ 856 w 2505"/>
                  <a:gd name="T35" fmla="*/ 81 h 916"/>
                  <a:gd name="T36" fmla="*/ 916 w 2505"/>
                  <a:gd name="T37" fmla="*/ 111 h 916"/>
                  <a:gd name="T38" fmla="*/ 947 w 2505"/>
                  <a:gd name="T39" fmla="*/ 119 h 916"/>
                  <a:gd name="T40" fmla="*/ 941 w 2505"/>
                  <a:gd name="T41" fmla="*/ 108 h 916"/>
                  <a:gd name="T42" fmla="*/ 1046 w 2505"/>
                  <a:gd name="T43" fmla="*/ 125 h 916"/>
                  <a:gd name="T44" fmla="*/ 1104 w 2505"/>
                  <a:gd name="T45" fmla="*/ 160 h 916"/>
                  <a:gd name="T46" fmla="*/ 1135 w 2505"/>
                  <a:gd name="T47" fmla="*/ 169 h 916"/>
                  <a:gd name="T48" fmla="*/ 1129 w 2505"/>
                  <a:gd name="T49" fmla="*/ 158 h 916"/>
                  <a:gd name="T50" fmla="*/ 1234 w 2505"/>
                  <a:gd name="T51" fmla="*/ 180 h 916"/>
                  <a:gd name="T52" fmla="*/ 1290 w 2505"/>
                  <a:gd name="T53" fmla="*/ 218 h 916"/>
                  <a:gd name="T54" fmla="*/ 1320 w 2505"/>
                  <a:gd name="T55" fmla="*/ 229 h 916"/>
                  <a:gd name="T56" fmla="*/ 1314 w 2505"/>
                  <a:gd name="T57" fmla="*/ 217 h 916"/>
                  <a:gd name="T58" fmla="*/ 1418 w 2505"/>
                  <a:gd name="T59" fmla="*/ 244 h 916"/>
                  <a:gd name="T60" fmla="*/ 1484 w 2505"/>
                  <a:gd name="T61" fmla="*/ 280 h 916"/>
                  <a:gd name="T62" fmla="*/ 1532 w 2505"/>
                  <a:gd name="T63" fmla="*/ 310 h 916"/>
                  <a:gd name="T64" fmla="*/ 1562 w 2505"/>
                  <a:gd name="T65" fmla="*/ 322 h 916"/>
                  <a:gd name="T66" fmla="*/ 1617 w 2505"/>
                  <a:gd name="T67" fmla="*/ 336 h 916"/>
                  <a:gd name="T68" fmla="*/ 1688 w 2505"/>
                  <a:gd name="T69" fmla="*/ 359 h 916"/>
                  <a:gd name="T70" fmla="*/ 1688 w 2505"/>
                  <a:gd name="T71" fmla="*/ 359 h 916"/>
                  <a:gd name="T72" fmla="*/ 1776 w 2505"/>
                  <a:gd name="T73" fmla="*/ 402 h 916"/>
                  <a:gd name="T74" fmla="*/ 1837 w 2505"/>
                  <a:gd name="T75" fmla="*/ 444 h 916"/>
                  <a:gd name="T76" fmla="*/ 1883 w 2505"/>
                  <a:gd name="T77" fmla="*/ 478 h 916"/>
                  <a:gd name="T78" fmla="*/ 1911 w 2505"/>
                  <a:gd name="T79" fmla="*/ 494 h 916"/>
                  <a:gd name="T80" fmla="*/ 1965 w 2505"/>
                  <a:gd name="T81" fmla="*/ 516 h 916"/>
                  <a:gd name="T82" fmla="*/ 2030 w 2505"/>
                  <a:gd name="T83" fmla="*/ 547 h 916"/>
                  <a:gd name="T84" fmla="*/ 2030 w 2505"/>
                  <a:gd name="T85" fmla="*/ 547 h 916"/>
                  <a:gd name="T86" fmla="*/ 2112 w 2505"/>
                  <a:gd name="T87" fmla="*/ 601 h 916"/>
                  <a:gd name="T88" fmla="*/ 2167 w 2505"/>
                  <a:gd name="T89" fmla="*/ 646 h 916"/>
                  <a:gd name="T90" fmla="*/ 2213 w 2505"/>
                  <a:gd name="T91" fmla="*/ 684 h 916"/>
                  <a:gd name="T92" fmla="*/ 2239 w 2505"/>
                  <a:gd name="T93" fmla="*/ 703 h 916"/>
                  <a:gd name="T94" fmla="*/ 2296 w 2505"/>
                  <a:gd name="T95" fmla="*/ 735 h 916"/>
                  <a:gd name="T96" fmla="*/ 2296 w 2505"/>
                  <a:gd name="T97" fmla="*/ 735 h 916"/>
                  <a:gd name="T98" fmla="*/ 2372 w 2505"/>
                  <a:gd name="T99" fmla="*/ 797 h 916"/>
                  <a:gd name="T100" fmla="*/ 2421 w 2505"/>
                  <a:gd name="T101" fmla="*/ 842 h 916"/>
                  <a:gd name="T102" fmla="*/ 2468 w 2505"/>
                  <a:gd name="T103" fmla="*/ 884 h 916"/>
                  <a:gd name="T104" fmla="*/ 2493 w 2505"/>
                  <a:gd name="T105" fmla="*/ 90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5" h="916">
                    <a:moveTo>
                      <a:pt x="0" y="3"/>
                    </a:moveTo>
                    <a:cubicBezTo>
                      <a:pt x="16" y="2"/>
                      <a:pt x="16" y="2"/>
                      <a:pt x="16" y="2"/>
                    </a:cubicBezTo>
                    <a:cubicBezTo>
                      <a:pt x="16" y="3"/>
                      <a:pt x="16" y="3"/>
                      <a:pt x="16" y="3"/>
                    </a:cubicBezTo>
                    <a:cubicBezTo>
                      <a:pt x="16" y="3"/>
                      <a:pt x="16" y="3"/>
                      <a:pt x="16" y="3"/>
                    </a:cubicBezTo>
                    <a:cubicBezTo>
                      <a:pt x="16" y="3"/>
                      <a:pt x="16" y="3"/>
                      <a:pt x="16" y="3"/>
                    </a:cubicBezTo>
                    <a:lnTo>
                      <a:pt x="0" y="3"/>
                    </a:lnTo>
                    <a:close/>
                    <a:moveTo>
                      <a:pt x="48" y="2"/>
                    </a:moveTo>
                    <a:cubicBezTo>
                      <a:pt x="48" y="2"/>
                      <a:pt x="48" y="3"/>
                      <a:pt x="48" y="3"/>
                    </a:cubicBezTo>
                    <a:cubicBezTo>
                      <a:pt x="81" y="3"/>
                      <a:pt x="81" y="3"/>
                      <a:pt x="81" y="3"/>
                    </a:cubicBezTo>
                    <a:cubicBezTo>
                      <a:pt x="81" y="3"/>
                      <a:pt x="81" y="3"/>
                      <a:pt x="81" y="3"/>
                    </a:cubicBezTo>
                    <a:cubicBezTo>
                      <a:pt x="82" y="3"/>
                      <a:pt x="82" y="2"/>
                      <a:pt x="82" y="2"/>
                    </a:cubicBezTo>
                    <a:cubicBezTo>
                      <a:pt x="82" y="1"/>
                      <a:pt x="82" y="0"/>
                      <a:pt x="81" y="0"/>
                    </a:cubicBezTo>
                    <a:cubicBezTo>
                      <a:pt x="48" y="1"/>
                      <a:pt x="48" y="1"/>
                      <a:pt x="48" y="1"/>
                    </a:cubicBezTo>
                    <a:cubicBezTo>
                      <a:pt x="48" y="1"/>
                      <a:pt x="48" y="1"/>
                      <a:pt x="48" y="2"/>
                    </a:cubicBezTo>
                    <a:close/>
                    <a:moveTo>
                      <a:pt x="112" y="2"/>
                    </a:moveTo>
                    <a:cubicBezTo>
                      <a:pt x="111" y="3"/>
                      <a:pt x="112" y="4"/>
                      <a:pt x="113" y="4"/>
                    </a:cubicBezTo>
                    <a:cubicBezTo>
                      <a:pt x="146" y="6"/>
                      <a:pt x="146" y="6"/>
                      <a:pt x="146" y="6"/>
                    </a:cubicBezTo>
                    <a:cubicBezTo>
                      <a:pt x="146" y="6"/>
                      <a:pt x="146" y="6"/>
                      <a:pt x="146" y="6"/>
                    </a:cubicBezTo>
                    <a:cubicBezTo>
                      <a:pt x="147" y="6"/>
                      <a:pt x="148" y="4"/>
                      <a:pt x="148" y="3"/>
                    </a:cubicBezTo>
                    <a:cubicBezTo>
                      <a:pt x="148" y="2"/>
                      <a:pt x="147" y="0"/>
                      <a:pt x="146" y="0"/>
                    </a:cubicBezTo>
                    <a:cubicBezTo>
                      <a:pt x="113" y="0"/>
                      <a:pt x="113" y="0"/>
                      <a:pt x="113" y="0"/>
                    </a:cubicBezTo>
                    <a:cubicBezTo>
                      <a:pt x="112" y="0"/>
                      <a:pt x="112" y="1"/>
                      <a:pt x="112" y="2"/>
                    </a:cubicBezTo>
                    <a:close/>
                    <a:moveTo>
                      <a:pt x="176" y="3"/>
                    </a:moveTo>
                    <a:cubicBezTo>
                      <a:pt x="176" y="5"/>
                      <a:pt x="177" y="6"/>
                      <a:pt x="178" y="6"/>
                    </a:cubicBezTo>
                    <a:cubicBezTo>
                      <a:pt x="211" y="8"/>
                      <a:pt x="211" y="8"/>
                      <a:pt x="211" y="8"/>
                    </a:cubicBezTo>
                    <a:cubicBezTo>
                      <a:pt x="211" y="8"/>
                      <a:pt x="211" y="8"/>
                      <a:pt x="211" y="8"/>
                    </a:cubicBezTo>
                    <a:cubicBezTo>
                      <a:pt x="212" y="8"/>
                      <a:pt x="214" y="7"/>
                      <a:pt x="214" y="5"/>
                    </a:cubicBezTo>
                    <a:cubicBezTo>
                      <a:pt x="214" y="3"/>
                      <a:pt x="213" y="2"/>
                      <a:pt x="211" y="2"/>
                    </a:cubicBezTo>
                    <a:cubicBezTo>
                      <a:pt x="178" y="1"/>
                      <a:pt x="178" y="1"/>
                      <a:pt x="178" y="1"/>
                    </a:cubicBezTo>
                    <a:cubicBezTo>
                      <a:pt x="177" y="1"/>
                      <a:pt x="176" y="2"/>
                      <a:pt x="176" y="3"/>
                    </a:cubicBezTo>
                    <a:close/>
                    <a:moveTo>
                      <a:pt x="240" y="6"/>
                    </a:moveTo>
                    <a:cubicBezTo>
                      <a:pt x="240" y="8"/>
                      <a:pt x="241" y="10"/>
                      <a:pt x="243" y="10"/>
                    </a:cubicBezTo>
                    <a:cubicBezTo>
                      <a:pt x="275" y="12"/>
                      <a:pt x="275" y="12"/>
                      <a:pt x="275" y="12"/>
                    </a:cubicBezTo>
                    <a:cubicBezTo>
                      <a:pt x="275" y="12"/>
                      <a:pt x="275" y="12"/>
                      <a:pt x="275" y="12"/>
                    </a:cubicBezTo>
                    <a:cubicBezTo>
                      <a:pt x="278" y="12"/>
                      <a:pt x="279" y="11"/>
                      <a:pt x="279" y="9"/>
                    </a:cubicBezTo>
                    <a:cubicBezTo>
                      <a:pt x="280" y="6"/>
                      <a:pt x="278" y="5"/>
                      <a:pt x="276" y="5"/>
                    </a:cubicBezTo>
                    <a:cubicBezTo>
                      <a:pt x="243" y="3"/>
                      <a:pt x="243" y="3"/>
                      <a:pt x="243" y="3"/>
                    </a:cubicBezTo>
                    <a:cubicBezTo>
                      <a:pt x="242" y="3"/>
                      <a:pt x="240" y="4"/>
                      <a:pt x="240" y="6"/>
                    </a:cubicBezTo>
                    <a:close/>
                    <a:moveTo>
                      <a:pt x="304" y="10"/>
                    </a:moveTo>
                    <a:cubicBezTo>
                      <a:pt x="304" y="13"/>
                      <a:pt x="305" y="15"/>
                      <a:pt x="308" y="15"/>
                    </a:cubicBezTo>
                    <a:cubicBezTo>
                      <a:pt x="340" y="18"/>
                      <a:pt x="340" y="18"/>
                      <a:pt x="340" y="18"/>
                    </a:cubicBezTo>
                    <a:cubicBezTo>
                      <a:pt x="340" y="18"/>
                      <a:pt x="340" y="18"/>
                      <a:pt x="340" y="18"/>
                    </a:cubicBezTo>
                    <a:cubicBezTo>
                      <a:pt x="343" y="18"/>
                      <a:pt x="345" y="16"/>
                      <a:pt x="345" y="13"/>
                    </a:cubicBezTo>
                    <a:cubicBezTo>
                      <a:pt x="345" y="11"/>
                      <a:pt x="343" y="9"/>
                      <a:pt x="341" y="8"/>
                    </a:cubicBezTo>
                    <a:cubicBezTo>
                      <a:pt x="308" y="6"/>
                      <a:pt x="308" y="6"/>
                      <a:pt x="308" y="6"/>
                    </a:cubicBezTo>
                    <a:cubicBezTo>
                      <a:pt x="306" y="6"/>
                      <a:pt x="304" y="8"/>
                      <a:pt x="304" y="10"/>
                    </a:cubicBezTo>
                    <a:close/>
                    <a:moveTo>
                      <a:pt x="368" y="15"/>
                    </a:moveTo>
                    <a:cubicBezTo>
                      <a:pt x="368" y="18"/>
                      <a:pt x="370" y="21"/>
                      <a:pt x="372" y="21"/>
                    </a:cubicBezTo>
                    <a:cubicBezTo>
                      <a:pt x="405" y="24"/>
                      <a:pt x="405" y="24"/>
                      <a:pt x="405" y="24"/>
                    </a:cubicBezTo>
                    <a:cubicBezTo>
                      <a:pt x="405" y="24"/>
                      <a:pt x="405" y="24"/>
                      <a:pt x="405" y="24"/>
                    </a:cubicBezTo>
                    <a:cubicBezTo>
                      <a:pt x="408" y="24"/>
                      <a:pt x="410" y="22"/>
                      <a:pt x="410" y="19"/>
                    </a:cubicBezTo>
                    <a:cubicBezTo>
                      <a:pt x="411" y="16"/>
                      <a:pt x="409" y="14"/>
                      <a:pt x="406" y="14"/>
                    </a:cubicBezTo>
                    <a:cubicBezTo>
                      <a:pt x="373" y="11"/>
                      <a:pt x="373" y="11"/>
                      <a:pt x="373" y="11"/>
                    </a:cubicBezTo>
                    <a:cubicBezTo>
                      <a:pt x="371" y="11"/>
                      <a:pt x="368" y="13"/>
                      <a:pt x="368" y="15"/>
                    </a:cubicBezTo>
                    <a:close/>
                    <a:moveTo>
                      <a:pt x="432" y="22"/>
                    </a:moveTo>
                    <a:cubicBezTo>
                      <a:pt x="432" y="25"/>
                      <a:pt x="434" y="27"/>
                      <a:pt x="437" y="28"/>
                    </a:cubicBezTo>
                    <a:cubicBezTo>
                      <a:pt x="469" y="32"/>
                      <a:pt x="469" y="32"/>
                      <a:pt x="469" y="32"/>
                    </a:cubicBezTo>
                    <a:cubicBezTo>
                      <a:pt x="469" y="32"/>
                      <a:pt x="469" y="32"/>
                      <a:pt x="469" y="32"/>
                    </a:cubicBezTo>
                    <a:cubicBezTo>
                      <a:pt x="472" y="32"/>
                      <a:pt x="475" y="30"/>
                      <a:pt x="476" y="26"/>
                    </a:cubicBezTo>
                    <a:cubicBezTo>
                      <a:pt x="476" y="23"/>
                      <a:pt x="474" y="20"/>
                      <a:pt x="470" y="20"/>
                    </a:cubicBezTo>
                    <a:cubicBezTo>
                      <a:pt x="438" y="17"/>
                      <a:pt x="438" y="17"/>
                      <a:pt x="438" y="17"/>
                    </a:cubicBezTo>
                    <a:cubicBezTo>
                      <a:pt x="435" y="16"/>
                      <a:pt x="432" y="19"/>
                      <a:pt x="432" y="22"/>
                    </a:cubicBezTo>
                    <a:close/>
                    <a:moveTo>
                      <a:pt x="496" y="29"/>
                    </a:moveTo>
                    <a:cubicBezTo>
                      <a:pt x="495" y="32"/>
                      <a:pt x="498" y="35"/>
                      <a:pt x="501" y="36"/>
                    </a:cubicBezTo>
                    <a:cubicBezTo>
                      <a:pt x="533" y="40"/>
                      <a:pt x="533" y="40"/>
                      <a:pt x="533" y="40"/>
                    </a:cubicBezTo>
                    <a:cubicBezTo>
                      <a:pt x="534" y="40"/>
                      <a:pt x="534" y="40"/>
                      <a:pt x="534" y="40"/>
                    </a:cubicBezTo>
                    <a:cubicBezTo>
                      <a:pt x="537" y="41"/>
                      <a:pt x="540" y="38"/>
                      <a:pt x="541" y="35"/>
                    </a:cubicBezTo>
                    <a:cubicBezTo>
                      <a:pt x="541" y="31"/>
                      <a:pt x="539" y="28"/>
                      <a:pt x="535" y="27"/>
                    </a:cubicBezTo>
                    <a:cubicBezTo>
                      <a:pt x="503" y="24"/>
                      <a:pt x="503" y="24"/>
                      <a:pt x="503" y="24"/>
                    </a:cubicBezTo>
                    <a:cubicBezTo>
                      <a:pt x="499" y="23"/>
                      <a:pt x="496" y="25"/>
                      <a:pt x="496" y="29"/>
                    </a:cubicBezTo>
                    <a:close/>
                    <a:moveTo>
                      <a:pt x="560" y="37"/>
                    </a:moveTo>
                    <a:cubicBezTo>
                      <a:pt x="559" y="41"/>
                      <a:pt x="562" y="44"/>
                      <a:pt x="565" y="45"/>
                    </a:cubicBezTo>
                    <a:cubicBezTo>
                      <a:pt x="598" y="50"/>
                      <a:pt x="598" y="50"/>
                      <a:pt x="598" y="50"/>
                    </a:cubicBezTo>
                    <a:cubicBezTo>
                      <a:pt x="598" y="50"/>
                      <a:pt x="598" y="50"/>
                      <a:pt x="598" y="50"/>
                    </a:cubicBezTo>
                    <a:cubicBezTo>
                      <a:pt x="601" y="50"/>
                      <a:pt x="605" y="47"/>
                      <a:pt x="605" y="44"/>
                    </a:cubicBezTo>
                    <a:cubicBezTo>
                      <a:pt x="606" y="40"/>
                      <a:pt x="603" y="36"/>
                      <a:pt x="600" y="36"/>
                    </a:cubicBezTo>
                    <a:cubicBezTo>
                      <a:pt x="567" y="32"/>
                      <a:pt x="567" y="32"/>
                      <a:pt x="567" y="32"/>
                    </a:cubicBezTo>
                    <a:cubicBezTo>
                      <a:pt x="564" y="31"/>
                      <a:pt x="560" y="34"/>
                      <a:pt x="560" y="37"/>
                    </a:cubicBezTo>
                    <a:close/>
                    <a:moveTo>
                      <a:pt x="624" y="46"/>
                    </a:moveTo>
                    <a:cubicBezTo>
                      <a:pt x="623" y="50"/>
                      <a:pt x="626" y="54"/>
                      <a:pt x="630" y="55"/>
                    </a:cubicBezTo>
                    <a:cubicBezTo>
                      <a:pt x="662" y="60"/>
                      <a:pt x="662" y="60"/>
                      <a:pt x="662" y="60"/>
                    </a:cubicBezTo>
                    <a:cubicBezTo>
                      <a:pt x="662" y="60"/>
                      <a:pt x="662" y="60"/>
                      <a:pt x="662" y="60"/>
                    </a:cubicBezTo>
                    <a:cubicBezTo>
                      <a:pt x="666" y="61"/>
                      <a:pt x="669" y="58"/>
                      <a:pt x="670" y="54"/>
                    </a:cubicBezTo>
                    <a:cubicBezTo>
                      <a:pt x="671" y="50"/>
                      <a:pt x="668" y="46"/>
                      <a:pt x="664" y="46"/>
                    </a:cubicBezTo>
                    <a:cubicBezTo>
                      <a:pt x="632" y="41"/>
                      <a:pt x="632" y="41"/>
                      <a:pt x="632" y="41"/>
                    </a:cubicBezTo>
                    <a:cubicBezTo>
                      <a:pt x="628" y="40"/>
                      <a:pt x="624" y="43"/>
                      <a:pt x="624" y="46"/>
                    </a:cubicBezTo>
                    <a:close/>
                    <a:moveTo>
                      <a:pt x="687" y="57"/>
                    </a:moveTo>
                    <a:cubicBezTo>
                      <a:pt x="687" y="61"/>
                      <a:pt x="689" y="65"/>
                      <a:pt x="693" y="66"/>
                    </a:cubicBezTo>
                    <a:cubicBezTo>
                      <a:pt x="725" y="71"/>
                      <a:pt x="725" y="71"/>
                      <a:pt x="725" y="71"/>
                    </a:cubicBezTo>
                    <a:cubicBezTo>
                      <a:pt x="726" y="71"/>
                      <a:pt x="726" y="71"/>
                      <a:pt x="726" y="71"/>
                    </a:cubicBezTo>
                    <a:cubicBezTo>
                      <a:pt x="730" y="72"/>
                      <a:pt x="734" y="69"/>
                      <a:pt x="734" y="65"/>
                    </a:cubicBezTo>
                    <a:cubicBezTo>
                      <a:pt x="735" y="61"/>
                      <a:pt x="732" y="57"/>
                      <a:pt x="728" y="56"/>
                    </a:cubicBezTo>
                    <a:cubicBezTo>
                      <a:pt x="696" y="51"/>
                      <a:pt x="696" y="51"/>
                      <a:pt x="696" y="51"/>
                    </a:cubicBezTo>
                    <a:cubicBezTo>
                      <a:pt x="692" y="50"/>
                      <a:pt x="688" y="53"/>
                      <a:pt x="687" y="57"/>
                    </a:cubicBezTo>
                    <a:close/>
                    <a:moveTo>
                      <a:pt x="751" y="68"/>
                    </a:moveTo>
                    <a:cubicBezTo>
                      <a:pt x="750" y="72"/>
                      <a:pt x="753" y="77"/>
                      <a:pt x="757" y="78"/>
                    </a:cubicBezTo>
                    <a:cubicBezTo>
                      <a:pt x="789" y="84"/>
                      <a:pt x="789" y="84"/>
                      <a:pt x="789" y="84"/>
                    </a:cubicBezTo>
                    <a:cubicBezTo>
                      <a:pt x="789" y="84"/>
                      <a:pt x="789" y="84"/>
                      <a:pt x="789" y="84"/>
                    </a:cubicBezTo>
                    <a:cubicBezTo>
                      <a:pt x="794" y="85"/>
                      <a:pt x="798" y="82"/>
                      <a:pt x="799" y="77"/>
                    </a:cubicBezTo>
                    <a:cubicBezTo>
                      <a:pt x="799" y="73"/>
                      <a:pt x="797" y="69"/>
                      <a:pt x="792" y="68"/>
                    </a:cubicBezTo>
                    <a:cubicBezTo>
                      <a:pt x="760" y="62"/>
                      <a:pt x="760" y="62"/>
                      <a:pt x="760" y="62"/>
                    </a:cubicBezTo>
                    <a:cubicBezTo>
                      <a:pt x="756" y="61"/>
                      <a:pt x="752" y="64"/>
                      <a:pt x="751" y="68"/>
                    </a:cubicBezTo>
                    <a:close/>
                    <a:moveTo>
                      <a:pt x="814" y="81"/>
                    </a:moveTo>
                    <a:cubicBezTo>
                      <a:pt x="814" y="85"/>
                      <a:pt x="816" y="89"/>
                      <a:pt x="821" y="90"/>
                    </a:cubicBezTo>
                    <a:cubicBezTo>
                      <a:pt x="853" y="97"/>
                      <a:pt x="853" y="97"/>
                      <a:pt x="853" y="97"/>
                    </a:cubicBezTo>
                    <a:cubicBezTo>
                      <a:pt x="853" y="97"/>
                      <a:pt x="853" y="97"/>
                      <a:pt x="853" y="97"/>
                    </a:cubicBezTo>
                    <a:cubicBezTo>
                      <a:pt x="857" y="98"/>
                      <a:pt x="862" y="95"/>
                      <a:pt x="863" y="91"/>
                    </a:cubicBezTo>
                    <a:cubicBezTo>
                      <a:pt x="863" y="86"/>
                      <a:pt x="861" y="82"/>
                      <a:pt x="856" y="81"/>
                    </a:cubicBezTo>
                    <a:cubicBezTo>
                      <a:pt x="824" y="74"/>
                      <a:pt x="824" y="74"/>
                      <a:pt x="824" y="74"/>
                    </a:cubicBezTo>
                    <a:cubicBezTo>
                      <a:pt x="820" y="73"/>
                      <a:pt x="815" y="76"/>
                      <a:pt x="814" y="81"/>
                    </a:cubicBezTo>
                    <a:close/>
                    <a:moveTo>
                      <a:pt x="878" y="94"/>
                    </a:moveTo>
                    <a:cubicBezTo>
                      <a:pt x="877" y="99"/>
                      <a:pt x="880" y="103"/>
                      <a:pt x="884" y="104"/>
                    </a:cubicBezTo>
                    <a:cubicBezTo>
                      <a:pt x="916" y="111"/>
                      <a:pt x="916" y="111"/>
                      <a:pt x="916" y="111"/>
                    </a:cubicBezTo>
                    <a:cubicBezTo>
                      <a:pt x="916" y="111"/>
                      <a:pt x="916" y="111"/>
                      <a:pt x="916" y="111"/>
                    </a:cubicBezTo>
                    <a:cubicBezTo>
                      <a:pt x="921" y="113"/>
                      <a:pt x="925" y="110"/>
                      <a:pt x="926" y="105"/>
                    </a:cubicBezTo>
                    <a:cubicBezTo>
                      <a:pt x="927" y="100"/>
                      <a:pt x="924" y="96"/>
                      <a:pt x="920" y="95"/>
                    </a:cubicBezTo>
                    <a:cubicBezTo>
                      <a:pt x="888" y="88"/>
                      <a:pt x="888" y="88"/>
                      <a:pt x="888" y="88"/>
                    </a:cubicBezTo>
                    <a:cubicBezTo>
                      <a:pt x="883" y="87"/>
                      <a:pt x="879" y="89"/>
                      <a:pt x="878" y="94"/>
                    </a:cubicBezTo>
                    <a:close/>
                    <a:moveTo>
                      <a:pt x="941" y="108"/>
                    </a:moveTo>
                    <a:cubicBezTo>
                      <a:pt x="940" y="113"/>
                      <a:pt x="943" y="118"/>
                      <a:pt x="947" y="119"/>
                    </a:cubicBezTo>
                    <a:cubicBezTo>
                      <a:pt x="979" y="127"/>
                      <a:pt x="979" y="127"/>
                      <a:pt x="979" y="127"/>
                    </a:cubicBezTo>
                    <a:cubicBezTo>
                      <a:pt x="979" y="127"/>
                      <a:pt x="979" y="127"/>
                      <a:pt x="979" y="127"/>
                    </a:cubicBezTo>
                    <a:cubicBezTo>
                      <a:pt x="984" y="128"/>
                      <a:pt x="988" y="125"/>
                      <a:pt x="990" y="120"/>
                    </a:cubicBezTo>
                    <a:cubicBezTo>
                      <a:pt x="991" y="115"/>
                      <a:pt x="988" y="111"/>
                      <a:pt x="983" y="110"/>
                    </a:cubicBezTo>
                    <a:cubicBezTo>
                      <a:pt x="951" y="102"/>
                      <a:pt x="951" y="102"/>
                      <a:pt x="951" y="102"/>
                    </a:cubicBezTo>
                    <a:cubicBezTo>
                      <a:pt x="947" y="101"/>
                      <a:pt x="942" y="104"/>
                      <a:pt x="941" y="108"/>
                    </a:cubicBezTo>
                    <a:close/>
                    <a:moveTo>
                      <a:pt x="1004" y="124"/>
                    </a:moveTo>
                    <a:cubicBezTo>
                      <a:pt x="1002" y="129"/>
                      <a:pt x="1005" y="134"/>
                      <a:pt x="1010" y="135"/>
                    </a:cubicBezTo>
                    <a:cubicBezTo>
                      <a:pt x="1042" y="143"/>
                      <a:pt x="1042" y="143"/>
                      <a:pt x="1042" y="143"/>
                    </a:cubicBezTo>
                    <a:cubicBezTo>
                      <a:pt x="1042" y="143"/>
                      <a:pt x="1042" y="143"/>
                      <a:pt x="1042" y="143"/>
                    </a:cubicBezTo>
                    <a:cubicBezTo>
                      <a:pt x="1047" y="144"/>
                      <a:pt x="1051" y="142"/>
                      <a:pt x="1053" y="137"/>
                    </a:cubicBezTo>
                    <a:cubicBezTo>
                      <a:pt x="1054" y="132"/>
                      <a:pt x="1051" y="127"/>
                      <a:pt x="1046" y="125"/>
                    </a:cubicBezTo>
                    <a:cubicBezTo>
                      <a:pt x="1015" y="117"/>
                      <a:pt x="1015" y="117"/>
                      <a:pt x="1015" y="117"/>
                    </a:cubicBezTo>
                    <a:cubicBezTo>
                      <a:pt x="1010" y="116"/>
                      <a:pt x="1005" y="119"/>
                      <a:pt x="1004" y="124"/>
                    </a:cubicBezTo>
                    <a:close/>
                    <a:moveTo>
                      <a:pt x="1066" y="140"/>
                    </a:moveTo>
                    <a:cubicBezTo>
                      <a:pt x="1065" y="145"/>
                      <a:pt x="1068" y="150"/>
                      <a:pt x="1073" y="152"/>
                    </a:cubicBezTo>
                    <a:cubicBezTo>
                      <a:pt x="1104" y="160"/>
                      <a:pt x="1104" y="160"/>
                      <a:pt x="1104" y="160"/>
                    </a:cubicBezTo>
                    <a:cubicBezTo>
                      <a:pt x="1104" y="160"/>
                      <a:pt x="1104" y="160"/>
                      <a:pt x="1104" y="160"/>
                    </a:cubicBezTo>
                    <a:cubicBezTo>
                      <a:pt x="1109" y="162"/>
                      <a:pt x="1114" y="159"/>
                      <a:pt x="1115" y="154"/>
                    </a:cubicBezTo>
                    <a:cubicBezTo>
                      <a:pt x="1117" y="149"/>
                      <a:pt x="1114" y="144"/>
                      <a:pt x="1109" y="143"/>
                    </a:cubicBezTo>
                    <a:cubicBezTo>
                      <a:pt x="1078" y="134"/>
                      <a:pt x="1078" y="134"/>
                      <a:pt x="1078" y="134"/>
                    </a:cubicBezTo>
                    <a:cubicBezTo>
                      <a:pt x="1073" y="133"/>
                      <a:pt x="1068" y="135"/>
                      <a:pt x="1066" y="140"/>
                    </a:cubicBezTo>
                    <a:close/>
                    <a:moveTo>
                      <a:pt x="1129" y="158"/>
                    </a:moveTo>
                    <a:cubicBezTo>
                      <a:pt x="1127" y="163"/>
                      <a:pt x="1130" y="168"/>
                      <a:pt x="1135" y="169"/>
                    </a:cubicBezTo>
                    <a:cubicBezTo>
                      <a:pt x="1166" y="179"/>
                      <a:pt x="1166" y="179"/>
                      <a:pt x="1166" y="179"/>
                    </a:cubicBezTo>
                    <a:cubicBezTo>
                      <a:pt x="1166" y="179"/>
                      <a:pt x="1166" y="179"/>
                      <a:pt x="1166" y="179"/>
                    </a:cubicBezTo>
                    <a:cubicBezTo>
                      <a:pt x="1171" y="180"/>
                      <a:pt x="1176" y="177"/>
                      <a:pt x="1178" y="172"/>
                    </a:cubicBezTo>
                    <a:cubicBezTo>
                      <a:pt x="1179" y="167"/>
                      <a:pt x="1176" y="162"/>
                      <a:pt x="1172" y="161"/>
                    </a:cubicBezTo>
                    <a:cubicBezTo>
                      <a:pt x="1140" y="152"/>
                      <a:pt x="1140" y="152"/>
                      <a:pt x="1140" y="152"/>
                    </a:cubicBezTo>
                    <a:cubicBezTo>
                      <a:pt x="1135" y="150"/>
                      <a:pt x="1130" y="153"/>
                      <a:pt x="1129" y="158"/>
                    </a:cubicBezTo>
                    <a:close/>
                    <a:moveTo>
                      <a:pt x="1191" y="176"/>
                    </a:moveTo>
                    <a:cubicBezTo>
                      <a:pt x="1190" y="181"/>
                      <a:pt x="1192" y="187"/>
                      <a:pt x="1197" y="188"/>
                    </a:cubicBezTo>
                    <a:cubicBezTo>
                      <a:pt x="1228" y="198"/>
                      <a:pt x="1228" y="198"/>
                      <a:pt x="1228" y="198"/>
                    </a:cubicBezTo>
                    <a:cubicBezTo>
                      <a:pt x="1228" y="198"/>
                      <a:pt x="1228" y="198"/>
                      <a:pt x="1228" y="198"/>
                    </a:cubicBezTo>
                    <a:cubicBezTo>
                      <a:pt x="1233" y="199"/>
                      <a:pt x="1238" y="197"/>
                      <a:pt x="1240" y="192"/>
                    </a:cubicBezTo>
                    <a:cubicBezTo>
                      <a:pt x="1241" y="187"/>
                      <a:pt x="1239" y="182"/>
                      <a:pt x="1234" y="180"/>
                    </a:cubicBezTo>
                    <a:cubicBezTo>
                      <a:pt x="1203" y="170"/>
                      <a:pt x="1203" y="170"/>
                      <a:pt x="1203" y="170"/>
                    </a:cubicBezTo>
                    <a:cubicBezTo>
                      <a:pt x="1198" y="169"/>
                      <a:pt x="1193" y="171"/>
                      <a:pt x="1191" y="176"/>
                    </a:cubicBezTo>
                    <a:close/>
                    <a:moveTo>
                      <a:pt x="1253" y="196"/>
                    </a:moveTo>
                    <a:cubicBezTo>
                      <a:pt x="1251" y="201"/>
                      <a:pt x="1254" y="206"/>
                      <a:pt x="1259" y="208"/>
                    </a:cubicBezTo>
                    <a:cubicBezTo>
                      <a:pt x="1290" y="218"/>
                      <a:pt x="1290" y="218"/>
                      <a:pt x="1290" y="218"/>
                    </a:cubicBezTo>
                    <a:cubicBezTo>
                      <a:pt x="1290" y="218"/>
                      <a:pt x="1290" y="218"/>
                      <a:pt x="1290" y="218"/>
                    </a:cubicBezTo>
                    <a:cubicBezTo>
                      <a:pt x="1295" y="220"/>
                      <a:pt x="1300" y="217"/>
                      <a:pt x="1302" y="212"/>
                    </a:cubicBezTo>
                    <a:cubicBezTo>
                      <a:pt x="1303" y="207"/>
                      <a:pt x="1301" y="202"/>
                      <a:pt x="1296" y="200"/>
                    </a:cubicBezTo>
                    <a:cubicBezTo>
                      <a:pt x="1265" y="190"/>
                      <a:pt x="1265" y="190"/>
                      <a:pt x="1265" y="190"/>
                    </a:cubicBezTo>
                    <a:cubicBezTo>
                      <a:pt x="1260" y="188"/>
                      <a:pt x="1255" y="191"/>
                      <a:pt x="1253" y="196"/>
                    </a:cubicBezTo>
                    <a:close/>
                    <a:moveTo>
                      <a:pt x="1314" y="217"/>
                    </a:moveTo>
                    <a:cubicBezTo>
                      <a:pt x="1313" y="222"/>
                      <a:pt x="1315" y="227"/>
                      <a:pt x="1320" y="229"/>
                    </a:cubicBezTo>
                    <a:cubicBezTo>
                      <a:pt x="1351" y="240"/>
                      <a:pt x="1351" y="240"/>
                      <a:pt x="1351" y="240"/>
                    </a:cubicBezTo>
                    <a:cubicBezTo>
                      <a:pt x="1351" y="240"/>
                      <a:pt x="1351" y="240"/>
                      <a:pt x="1351" y="240"/>
                    </a:cubicBezTo>
                    <a:cubicBezTo>
                      <a:pt x="1356" y="240"/>
                      <a:pt x="1361" y="239"/>
                      <a:pt x="1363" y="234"/>
                    </a:cubicBezTo>
                    <a:cubicBezTo>
                      <a:pt x="1365" y="229"/>
                      <a:pt x="1362" y="223"/>
                      <a:pt x="1357" y="222"/>
                    </a:cubicBezTo>
                    <a:cubicBezTo>
                      <a:pt x="1327" y="211"/>
                      <a:pt x="1327" y="211"/>
                      <a:pt x="1327" y="211"/>
                    </a:cubicBezTo>
                    <a:cubicBezTo>
                      <a:pt x="1322" y="209"/>
                      <a:pt x="1316" y="212"/>
                      <a:pt x="1314" y="217"/>
                    </a:cubicBezTo>
                    <a:close/>
                    <a:moveTo>
                      <a:pt x="1388" y="233"/>
                    </a:moveTo>
                    <a:cubicBezTo>
                      <a:pt x="1383" y="231"/>
                      <a:pt x="1378" y="233"/>
                      <a:pt x="1376" y="238"/>
                    </a:cubicBezTo>
                    <a:cubicBezTo>
                      <a:pt x="1374" y="243"/>
                      <a:pt x="1376" y="249"/>
                      <a:pt x="1381" y="251"/>
                    </a:cubicBezTo>
                    <a:cubicBezTo>
                      <a:pt x="1412" y="262"/>
                      <a:pt x="1412" y="262"/>
                      <a:pt x="1412" y="262"/>
                    </a:cubicBezTo>
                    <a:cubicBezTo>
                      <a:pt x="1417" y="264"/>
                      <a:pt x="1422" y="261"/>
                      <a:pt x="1424" y="256"/>
                    </a:cubicBezTo>
                    <a:cubicBezTo>
                      <a:pt x="1426" y="251"/>
                      <a:pt x="1423" y="246"/>
                      <a:pt x="1418" y="244"/>
                    </a:cubicBezTo>
                    <a:cubicBezTo>
                      <a:pt x="1388" y="233"/>
                      <a:pt x="1388" y="233"/>
                      <a:pt x="1388" y="233"/>
                    </a:cubicBezTo>
                    <a:close/>
                    <a:moveTo>
                      <a:pt x="1449" y="256"/>
                    </a:moveTo>
                    <a:cubicBezTo>
                      <a:pt x="1444" y="254"/>
                      <a:pt x="1439" y="256"/>
                      <a:pt x="1437" y="261"/>
                    </a:cubicBezTo>
                    <a:cubicBezTo>
                      <a:pt x="1435" y="266"/>
                      <a:pt x="1437" y="271"/>
                      <a:pt x="1442" y="273"/>
                    </a:cubicBezTo>
                    <a:cubicBezTo>
                      <a:pt x="1472" y="285"/>
                      <a:pt x="1472" y="285"/>
                      <a:pt x="1472" y="285"/>
                    </a:cubicBezTo>
                    <a:cubicBezTo>
                      <a:pt x="1477" y="287"/>
                      <a:pt x="1482" y="285"/>
                      <a:pt x="1484" y="280"/>
                    </a:cubicBezTo>
                    <a:cubicBezTo>
                      <a:pt x="1486" y="275"/>
                      <a:pt x="1484" y="270"/>
                      <a:pt x="1479" y="268"/>
                    </a:cubicBezTo>
                    <a:cubicBezTo>
                      <a:pt x="1449" y="256"/>
                      <a:pt x="1449" y="256"/>
                      <a:pt x="1449" y="256"/>
                    </a:cubicBezTo>
                    <a:close/>
                    <a:moveTo>
                      <a:pt x="1509" y="280"/>
                    </a:moveTo>
                    <a:cubicBezTo>
                      <a:pt x="1505" y="278"/>
                      <a:pt x="1499" y="280"/>
                      <a:pt x="1497" y="285"/>
                    </a:cubicBezTo>
                    <a:cubicBezTo>
                      <a:pt x="1495" y="290"/>
                      <a:pt x="1497" y="295"/>
                      <a:pt x="1502" y="297"/>
                    </a:cubicBezTo>
                    <a:cubicBezTo>
                      <a:pt x="1532" y="310"/>
                      <a:pt x="1532" y="310"/>
                      <a:pt x="1532" y="310"/>
                    </a:cubicBezTo>
                    <a:cubicBezTo>
                      <a:pt x="1537" y="312"/>
                      <a:pt x="1542" y="309"/>
                      <a:pt x="1544" y="305"/>
                    </a:cubicBezTo>
                    <a:cubicBezTo>
                      <a:pt x="1546" y="300"/>
                      <a:pt x="1544" y="294"/>
                      <a:pt x="1539" y="292"/>
                    </a:cubicBezTo>
                    <a:cubicBezTo>
                      <a:pt x="1509" y="280"/>
                      <a:pt x="1509" y="280"/>
                      <a:pt x="1509" y="280"/>
                    </a:cubicBezTo>
                    <a:close/>
                    <a:moveTo>
                      <a:pt x="1569" y="305"/>
                    </a:moveTo>
                    <a:cubicBezTo>
                      <a:pt x="1565" y="303"/>
                      <a:pt x="1559" y="305"/>
                      <a:pt x="1557" y="310"/>
                    </a:cubicBezTo>
                    <a:cubicBezTo>
                      <a:pt x="1555" y="315"/>
                      <a:pt x="1557" y="320"/>
                      <a:pt x="1562" y="322"/>
                    </a:cubicBezTo>
                    <a:cubicBezTo>
                      <a:pt x="1592" y="335"/>
                      <a:pt x="1592" y="335"/>
                      <a:pt x="1592" y="335"/>
                    </a:cubicBezTo>
                    <a:cubicBezTo>
                      <a:pt x="1597" y="337"/>
                      <a:pt x="1602" y="335"/>
                      <a:pt x="1604" y="330"/>
                    </a:cubicBezTo>
                    <a:cubicBezTo>
                      <a:pt x="1606" y="326"/>
                      <a:pt x="1604" y="320"/>
                      <a:pt x="1599" y="318"/>
                    </a:cubicBezTo>
                    <a:cubicBezTo>
                      <a:pt x="1569" y="305"/>
                      <a:pt x="1569" y="305"/>
                      <a:pt x="1569" y="305"/>
                    </a:cubicBezTo>
                    <a:close/>
                    <a:moveTo>
                      <a:pt x="1629" y="332"/>
                    </a:moveTo>
                    <a:cubicBezTo>
                      <a:pt x="1624" y="329"/>
                      <a:pt x="1619" y="331"/>
                      <a:pt x="1617" y="336"/>
                    </a:cubicBezTo>
                    <a:cubicBezTo>
                      <a:pt x="1615" y="341"/>
                      <a:pt x="1617" y="346"/>
                      <a:pt x="1621" y="348"/>
                    </a:cubicBezTo>
                    <a:cubicBezTo>
                      <a:pt x="1651" y="362"/>
                      <a:pt x="1651" y="362"/>
                      <a:pt x="1651" y="362"/>
                    </a:cubicBezTo>
                    <a:cubicBezTo>
                      <a:pt x="1656" y="364"/>
                      <a:pt x="1661" y="362"/>
                      <a:pt x="1663" y="357"/>
                    </a:cubicBezTo>
                    <a:cubicBezTo>
                      <a:pt x="1665" y="353"/>
                      <a:pt x="1663" y="347"/>
                      <a:pt x="1659" y="345"/>
                    </a:cubicBezTo>
                    <a:cubicBezTo>
                      <a:pt x="1629" y="332"/>
                      <a:pt x="1629" y="332"/>
                      <a:pt x="1629" y="332"/>
                    </a:cubicBezTo>
                    <a:close/>
                    <a:moveTo>
                      <a:pt x="1688" y="359"/>
                    </a:moveTo>
                    <a:cubicBezTo>
                      <a:pt x="1684" y="357"/>
                      <a:pt x="1678" y="359"/>
                      <a:pt x="1676" y="363"/>
                    </a:cubicBezTo>
                    <a:cubicBezTo>
                      <a:pt x="1674" y="368"/>
                      <a:pt x="1676" y="373"/>
                      <a:pt x="1680" y="375"/>
                    </a:cubicBezTo>
                    <a:cubicBezTo>
                      <a:pt x="1710" y="389"/>
                      <a:pt x="1710" y="389"/>
                      <a:pt x="1710" y="389"/>
                    </a:cubicBezTo>
                    <a:cubicBezTo>
                      <a:pt x="1714" y="391"/>
                      <a:pt x="1719" y="389"/>
                      <a:pt x="1721" y="385"/>
                    </a:cubicBezTo>
                    <a:cubicBezTo>
                      <a:pt x="1724" y="381"/>
                      <a:pt x="1722" y="375"/>
                      <a:pt x="1717" y="373"/>
                    </a:cubicBezTo>
                    <a:cubicBezTo>
                      <a:pt x="1688" y="359"/>
                      <a:pt x="1688" y="359"/>
                      <a:pt x="1688" y="359"/>
                    </a:cubicBezTo>
                    <a:close/>
                    <a:moveTo>
                      <a:pt x="1747" y="388"/>
                    </a:moveTo>
                    <a:cubicBezTo>
                      <a:pt x="1742" y="386"/>
                      <a:pt x="1737" y="387"/>
                      <a:pt x="1735" y="392"/>
                    </a:cubicBezTo>
                    <a:cubicBezTo>
                      <a:pt x="1733" y="396"/>
                      <a:pt x="1735" y="401"/>
                      <a:pt x="1739" y="403"/>
                    </a:cubicBezTo>
                    <a:cubicBezTo>
                      <a:pt x="1768" y="418"/>
                      <a:pt x="1768" y="418"/>
                      <a:pt x="1768" y="418"/>
                    </a:cubicBezTo>
                    <a:cubicBezTo>
                      <a:pt x="1772" y="420"/>
                      <a:pt x="1777" y="418"/>
                      <a:pt x="1779" y="414"/>
                    </a:cubicBezTo>
                    <a:cubicBezTo>
                      <a:pt x="1781" y="410"/>
                      <a:pt x="1780" y="404"/>
                      <a:pt x="1776" y="402"/>
                    </a:cubicBezTo>
                    <a:cubicBezTo>
                      <a:pt x="1747" y="388"/>
                      <a:pt x="1747" y="388"/>
                      <a:pt x="1747" y="388"/>
                    </a:cubicBezTo>
                    <a:close/>
                    <a:moveTo>
                      <a:pt x="1805" y="417"/>
                    </a:moveTo>
                    <a:cubicBezTo>
                      <a:pt x="1800" y="415"/>
                      <a:pt x="1795" y="417"/>
                      <a:pt x="1793" y="421"/>
                    </a:cubicBezTo>
                    <a:cubicBezTo>
                      <a:pt x="1791" y="425"/>
                      <a:pt x="1793" y="430"/>
                      <a:pt x="1797" y="432"/>
                    </a:cubicBezTo>
                    <a:cubicBezTo>
                      <a:pt x="1826" y="447"/>
                      <a:pt x="1826" y="447"/>
                      <a:pt x="1826" y="447"/>
                    </a:cubicBezTo>
                    <a:cubicBezTo>
                      <a:pt x="1830" y="449"/>
                      <a:pt x="1835" y="448"/>
                      <a:pt x="1837" y="444"/>
                    </a:cubicBezTo>
                    <a:cubicBezTo>
                      <a:pt x="1839" y="440"/>
                      <a:pt x="1837" y="435"/>
                      <a:pt x="1833" y="433"/>
                    </a:cubicBezTo>
                    <a:cubicBezTo>
                      <a:pt x="1805" y="417"/>
                      <a:pt x="1805" y="417"/>
                      <a:pt x="1805" y="417"/>
                    </a:cubicBezTo>
                    <a:close/>
                    <a:moveTo>
                      <a:pt x="1862" y="448"/>
                    </a:moveTo>
                    <a:cubicBezTo>
                      <a:pt x="1858" y="446"/>
                      <a:pt x="1853" y="447"/>
                      <a:pt x="1851" y="451"/>
                    </a:cubicBezTo>
                    <a:cubicBezTo>
                      <a:pt x="1849" y="455"/>
                      <a:pt x="1850" y="460"/>
                      <a:pt x="1854" y="462"/>
                    </a:cubicBezTo>
                    <a:cubicBezTo>
                      <a:pt x="1883" y="478"/>
                      <a:pt x="1883" y="478"/>
                      <a:pt x="1883" y="478"/>
                    </a:cubicBezTo>
                    <a:cubicBezTo>
                      <a:pt x="1887" y="480"/>
                      <a:pt x="1891" y="479"/>
                      <a:pt x="1893" y="475"/>
                    </a:cubicBezTo>
                    <a:cubicBezTo>
                      <a:pt x="1896" y="471"/>
                      <a:pt x="1894" y="466"/>
                      <a:pt x="1890" y="464"/>
                    </a:cubicBezTo>
                    <a:cubicBezTo>
                      <a:pt x="1862" y="448"/>
                      <a:pt x="1862" y="448"/>
                      <a:pt x="1862" y="448"/>
                    </a:cubicBezTo>
                    <a:close/>
                    <a:moveTo>
                      <a:pt x="1919" y="480"/>
                    </a:moveTo>
                    <a:cubicBezTo>
                      <a:pt x="1915" y="478"/>
                      <a:pt x="1910" y="479"/>
                      <a:pt x="1908" y="483"/>
                    </a:cubicBezTo>
                    <a:cubicBezTo>
                      <a:pt x="1906" y="487"/>
                      <a:pt x="1907" y="491"/>
                      <a:pt x="1911" y="494"/>
                    </a:cubicBezTo>
                    <a:cubicBezTo>
                      <a:pt x="1939" y="510"/>
                      <a:pt x="1939" y="510"/>
                      <a:pt x="1939" y="510"/>
                    </a:cubicBezTo>
                    <a:cubicBezTo>
                      <a:pt x="1943" y="512"/>
                      <a:pt x="1947" y="510"/>
                      <a:pt x="1950" y="507"/>
                    </a:cubicBezTo>
                    <a:cubicBezTo>
                      <a:pt x="1952" y="503"/>
                      <a:pt x="1950" y="499"/>
                      <a:pt x="1947" y="497"/>
                    </a:cubicBezTo>
                    <a:cubicBezTo>
                      <a:pt x="1919" y="480"/>
                      <a:pt x="1919" y="480"/>
                      <a:pt x="1919" y="480"/>
                    </a:cubicBezTo>
                    <a:close/>
                    <a:moveTo>
                      <a:pt x="1975" y="513"/>
                    </a:moveTo>
                    <a:cubicBezTo>
                      <a:pt x="1971" y="511"/>
                      <a:pt x="1967" y="512"/>
                      <a:pt x="1965" y="516"/>
                    </a:cubicBezTo>
                    <a:cubicBezTo>
                      <a:pt x="1963" y="519"/>
                      <a:pt x="1964" y="524"/>
                      <a:pt x="1967" y="526"/>
                    </a:cubicBezTo>
                    <a:cubicBezTo>
                      <a:pt x="1995" y="542"/>
                      <a:pt x="1995" y="542"/>
                      <a:pt x="1995" y="542"/>
                    </a:cubicBezTo>
                    <a:cubicBezTo>
                      <a:pt x="1999" y="544"/>
                      <a:pt x="2003" y="543"/>
                      <a:pt x="2005" y="540"/>
                    </a:cubicBezTo>
                    <a:cubicBezTo>
                      <a:pt x="2007" y="537"/>
                      <a:pt x="2006" y="532"/>
                      <a:pt x="2003" y="530"/>
                    </a:cubicBezTo>
                    <a:cubicBezTo>
                      <a:pt x="1975" y="513"/>
                      <a:pt x="1975" y="513"/>
                      <a:pt x="1975" y="513"/>
                    </a:cubicBezTo>
                    <a:close/>
                    <a:moveTo>
                      <a:pt x="2030" y="547"/>
                    </a:moveTo>
                    <a:cubicBezTo>
                      <a:pt x="2027" y="545"/>
                      <a:pt x="2023" y="546"/>
                      <a:pt x="2021" y="550"/>
                    </a:cubicBezTo>
                    <a:cubicBezTo>
                      <a:pt x="2019" y="553"/>
                      <a:pt x="2020" y="557"/>
                      <a:pt x="2023" y="559"/>
                    </a:cubicBezTo>
                    <a:cubicBezTo>
                      <a:pt x="2051" y="576"/>
                      <a:pt x="2051" y="576"/>
                      <a:pt x="2051" y="576"/>
                    </a:cubicBezTo>
                    <a:cubicBezTo>
                      <a:pt x="2054" y="578"/>
                      <a:pt x="2058" y="577"/>
                      <a:pt x="2060" y="574"/>
                    </a:cubicBezTo>
                    <a:cubicBezTo>
                      <a:pt x="2062" y="571"/>
                      <a:pt x="2061" y="567"/>
                      <a:pt x="2058" y="565"/>
                    </a:cubicBezTo>
                    <a:cubicBezTo>
                      <a:pt x="2030" y="547"/>
                      <a:pt x="2030" y="547"/>
                      <a:pt x="2030" y="547"/>
                    </a:cubicBezTo>
                    <a:close/>
                    <a:moveTo>
                      <a:pt x="2085" y="583"/>
                    </a:moveTo>
                    <a:cubicBezTo>
                      <a:pt x="2082" y="581"/>
                      <a:pt x="2078" y="582"/>
                      <a:pt x="2076" y="585"/>
                    </a:cubicBezTo>
                    <a:cubicBezTo>
                      <a:pt x="2074" y="588"/>
                      <a:pt x="2075" y="592"/>
                      <a:pt x="2078" y="594"/>
                    </a:cubicBezTo>
                    <a:cubicBezTo>
                      <a:pt x="2105" y="611"/>
                      <a:pt x="2105" y="611"/>
                      <a:pt x="2105" y="611"/>
                    </a:cubicBezTo>
                    <a:cubicBezTo>
                      <a:pt x="2108" y="613"/>
                      <a:pt x="2112" y="612"/>
                      <a:pt x="2114" y="609"/>
                    </a:cubicBezTo>
                    <a:cubicBezTo>
                      <a:pt x="2116" y="607"/>
                      <a:pt x="2115" y="603"/>
                      <a:pt x="2112" y="601"/>
                    </a:cubicBezTo>
                    <a:cubicBezTo>
                      <a:pt x="2085" y="583"/>
                      <a:pt x="2085" y="583"/>
                      <a:pt x="2085" y="583"/>
                    </a:cubicBezTo>
                    <a:close/>
                    <a:moveTo>
                      <a:pt x="2139" y="619"/>
                    </a:moveTo>
                    <a:cubicBezTo>
                      <a:pt x="2136" y="617"/>
                      <a:pt x="2132" y="618"/>
                      <a:pt x="2131" y="621"/>
                    </a:cubicBezTo>
                    <a:cubicBezTo>
                      <a:pt x="2129" y="623"/>
                      <a:pt x="2130" y="627"/>
                      <a:pt x="2132" y="629"/>
                    </a:cubicBezTo>
                    <a:cubicBezTo>
                      <a:pt x="2159" y="647"/>
                      <a:pt x="2159" y="647"/>
                      <a:pt x="2159" y="647"/>
                    </a:cubicBezTo>
                    <a:cubicBezTo>
                      <a:pt x="2162" y="649"/>
                      <a:pt x="2165" y="648"/>
                      <a:pt x="2167" y="646"/>
                    </a:cubicBezTo>
                    <a:cubicBezTo>
                      <a:pt x="2169" y="643"/>
                      <a:pt x="2168" y="640"/>
                      <a:pt x="2166" y="638"/>
                    </a:cubicBezTo>
                    <a:cubicBezTo>
                      <a:pt x="2139" y="619"/>
                      <a:pt x="2139" y="619"/>
                      <a:pt x="2139" y="619"/>
                    </a:cubicBezTo>
                    <a:close/>
                    <a:moveTo>
                      <a:pt x="2192" y="657"/>
                    </a:moveTo>
                    <a:cubicBezTo>
                      <a:pt x="2190" y="655"/>
                      <a:pt x="2186" y="656"/>
                      <a:pt x="2185" y="658"/>
                    </a:cubicBezTo>
                    <a:cubicBezTo>
                      <a:pt x="2183" y="660"/>
                      <a:pt x="2184" y="664"/>
                      <a:pt x="2186" y="665"/>
                    </a:cubicBezTo>
                    <a:cubicBezTo>
                      <a:pt x="2213" y="684"/>
                      <a:pt x="2213" y="684"/>
                      <a:pt x="2213" y="684"/>
                    </a:cubicBezTo>
                    <a:cubicBezTo>
                      <a:pt x="2215" y="686"/>
                      <a:pt x="2218" y="685"/>
                      <a:pt x="2219" y="683"/>
                    </a:cubicBezTo>
                    <a:cubicBezTo>
                      <a:pt x="2221" y="681"/>
                      <a:pt x="2221" y="677"/>
                      <a:pt x="2218" y="676"/>
                    </a:cubicBezTo>
                    <a:cubicBezTo>
                      <a:pt x="2192" y="657"/>
                      <a:pt x="2192" y="657"/>
                      <a:pt x="2192" y="657"/>
                    </a:cubicBezTo>
                    <a:close/>
                    <a:moveTo>
                      <a:pt x="2244" y="695"/>
                    </a:moveTo>
                    <a:cubicBezTo>
                      <a:pt x="2242" y="694"/>
                      <a:pt x="2239" y="694"/>
                      <a:pt x="2238" y="696"/>
                    </a:cubicBezTo>
                    <a:cubicBezTo>
                      <a:pt x="2236" y="698"/>
                      <a:pt x="2237" y="701"/>
                      <a:pt x="2239" y="703"/>
                    </a:cubicBezTo>
                    <a:cubicBezTo>
                      <a:pt x="2265" y="722"/>
                      <a:pt x="2265" y="722"/>
                      <a:pt x="2265" y="722"/>
                    </a:cubicBezTo>
                    <a:cubicBezTo>
                      <a:pt x="2267" y="723"/>
                      <a:pt x="2270" y="723"/>
                      <a:pt x="2271" y="721"/>
                    </a:cubicBezTo>
                    <a:cubicBezTo>
                      <a:pt x="2273" y="719"/>
                      <a:pt x="2272" y="717"/>
                      <a:pt x="2270" y="715"/>
                    </a:cubicBezTo>
                    <a:cubicBezTo>
                      <a:pt x="2245" y="695"/>
                      <a:pt x="2245" y="695"/>
                      <a:pt x="2245" y="695"/>
                    </a:cubicBezTo>
                    <a:lnTo>
                      <a:pt x="2244" y="695"/>
                    </a:lnTo>
                    <a:close/>
                    <a:moveTo>
                      <a:pt x="2296" y="735"/>
                    </a:moveTo>
                    <a:cubicBezTo>
                      <a:pt x="2294" y="734"/>
                      <a:pt x="2292" y="734"/>
                      <a:pt x="2290" y="736"/>
                    </a:cubicBezTo>
                    <a:cubicBezTo>
                      <a:pt x="2289" y="738"/>
                      <a:pt x="2290" y="740"/>
                      <a:pt x="2291" y="741"/>
                    </a:cubicBezTo>
                    <a:cubicBezTo>
                      <a:pt x="2317" y="761"/>
                      <a:pt x="2317" y="761"/>
                      <a:pt x="2317" y="761"/>
                    </a:cubicBezTo>
                    <a:cubicBezTo>
                      <a:pt x="2319" y="762"/>
                      <a:pt x="2321" y="762"/>
                      <a:pt x="2322" y="760"/>
                    </a:cubicBezTo>
                    <a:cubicBezTo>
                      <a:pt x="2323" y="759"/>
                      <a:pt x="2323" y="757"/>
                      <a:pt x="2321" y="755"/>
                    </a:cubicBezTo>
                    <a:cubicBezTo>
                      <a:pt x="2296" y="735"/>
                      <a:pt x="2296" y="735"/>
                      <a:pt x="2296" y="735"/>
                    </a:cubicBezTo>
                    <a:close/>
                    <a:moveTo>
                      <a:pt x="2347" y="776"/>
                    </a:moveTo>
                    <a:cubicBezTo>
                      <a:pt x="2345" y="775"/>
                      <a:pt x="2343" y="775"/>
                      <a:pt x="2342" y="776"/>
                    </a:cubicBezTo>
                    <a:cubicBezTo>
                      <a:pt x="2341" y="778"/>
                      <a:pt x="2341" y="780"/>
                      <a:pt x="2343" y="781"/>
                    </a:cubicBezTo>
                    <a:cubicBezTo>
                      <a:pt x="2368" y="801"/>
                      <a:pt x="2368" y="801"/>
                      <a:pt x="2368" y="801"/>
                    </a:cubicBezTo>
                    <a:cubicBezTo>
                      <a:pt x="2369" y="802"/>
                      <a:pt x="2371" y="802"/>
                      <a:pt x="2372" y="800"/>
                    </a:cubicBezTo>
                    <a:cubicBezTo>
                      <a:pt x="2373" y="799"/>
                      <a:pt x="2373" y="798"/>
                      <a:pt x="2372" y="797"/>
                    </a:cubicBezTo>
                    <a:cubicBezTo>
                      <a:pt x="2347" y="776"/>
                      <a:pt x="2347" y="776"/>
                      <a:pt x="2347" y="776"/>
                    </a:cubicBezTo>
                    <a:close/>
                    <a:moveTo>
                      <a:pt x="2396" y="818"/>
                    </a:moveTo>
                    <a:cubicBezTo>
                      <a:pt x="2395" y="817"/>
                      <a:pt x="2394" y="817"/>
                      <a:pt x="2393" y="818"/>
                    </a:cubicBezTo>
                    <a:cubicBezTo>
                      <a:pt x="2392" y="819"/>
                      <a:pt x="2393" y="820"/>
                      <a:pt x="2394" y="821"/>
                    </a:cubicBezTo>
                    <a:cubicBezTo>
                      <a:pt x="2419" y="842"/>
                      <a:pt x="2419" y="842"/>
                      <a:pt x="2419" y="842"/>
                    </a:cubicBezTo>
                    <a:cubicBezTo>
                      <a:pt x="2419" y="843"/>
                      <a:pt x="2420" y="842"/>
                      <a:pt x="2421" y="842"/>
                    </a:cubicBezTo>
                    <a:cubicBezTo>
                      <a:pt x="2422" y="841"/>
                      <a:pt x="2422" y="840"/>
                      <a:pt x="2421" y="839"/>
                    </a:cubicBezTo>
                    <a:cubicBezTo>
                      <a:pt x="2396" y="818"/>
                      <a:pt x="2396" y="818"/>
                      <a:pt x="2396" y="818"/>
                    </a:cubicBezTo>
                    <a:close/>
                    <a:moveTo>
                      <a:pt x="2445" y="861"/>
                    </a:moveTo>
                    <a:cubicBezTo>
                      <a:pt x="2445" y="860"/>
                      <a:pt x="2444" y="860"/>
                      <a:pt x="2443" y="861"/>
                    </a:cubicBezTo>
                    <a:cubicBezTo>
                      <a:pt x="2443" y="861"/>
                      <a:pt x="2443" y="862"/>
                      <a:pt x="2443" y="863"/>
                    </a:cubicBezTo>
                    <a:cubicBezTo>
                      <a:pt x="2468" y="884"/>
                      <a:pt x="2468" y="884"/>
                      <a:pt x="2468" y="884"/>
                    </a:cubicBezTo>
                    <a:cubicBezTo>
                      <a:pt x="2469" y="884"/>
                      <a:pt x="2469" y="884"/>
                      <a:pt x="2469" y="884"/>
                    </a:cubicBezTo>
                    <a:cubicBezTo>
                      <a:pt x="2469" y="883"/>
                      <a:pt x="2469" y="883"/>
                      <a:pt x="2469" y="883"/>
                    </a:cubicBezTo>
                    <a:cubicBezTo>
                      <a:pt x="2445" y="861"/>
                      <a:pt x="2445" y="861"/>
                      <a:pt x="2445" y="861"/>
                    </a:cubicBezTo>
                    <a:close/>
                    <a:moveTo>
                      <a:pt x="2493" y="905"/>
                    </a:moveTo>
                    <a:cubicBezTo>
                      <a:pt x="2493" y="905"/>
                      <a:pt x="2493" y="905"/>
                      <a:pt x="2493" y="905"/>
                    </a:cubicBezTo>
                    <a:cubicBezTo>
                      <a:pt x="2493" y="906"/>
                      <a:pt x="2493" y="906"/>
                      <a:pt x="2493" y="906"/>
                    </a:cubicBezTo>
                    <a:cubicBezTo>
                      <a:pt x="2505" y="916"/>
                      <a:pt x="2505" y="916"/>
                      <a:pt x="2505" y="916"/>
                    </a:cubicBezTo>
                    <a:cubicBezTo>
                      <a:pt x="2493" y="905"/>
                      <a:pt x="2493" y="905"/>
                      <a:pt x="2493" y="905"/>
                    </a:cubicBezTo>
                    <a:close/>
                  </a:path>
                </a:pathLst>
              </a:custGeom>
              <a:solidFill>
                <a:schemeClr val="tx2">
                  <a:lumMod val="60000"/>
                  <a:lumOff val="40000"/>
                </a:schemeClr>
              </a:solidFill>
              <a:ln>
                <a:noFill/>
              </a:ln>
            </p:spPr>
            <p:txBody>
              <a:bodyPr vert="horz" wrap="square" lIns="89643" tIns="44822" rIns="89643" bIns="44822" numCol="1" anchor="t" anchorCtr="0" compatLnSpc="1">
                <a:prstTxWarp prst="textNoShape">
                  <a:avLst/>
                </a:prstTxWarp>
              </a:bodyPr>
              <a:lstStyle/>
              <a:p>
                <a:pPr marL="0" marR="0" lvl="0" indent="0" algn="l"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Heiti SC Light" charset="-122"/>
                  <a:cs typeface="+mn-cs"/>
                  <a:sym typeface="Gill Sans" charset="0"/>
                </a:endParaRPr>
              </a:p>
            </p:txBody>
          </p:sp>
          <p:sp>
            <p:nvSpPr>
              <p:cNvPr id="80" name="Freeform 618"/>
              <p:cNvSpPr>
                <a:spLocks noEditPoints="1"/>
              </p:cNvSpPr>
              <p:nvPr/>
            </p:nvSpPr>
            <p:spPr bwMode="auto">
              <a:xfrm>
                <a:off x="3008878" y="6045763"/>
                <a:ext cx="5432390" cy="1280476"/>
              </a:xfrm>
              <a:custGeom>
                <a:avLst/>
                <a:gdLst>
                  <a:gd name="T0" fmla="*/ 12 w 1969"/>
                  <a:gd name="T1" fmla="*/ 454 h 464"/>
                  <a:gd name="T2" fmla="*/ 64 w 1969"/>
                  <a:gd name="T3" fmla="*/ 415 h 464"/>
                  <a:gd name="T4" fmla="*/ 87 w 1969"/>
                  <a:gd name="T5" fmla="*/ 396 h 464"/>
                  <a:gd name="T6" fmla="*/ 114 w 1969"/>
                  <a:gd name="T7" fmla="*/ 374 h 464"/>
                  <a:gd name="T8" fmla="*/ 172 w 1969"/>
                  <a:gd name="T9" fmla="*/ 344 h 464"/>
                  <a:gd name="T10" fmla="*/ 140 w 1969"/>
                  <a:gd name="T11" fmla="*/ 360 h 464"/>
                  <a:gd name="T12" fmla="*/ 230 w 1969"/>
                  <a:gd name="T13" fmla="*/ 306 h 464"/>
                  <a:gd name="T14" fmla="*/ 257 w 1969"/>
                  <a:gd name="T15" fmla="*/ 297 h 464"/>
                  <a:gd name="T16" fmla="*/ 252 w 1969"/>
                  <a:gd name="T17" fmla="*/ 288 h 464"/>
                  <a:gd name="T18" fmla="*/ 343 w 1969"/>
                  <a:gd name="T19" fmla="*/ 254 h 464"/>
                  <a:gd name="T20" fmla="*/ 364 w 1969"/>
                  <a:gd name="T21" fmla="*/ 237 h 464"/>
                  <a:gd name="T22" fmla="*/ 396 w 1969"/>
                  <a:gd name="T23" fmla="*/ 215 h 464"/>
                  <a:gd name="T24" fmla="*/ 461 w 1969"/>
                  <a:gd name="T25" fmla="*/ 203 h 464"/>
                  <a:gd name="T26" fmla="*/ 422 w 1969"/>
                  <a:gd name="T27" fmla="*/ 211 h 464"/>
                  <a:gd name="T28" fmla="*/ 526 w 1969"/>
                  <a:gd name="T29" fmla="*/ 169 h 464"/>
                  <a:gd name="T30" fmla="*/ 552 w 1969"/>
                  <a:gd name="T31" fmla="*/ 168 h 464"/>
                  <a:gd name="T32" fmla="*/ 546 w 1969"/>
                  <a:gd name="T33" fmla="*/ 153 h 464"/>
                  <a:gd name="T34" fmla="*/ 643 w 1969"/>
                  <a:gd name="T35" fmla="*/ 138 h 464"/>
                  <a:gd name="T36" fmla="*/ 663 w 1969"/>
                  <a:gd name="T37" fmla="*/ 122 h 464"/>
                  <a:gd name="T38" fmla="*/ 700 w 1969"/>
                  <a:gd name="T39" fmla="*/ 102 h 464"/>
                  <a:gd name="T40" fmla="*/ 767 w 1969"/>
                  <a:gd name="T41" fmla="*/ 103 h 464"/>
                  <a:gd name="T42" fmla="*/ 725 w 1969"/>
                  <a:gd name="T43" fmla="*/ 104 h 464"/>
                  <a:gd name="T44" fmla="*/ 837 w 1969"/>
                  <a:gd name="T45" fmla="*/ 76 h 464"/>
                  <a:gd name="T46" fmla="*/ 861 w 1969"/>
                  <a:gd name="T47" fmla="*/ 80 h 464"/>
                  <a:gd name="T48" fmla="*/ 857 w 1969"/>
                  <a:gd name="T49" fmla="*/ 62 h 464"/>
                  <a:gd name="T50" fmla="*/ 956 w 1969"/>
                  <a:gd name="T51" fmla="*/ 60 h 464"/>
                  <a:gd name="T52" fmla="*/ 985 w 1969"/>
                  <a:gd name="T53" fmla="*/ 37 h 464"/>
                  <a:gd name="T54" fmla="*/ 1017 w 1969"/>
                  <a:gd name="T55" fmla="*/ 32 h 464"/>
                  <a:gd name="T56" fmla="*/ 1051 w 1969"/>
                  <a:gd name="T57" fmla="*/ 46 h 464"/>
                  <a:gd name="T58" fmla="*/ 1049 w 1969"/>
                  <a:gd name="T59" fmla="*/ 27 h 464"/>
                  <a:gd name="T60" fmla="*/ 1155 w 1969"/>
                  <a:gd name="T61" fmla="*/ 23 h 464"/>
                  <a:gd name="T62" fmla="*/ 1169 w 1969"/>
                  <a:gd name="T63" fmla="*/ 22 h 464"/>
                  <a:gd name="T64" fmla="*/ 1178 w 1969"/>
                  <a:gd name="T65" fmla="*/ 12 h 464"/>
                  <a:gd name="T66" fmla="*/ 1276 w 1969"/>
                  <a:gd name="T67" fmla="*/ 22 h 464"/>
                  <a:gd name="T68" fmla="*/ 1307 w 1969"/>
                  <a:gd name="T69" fmla="*/ 3 h 464"/>
                  <a:gd name="T70" fmla="*/ 1339 w 1969"/>
                  <a:gd name="T71" fmla="*/ 1 h 464"/>
                  <a:gd name="T72" fmla="*/ 1372 w 1969"/>
                  <a:gd name="T73" fmla="*/ 17 h 464"/>
                  <a:gd name="T74" fmla="*/ 1372 w 1969"/>
                  <a:gd name="T75" fmla="*/ 0 h 464"/>
                  <a:gd name="T76" fmla="*/ 1476 w 1969"/>
                  <a:gd name="T77" fmla="*/ 7 h 464"/>
                  <a:gd name="T78" fmla="*/ 1494 w 1969"/>
                  <a:gd name="T79" fmla="*/ 7 h 464"/>
                  <a:gd name="T80" fmla="*/ 1501 w 1969"/>
                  <a:gd name="T81" fmla="*/ 0 h 464"/>
                  <a:gd name="T82" fmla="*/ 1598 w 1969"/>
                  <a:gd name="T83" fmla="*/ 16 h 464"/>
                  <a:gd name="T84" fmla="*/ 1631 w 1969"/>
                  <a:gd name="T85" fmla="*/ 5 h 464"/>
                  <a:gd name="T86" fmla="*/ 1663 w 1969"/>
                  <a:gd name="T87" fmla="*/ 7 h 464"/>
                  <a:gd name="T88" fmla="*/ 1695 w 1969"/>
                  <a:gd name="T89" fmla="*/ 20 h 464"/>
                  <a:gd name="T90" fmla="*/ 1695 w 1969"/>
                  <a:gd name="T91" fmla="*/ 10 h 464"/>
                  <a:gd name="T92" fmla="*/ 1795 w 1969"/>
                  <a:gd name="T93" fmla="*/ 23 h 464"/>
                  <a:gd name="T94" fmla="*/ 1821 w 1969"/>
                  <a:gd name="T95" fmla="*/ 26 h 464"/>
                  <a:gd name="T96" fmla="*/ 1824 w 1969"/>
                  <a:gd name="T97" fmla="*/ 23 h 464"/>
                  <a:gd name="T98" fmla="*/ 1920 w 1969"/>
                  <a:gd name="T99" fmla="*/ 39 h 464"/>
                  <a:gd name="T100" fmla="*/ 1953 w 1969"/>
                  <a:gd name="T101" fmla="*/ 41 h 464"/>
                  <a:gd name="T102" fmla="*/ 1953 w 1969"/>
                  <a:gd name="T103" fmla="*/ 4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9" h="464">
                    <a:moveTo>
                      <a:pt x="0" y="464"/>
                    </a:moveTo>
                    <a:cubicBezTo>
                      <a:pt x="12" y="453"/>
                      <a:pt x="12" y="453"/>
                      <a:pt x="12" y="453"/>
                    </a:cubicBezTo>
                    <a:cubicBezTo>
                      <a:pt x="12" y="453"/>
                      <a:pt x="12" y="453"/>
                      <a:pt x="12" y="453"/>
                    </a:cubicBezTo>
                    <a:cubicBezTo>
                      <a:pt x="12" y="454"/>
                      <a:pt x="12" y="454"/>
                      <a:pt x="12" y="454"/>
                    </a:cubicBezTo>
                    <a:cubicBezTo>
                      <a:pt x="12" y="454"/>
                      <a:pt x="12" y="454"/>
                      <a:pt x="12" y="454"/>
                    </a:cubicBezTo>
                    <a:cubicBezTo>
                      <a:pt x="0" y="464"/>
                      <a:pt x="0" y="464"/>
                      <a:pt x="0" y="464"/>
                    </a:cubicBezTo>
                    <a:moveTo>
                      <a:pt x="36" y="434"/>
                    </a:moveTo>
                    <a:cubicBezTo>
                      <a:pt x="37" y="434"/>
                      <a:pt x="37" y="434"/>
                      <a:pt x="38" y="434"/>
                    </a:cubicBezTo>
                    <a:cubicBezTo>
                      <a:pt x="64" y="415"/>
                      <a:pt x="64" y="415"/>
                      <a:pt x="64" y="415"/>
                    </a:cubicBezTo>
                    <a:cubicBezTo>
                      <a:pt x="64" y="415"/>
                      <a:pt x="64" y="415"/>
                      <a:pt x="64" y="415"/>
                    </a:cubicBezTo>
                    <a:cubicBezTo>
                      <a:pt x="65" y="414"/>
                      <a:pt x="65" y="413"/>
                      <a:pt x="64" y="412"/>
                    </a:cubicBezTo>
                    <a:cubicBezTo>
                      <a:pt x="64" y="412"/>
                      <a:pt x="63" y="411"/>
                      <a:pt x="62" y="412"/>
                    </a:cubicBezTo>
                    <a:cubicBezTo>
                      <a:pt x="37" y="432"/>
                      <a:pt x="37" y="432"/>
                      <a:pt x="37" y="432"/>
                    </a:cubicBezTo>
                    <a:cubicBezTo>
                      <a:pt x="36" y="432"/>
                      <a:pt x="36" y="433"/>
                      <a:pt x="36" y="434"/>
                    </a:cubicBezTo>
                    <a:moveTo>
                      <a:pt x="87" y="396"/>
                    </a:moveTo>
                    <a:cubicBezTo>
                      <a:pt x="88" y="397"/>
                      <a:pt x="89" y="397"/>
                      <a:pt x="90" y="396"/>
                    </a:cubicBezTo>
                    <a:cubicBezTo>
                      <a:pt x="117" y="378"/>
                      <a:pt x="117" y="378"/>
                      <a:pt x="117" y="378"/>
                    </a:cubicBezTo>
                    <a:cubicBezTo>
                      <a:pt x="117" y="378"/>
                      <a:pt x="117" y="378"/>
                      <a:pt x="117" y="378"/>
                    </a:cubicBezTo>
                    <a:cubicBezTo>
                      <a:pt x="119" y="378"/>
                      <a:pt x="119" y="376"/>
                      <a:pt x="118" y="375"/>
                    </a:cubicBezTo>
                    <a:cubicBezTo>
                      <a:pt x="117" y="373"/>
                      <a:pt x="116" y="373"/>
                      <a:pt x="114" y="374"/>
                    </a:cubicBezTo>
                    <a:cubicBezTo>
                      <a:pt x="88" y="393"/>
                      <a:pt x="88" y="393"/>
                      <a:pt x="88" y="393"/>
                    </a:cubicBezTo>
                    <a:cubicBezTo>
                      <a:pt x="87" y="393"/>
                      <a:pt x="87" y="395"/>
                      <a:pt x="87" y="396"/>
                    </a:cubicBezTo>
                    <a:moveTo>
                      <a:pt x="140" y="360"/>
                    </a:moveTo>
                    <a:cubicBezTo>
                      <a:pt x="141" y="362"/>
                      <a:pt x="143" y="362"/>
                      <a:pt x="145" y="361"/>
                    </a:cubicBezTo>
                    <a:cubicBezTo>
                      <a:pt x="172" y="344"/>
                      <a:pt x="172" y="344"/>
                      <a:pt x="172" y="344"/>
                    </a:cubicBezTo>
                    <a:cubicBezTo>
                      <a:pt x="172" y="344"/>
                      <a:pt x="172" y="344"/>
                      <a:pt x="172" y="344"/>
                    </a:cubicBezTo>
                    <a:cubicBezTo>
                      <a:pt x="174" y="343"/>
                      <a:pt x="175" y="341"/>
                      <a:pt x="174" y="339"/>
                    </a:cubicBezTo>
                    <a:cubicBezTo>
                      <a:pt x="172" y="337"/>
                      <a:pt x="170" y="337"/>
                      <a:pt x="168" y="338"/>
                    </a:cubicBezTo>
                    <a:cubicBezTo>
                      <a:pt x="141" y="356"/>
                      <a:pt x="141" y="356"/>
                      <a:pt x="141" y="356"/>
                    </a:cubicBezTo>
                    <a:cubicBezTo>
                      <a:pt x="140" y="357"/>
                      <a:pt x="139" y="359"/>
                      <a:pt x="140" y="360"/>
                    </a:cubicBezTo>
                    <a:moveTo>
                      <a:pt x="194" y="327"/>
                    </a:moveTo>
                    <a:cubicBezTo>
                      <a:pt x="195" y="329"/>
                      <a:pt x="198" y="330"/>
                      <a:pt x="200" y="328"/>
                    </a:cubicBezTo>
                    <a:cubicBezTo>
                      <a:pt x="228" y="313"/>
                      <a:pt x="228" y="313"/>
                      <a:pt x="228" y="313"/>
                    </a:cubicBezTo>
                    <a:cubicBezTo>
                      <a:pt x="228" y="313"/>
                      <a:pt x="228" y="313"/>
                      <a:pt x="228" y="313"/>
                    </a:cubicBezTo>
                    <a:cubicBezTo>
                      <a:pt x="231" y="311"/>
                      <a:pt x="232" y="308"/>
                      <a:pt x="230" y="306"/>
                    </a:cubicBezTo>
                    <a:cubicBezTo>
                      <a:pt x="229" y="304"/>
                      <a:pt x="226" y="303"/>
                      <a:pt x="223" y="304"/>
                    </a:cubicBezTo>
                    <a:cubicBezTo>
                      <a:pt x="196" y="321"/>
                      <a:pt x="196" y="321"/>
                      <a:pt x="196" y="321"/>
                    </a:cubicBezTo>
                    <a:cubicBezTo>
                      <a:pt x="194" y="322"/>
                      <a:pt x="193" y="325"/>
                      <a:pt x="194" y="327"/>
                    </a:cubicBezTo>
                    <a:moveTo>
                      <a:pt x="250" y="295"/>
                    </a:moveTo>
                    <a:cubicBezTo>
                      <a:pt x="251" y="298"/>
                      <a:pt x="254" y="299"/>
                      <a:pt x="257" y="297"/>
                    </a:cubicBezTo>
                    <a:cubicBezTo>
                      <a:pt x="285" y="282"/>
                      <a:pt x="285" y="282"/>
                      <a:pt x="285" y="282"/>
                    </a:cubicBezTo>
                    <a:cubicBezTo>
                      <a:pt x="285" y="282"/>
                      <a:pt x="285" y="282"/>
                      <a:pt x="285" y="282"/>
                    </a:cubicBezTo>
                    <a:cubicBezTo>
                      <a:pt x="288" y="281"/>
                      <a:pt x="289" y="277"/>
                      <a:pt x="288" y="275"/>
                    </a:cubicBezTo>
                    <a:cubicBezTo>
                      <a:pt x="286" y="272"/>
                      <a:pt x="283" y="271"/>
                      <a:pt x="280" y="272"/>
                    </a:cubicBezTo>
                    <a:cubicBezTo>
                      <a:pt x="252" y="288"/>
                      <a:pt x="252" y="288"/>
                      <a:pt x="252" y="288"/>
                    </a:cubicBezTo>
                    <a:cubicBezTo>
                      <a:pt x="249" y="289"/>
                      <a:pt x="248" y="293"/>
                      <a:pt x="250" y="295"/>
                    </a:cubicBezTo>
                    <a:moveTo>
                      <a:pt x="306" y="265"/>
                    </a:moveTo>
                    <a:cubicBezTo>
                      <a:pt x="307" y="268"/>
                      <a:pt x="311" y="270"/>
                      <a:pt x="314" y="268"/>
                    </a:cubicBezTo>
                    <a:cubicBezTo>
                      <a:pt x="343" y="254"/>
                      <a:pt x="343" y="254"/>
                      <a:pt x="343" y="254"/>
                    </a:cubicBezTo>
                    <a:cubicBezTo>
                      <a:pt x="343" y="254"/>
                      <a:pt x="343" y="254"/>
                      <a:pt x="343" y="254"/>
                    </a:cubicBezTo>
                    <a:cubicBezTo>
                      <a:pt x="347" y="252"/>
                      <a:pt x="348" y="249"/>
                      <a:pt x="346" y="245"/>
                    </a:cubicBezTo>
                    <a:cubicBezTo>
                      <a:pt x="345" y="242"/>
                      <a:pt x="341" y="241"/>
                      <a:pt x="338" y="243"/>
                    </a:cubicBezTo>
                    <a:cubicBezTo>
                      <a:pt x="309" y="257"/>
                      <a:pt x="309" y="257"/>
                      <a:pt x="309" y="257"/>
                    </a:cubicBezTo>
                    <a:cubicBezTo>
                      <a:pt x="306" y="259"/>
                      <a:pt x="305" y="262"/>
                      <a:pt x="306" y="265"/>
                    </a:cubicBezTo>
                    <a:moveTo>
                      <a:pt x="364" y="237"/>
                    </a:moveTo>
                    <a:cubicBezTo>
                      <a:pt x="365" y="241"/>
                      <a:pt x="369" y="242"/>
                      <a:pt x="372" y="241"/>
                    </a:cubicBezTo>
                    <a:cubicBezTo>
                      <a:pt x="402" y="227"/>
                      <a:pt x="402" y="227"/>
                      <a:pt x="402" y="227"/>
                    </a:cubicBezTo>
                    <a:cubicBezTo>
                      <a:pt x="402" y="227"/>
                      <a:pt x="402" y="227"/>
                      <a:pt x="402" y="227"/>
                    </a:cubicBezTo>
                    <a:cubicBezTo>
                      <a:pt x="406" y="226"/>
                      <a:pt x="407" y="222"/>
                      <a:pt x="405" y="218"/>
                    </a:cubicBezTo>
                    <a:cubicBezTo>
                      <a:pt x="404" y="215"/>
                      <a:pt x="400" y="213"/>
                      <a:pt x="396" y="215"/>
                    </a:cubicBezTo>
                    <a:cubicBezTo>
                      <a:pt x="367" y="228"/>
                      <a:pt x="367" y="228"/>
                      <a:pt x="367" y="228"/>
                    </a:cubicBezTo>
                    <a:cubicBezTo>
                      <a:pt x="364" y="230"/>
                      <a:pt x="362" y="234"/>
                      <a:pt x="364" y="237"/>
                    </a:cubicBezTo>
                    <a:moveTo>
                      <a:pt x="422" y="211"/>
                    </a:moveTo>
                    <a:cubicBezTo>
                      <a:pt x="423" y="215"/>
                      <a:pt x="428" y="216"/>
                      <a:pt x="431" y="215"/>
                    </a:cubicBezTo>
                    <a:cubicBezTo>
                      <a:pt x="461" y="203"/>
                      <a:pt x="461" y="203"/>
                      <a:pt x="461" y="203"/>
                    </a:cubicBezTo>
                    <a:cubicBezTo>
                      <a:pt x="461" y="203"/>
                      <a:pt x="461" y="203"/>
                      <a:pt x="461" y="203"/>
                    </a:cubicBezTo>
                    <a:cubicBezTo>
                      <a:pt x="465" y="201"/>
                      <a:pt x="467" y="196"/>
                      <a:pt x="465" y="193"/>
                    </a:cubicBezTo>
                    <a:cubicBezTo>
                      <a:pt x="464" y="189"/>
                      <a:pt x="459" y="187"/>
                      <a:pt x="456" y="189"/>
                    </a:cubicBezTo>
                    <a:cubicBezTo>
                      <a:pt x="426" y="201"/>
                      <a:pt x="426" y="201"/>
                      <a:pt x="426" y="201"/>
                    </a:cubicBezTo>
                    <a:cubicBezTo>
                      <a:pt x="422" y="203"/>
                      <a:pt x="420" y="207"/>
                      <a:pt x="422" y="211"/>
                    </a:cubicBezTo>
                    <a:moveTo>
                      <a:pt x="481" y="186"/>
                    </a:moveTo>
                    <a:cubicBezTo>
                      <a:pt x="483" y="190"/>
                      <a:pt x="487" y="192"/>
                      <a:pt x="491" y="191"/>
                    </a:cubicBezTo>
                    <a:cubicBezTo>
                      <a:pt x="521" y="179"/>
                      <a:pt x="521" y="179"/>
                      <a:pt x="521" y="179"/>
                    </a:cubicBezTo>
                    <a:cubicBezTo>
                      <a:pt x="522" y="179"/>
                      <a:pt x="522" y="179"/>
                      <a:pt x="522" y="179"/>
                    </a:cubicBezTo>
                    <a:cubicBezTo>
                      <a:pt x="526" y="178"/>
                      <a:pt x="528" y="173"/>
                      <a:pt x="526" y="169"/>
                    </a:cubicBezTo>
                    <a:cubicBezTo>
                      <a:pt x="525" y="165"/>
                      <a:pt x="520" y="163"/>
                      <a:pt x="516" y="164"/>
                    </a:cubicBezTo>
                    <a:cubicBezTo>
                      <a:pt x="486" y="176"/>
                      <a:pt x="486" y="176"/>
                      <a:pt x="486" y="176"/>
                    </a:cubicBezTo>
                    <a:cubicBezTo>
                      <a:pt x="482" y="178"/>
                      <a:pt x="480" y="182"/>
                      <a:pt x="481" y="186"/>
                    </a:cubicBezTo>
                    <a:moveTo>
                      <a:pt x="541" y="163"/>
                    </a:moveTo>
                    <a:cubicBezTo>
                      <a:pt x="543" y="168"/>
                      <a:pt x="547" y="170"/>
                      <a:pt x="552" y="168"/>
                    </a:cubicBezTo>
                    <a:cubicBezTo>
                      <a:pt x="582" y="158"/>
                      <a:pt x="582" y="158"/>
                      <a:pt x="582" y="158"/>
                    </a:cubicBezTo>
                    <a:cubicBezTo>
                      <a:pt x="582" y="158"/>
                      <a:pt x="582" y="158"/>
                      <a:pt x="582" y="158"/>
                    </a:cubicBezTo>
                    <a:cubicBezTo>
                      <a:pt x="587" y="156"/>
                      <a:pt x="589" y="151"/>
                      <a:pt x="587" y="147"/>
                    </a:cubicBezTo>
                    <a:cubicBezTo>
                      <a:pt x="586" y="143"/>
                      <a:pt x="581" y="140"/>
                      <a:pt x="577" y="142"/>
                    </a:cubicBezTo>
                    <a:cubicBezTo>
                      <a:pt x="546" y="153"/>
                      <a:pt x="546" y="153"/>
                      <a:pt x="546" y="153"/>
                    </a:cubicBezTo>
                    <a:cubicBezTo>
                      <a:pt x="542" y="154"/>
                      <a:pt x="540" y="159"/>
                      <a:pt x="541" y="163"/>
                    </a:cubicBezTo>
                    <a:moveTo>
                      <a:pt x="602" y="142"/>
                    </a:moveTo>
                    <a:cubicBezTo>
                      <a:pt x="603" y="147"/>
                      <a:pt x="608" y="149"/>
                      <a:pt x="613" y="148"/>
                    </a:cubicBezTo>
                    <a:cubicBezTo>
                      <a:pt x="643" y="138"/>
                      <a:pt x="643" y="138"/>
                      <a:pt x="643" y="138"/>
                    </a:cubicBezTo>
                    <a:cubicBezTo>
                      <a:pt x="643" y="138"/>
                      <a:pt x="643" y="138"/>
                      <a:pt x="643" y="138"/>
                    </a:cubicBezTo>
                    <a:cubicBezTo>
                      <a:pt x="648" y="136"/>
                      <a:pt x="651" y="131"/>
                      <a:pt x="649" y="127"/>
                    </a:cubicBezTo>
                    <a:cubicBezTo>
                      <a:pt x="648" y="122"/>
                      <a:pt x="643" y="120"/>
                      <a:pt x="638" y="121"/>
                    </a:cubicBezTo>
                    <a:cubicBezTo>
                      <a:pt x="607" y="131"/>
                      <a:pt x="607" y="131"/>
                      <a:pt x="607" y="131"/>
                    </a:cubicBezTo>
                    <a:cubicBezTo>
                      <a:pt x="603" y="133"/>
                      <a:pt x="600" y="138"/>
                      <a:pt x="602" y="142"/>
                    </a:cubicBezTo>
                    <a:moveTo>
                      <a:pt x="663" y="122"/>
                    </a:moveTo>
                    <a:cubicBezTo>
                      <a:pt x="664" y="127"/>
                      <a:pt x="669" y="130"/>
                      <a:pt x="674" y="128"/>
                    </a:cubicBezTo>
                    <a:cubicBezTo>
                      <a:pt x="705" y="119"/>
                      <a:pt x="705" y="119"/>
                      <a:pt x="705" y="119"/>
                    </a:cubicBezTo>
                    <a:cubicBezTo>
                      <a:pt x="705" y="119"/>
                      <a:pt x="705" y="119"/>
                      <a:pt x="705" y="119"/>
                    </a:cubicBezTo>
                    <a:cubicBezTo>
                      <a:pt x="710" y="118"/>
                      <a:pt x="713" y="113"/>
                      <a:pt x="711" y="108"/>
                    </a:cubicBezTo>
                    <a:cubicBezTo>
                      <a:pt x="710" y="103"/>
                      <a:pt x="705" y="101"/>
                      <a:pt x="700" y="102"/>
                    </a:cubicBezTo>
                    <a:cubicBezTo>
                      <a:pt x="669" y="111"/>
                      <a:pt x="669" y="111"/>
                      <a:pt x="669" y="111"/>
                    </a:cubicBezTo>
                    <a:cubicBezTo>
                      <a:pt x="664" y="113"/>
                      <a:pt x="662" y="118"/>
                      <a:pt x="663" y="122"/>
                    </a:cubicBezTo>
                    <a:moveTo>
                      <a:pt x="725" y="104"/>
                    </a:moveTo>
                    <a:cubicBezTo>
                      <a:pt x="726" y="109"/>
                      <a:pt x="731" y="112"/>
                      <a:pt x="736" y="111"/>
                    </a:cubicBezTo>
                    <a:cubicBezTo>
                      <a:pt x="767" y="103"/>
                      <a:pt x="767" y="103"/>
                      <a:pt x="767" y="103"/>
                    </a:cubicBezTo>
                    <a:cubicBezTo>
                      <a:pt x="767" y="103"/>
                      <a:pt x="767" y="103"/>
                      <a:pt x="767" y="103"/>
                    </a:cubicBezTo>
                    <a:cubicBezTo>
                      <a:pt x="772" y="101"/>
                      <a:pt x="775" y="96"/>
                      <a:pt x="774" y="91"/>
                    </a:cubicBezTo>
                    <a:cubicBezTo>
                      <a:pt x="773" y="86"/>
                      <a:pt x="767" y="83"/>
                      <a:pt x="763" y="85"/>
                    </a:cubicBezTo>
                    <a:cubicBezTo>
                      <a:pt x="731" y="93"/>
                      <a:pt x="731" y="93"/>
                      <a:pt x="731" y="93"/>
                    </a:cubicBezTo>
                    <a:cubicBezTo>
                      <a:pt x="726" y="94"/>
                      <a:pt x="724" y="99"/>
                      <a:pt x="725" y="104"/>
                    </a:cubicBezTo>
                    <a:moveTo>
                      <a:pt x="787" y="88"/>
                    </a:moveTo>
                    <a:cubicBezTo>
                      <a:pt x="788" y="93"/>
                      <a:pt x="793" y="96"/>
                      <a:pt x="798" y="95"/>
                    </a:cubicBezTo>
                    <a:cubicBezTo>
                      <a:pt x="830" y="87"/>
                      <a:pt x="830" y="87"/>
                      <a:pt x="830" y="87"/>
                    </a:cubicBezTo>
                    <a:cubicBezTo>
                      <a:pt x="830" y="87"/>
                      <a:pt x="830" y="87"/>
                      <a:pt x="830" y="87"/>
                    </a:cubicBezTo>
                    <a:cubicBezTo>
                      <a:pt x="835" y="86"/>
                      <a:pt x="838" y="81"/>
                      <a:pt x="837" y="76"/>
                    </a:cubicBezTo>
                    <a:cubicBezTo>
                      <a:pt x="836" y="71"/>
                      <a:pt x="831" y="68"/>
                      <a:pt x="826" y="69"/>
                    </a:cubicBezTo>
                    <a:cubicBezTo>
                      <a:pt x="794" y="77"/>
                      <a:pt x="794" y="77"/>
                      <a:pt x="794" y="77"/>
                    </a:cubicBezTo>
                    <a:cubicBezTo>
                      <a:pt x="789" y="78"/>
                      <a:pt x="786" y="83"/>
                      <a:pt x="787" y="88"/>
                    </a:cubicBezTo>
                    <a:moveTo>
                      <a:pt x="850" y="73"/>
                    </a:moveTo>
                    <a:cubicBezTo>
                      <a:pt x="851" y="78"/>
                      <a:pt x="856" y="81"/>
                      <a:pt x="861" y="80"/>
                    </a:cubicBezTo>
                    <a:cubicBezTo>
                      <a:pt x="893" y="74"/>
                      <a:pt x="893" y="74"/>
                      <a:pt x="893" y="74"/>
                    </a:cubicBezTo>
                    <a:cubicBezTo>
                      <a:pt x="893" y="74"/>
                      <a:pt x="893" y="74"/>
                      <a:pt x="893" y="74"/>
                    </a:cubicBezTo>
                    <a:cubicBezTo>
                      <a:pt x="898" y="72"/>
                      <a:pt x="901" y="67"/>
                      <a:pt x="900" y="62"/>
                    </a:cubicBezTo>
                    <a:cubicBezTo>
                      <a:pt x="899" y="57"/>
                      <a:pt x="894" y="54"/>
                      <a:pt x="889" y="55"/>
                    </a:cubicBezTo>
                    <a:cubicBezTo>
                      <a:pt x="857" y="62"/>
                      <a:pt x="857" y="62"/>
                      <a:pt x="857" y="62"/>
                    </a:cubicBezTo>
                    <a:cubicBezTo>
                      <a:pt x="852" y="63"/>
                      <a:pt x="849" y="68"/>
                      <a:pt x="850" y="73"/>
                    </a:cubicBezTo>
                    <a:moveTo>
                      <a:pt x="913" y="60"/>
                    </a:moveTo>
                    <a:cubicBezTo>
                      <a:pt x="914" y="65"/>
                      <a:pt x="919" y="68"/>
                      <a:pt x="924" y="67"/>
                    </a:cubicBezTo>
                    <a:cubicBezTo>
                      <a:pt x="956" y="60"/>
                      <a:pt x="956" y="60"/>
                      <a:pt x="956" y="60"/>
                    </a:cubicBezTo>
                    <a:cubicBezTo>
                      <a:pt x="956" y="60"/>
                      <a:pt x="956" y="60"/>
                      <a:pt x="956" y="60"/>
                    </a:cubicBezTo>
                    <a:cubicBezTo>
                      <a:pt x="961" y="60"/>
                      <a:pt x="965" y="55"/>
                      <a:pt x="964" y="50"/>
                    </a:cubicBezTo>
                    <a:cubicBezTo>
                      <a:pt x="963" y="45"/>
                      <a:pt x="958" y="42"/>
                      <a:pt x="953" y="43"/>
                    </a:cubicBezTo>
                    <a:cubicBezTo>
                      <a:pt x="921" y="49"/>
                      <a:pt x="921" y="49"/>
                      <a:pt x="921" y="49"/>
                    </a:cubicBezTo>
                    <a:cubicBezTo>
                      <a:pt x="916" y="50"/>
                      <a:pt x="912" y="54"/>
                      <a:pt x="913" y="60"/>
                    </a:cubicBezTo>
                    <a:moveTo>
                      <a:pt x="985" y="37"/>
                    </a:moveTo>
                    <a:cubicBezTo>
                      <a:pt x="979" y="38"/>
                      <a:pt x="976" y="43"/>
                      <a:pt x="977" y="48"/>
                    </a:cubicBezTo>
                    <a:cubicBezTo>
                      <a:pt x="978" y="53"/>
                      <a:pt x="983" y="57"/>
                      <a:pt x="988" y="56"/>
                    </a:cubicBezTo>
                    <a:cubicBezTo>
                      <a:pt x="1020" y="51"/>
                      <a:pt x="1020" y="51"/>
                      <a:pt x="1020" y="51"/>
                    </a:cubicBezTo>
                    <a:cubicBezTo>
                      <a:pt x="1025" y="50"/>
                      <a:pt x="1028" y="45"/>
                      <a:pt x="1027" y="40"/>
                    </a:cubicBezTo>
                    <a:cubicBezTo>
                      <a:pt x="1027" y="35"/>
                      <a:pt x="1022" y="31"/>
                      <a:pt x="1017" y="32"/>
                    </a:cubicBezTo>
                    <a:cubicBezTo>
                      <a:pt x="985" y="37"/>
                      <a:pt x="985" y="37"/>
                      <a:pt x="985" y="37"/>
                    </a:cubicBezTo>
                    <a:cubicBezTo>
                      <a:pt x="985" y="37"/>
                      <a:pt x="985" y="37"/>
                      <a:pt x="985" y="37"/>
                    </a:cubicBezTo>
                    <a:moveTo>
                      <a:pt x="1049" y="27"/>
                    </a:moveTo>
                    <a:cubicBezTo>
                      <a:pt x="1044" y="28"/>
                      <a:pt x="1040" y="33"/>
                      <a:pt x="1041" y="38"/>
                    </a:cubicBezTo>
                    <a:cubicBezTo>
                      <a:pt x="1042" y="43"/>
                      <a:pt x="1046" y="46"/>
                      <a:pt x="1051" y="46"/>
                    </a:cubicBezTo>
                    <a:cubicBezTo>
                      <a:pt x="1083" y="41"/>
                      <a:pt x="1083" y="41"/>
                      <a:pt x="1083" y="41"/>
                    </a:cubicBezTo>
                    <a:cubicBezTo>
                      <a:pt x="1088" y="41"/>
                      <a:pt x="1092" y="36"/>
                      <a:pt x="1091" y="31"/>
                    </a:cubicBezTo>
                    <a:cubicBezTo>
                      <a:pt x="1091" y="26"/>
                      <a:pt x="1086" y="22"/>
                      <a:pt x="1081" y="23"/>
                    </a:cubicBezTo>
                    <a:cubicBezTo>
                      <a:pt x="1049" y="27"/>
                      <a:pt x="1049" y="27"/>
                      <a:pt x="1049" y="27"/>
                    </a:cubicBezTo>
                    <a:cubicBezTo>
                      <a:pt x="1049" y="27"/>
                      <a:pt x="1049" y="27"/>
                      <a:pt x="1049" y="27"/>
                    </a:cubicBezTo>
                    <a:moveTo>
                      <a:pt x="1113" y="19"/>
                    </a:moveTo>
                    <a:cubicBezTo>
                      <a:pt x="1108" y="19"/>
                      <a:pt x="1104" y="24"/>
                      <a:pt x="1105" y="29"/>
                    </a:cubicBezTo>
                    <a:cubicBezTo>
                      <a:pt x="1106" y="34"/>
                      <a:pt x="1110" y="38"/>
                      <a:pt x="1115" y="37"/>
                    </a:cubicBezTo>
                    <a:cubicBezTo>
                      <a:pt x="1147" y="33"/>
                      <a:pt x="1147" y="33"/>
                      <a:pt x="1147" y="33"/>
                    </a:cubicBezTo>
                    <a:cubicBezTo>
                      <a:pt x="1152" y="33"/>
                      <a:pt x="1156" y="28"/>
                      <a:pt x="1155" y="23"/>
                    </a:cubicBezTo>
                    <a:cubicBezTo>
                      <a:pt x="1155" y="18"/>
                      <a:pt x="1150" y="15"/>
                      <a:pt x="1145" y="15"/>
                    </a:cubicBezTo>
                    <a:cubicBezTo>
                      <a:pt x="1113" y="19"/>
                      <a:pt x="1113" y="19"/>
                      <a:pt x="1113" y="19"/>
                    </a:cubicBezTo>
                    <a:cubicBezTo>
                      <a:pt x="1113" y="19"/>
                      <a:pt x="1113" y="19"/>
                      <a:pt x="1113" y="19"/>
                    </a:cubicBezTo>
                    <a:moveTo>
                      <a:pt x="1178" y="12"/>
                    </a:moveTo>
                    <a:cubicBezTo>
                      <a:pt x="1172" y="12"/>
                      <a:pt x="1169" y="17"/>
                      <a:pt x="1169" y="22"/>
                    </a:cubicBezTo>
                    <a:cubicBezTo>
                      <a:pt x="1170" y="27"/>
                      <a:pt x="1174" y="31"/>
                      <a:pt x="1179" y="30"/>
                    </a:cubicBezTo>
                    <a:cubicBezTo>
                      <a:pt x="1211" y="27"/>
                      <a:pt x="1211" y="27"/>
                      <a:pt x="1211" y="27"/>
                    </a:cubicBezTo>
                    <a:cubicBezTo>
                      <a:pt x="1216" y="26"/>
                      <a:pt x="1220" y="22"/>
                      <a:pt x="1220" y="17"/>
                    </a:cubicBezTo>
                    <a:cubicBezTo>
                      <a:pt x="1219" y="12"/>
                      <a:pt x="1215" y="9"/>
                      <a:pt x="1210" y="9"/>
                    </a:cubicBezTo>
                    <a:cubicBezTo>
                      <a:pt x="1178" y="12"/>
                      <a:pt x="1178" y="12"/>
                      <a:pt x="1178" y="12"/>
                    </a:cubicBezTo>
                    <a:cubicBezTo>
                      <a:pt x="1178" y="12"/>
                      <a:pt x="1178" y="12"/>
                      <a:pt x="1178" y="12"/>
                    </a:cubicBezTo>
                    <a:moveTo>
                      <a:pt x="1242" y="7"/>
                    </a:moveTo>
                    <a:cubicBezTo>
                      <a:pt x="1237" y="7"/>
                      <a:pt x="1234" y="11"/>
                      <a:pt x="1234" y="16"/>
                    </a:cubicBezTo>
                    <a:cubicBezTo>
                      <a:pt x="1234" y="21"/>
                      <a:pt x="1239" y="25"/>
                      <a:pt x="1243" y="24"/>
                    </a:cubicBezTo>
                    <a:cubicBezTo>
                      <a:pt x="1276" y="22"/>
                      <a:pt x="1276" y="22"/>
                      <a:pt x="1276" y="22"/>
                    </a:cubicBezTo>
                    <a:cubicBezTo>
                      <a:pt x="1280" y="21"/>
                      <a:pt x="1284" y="17"/>
                      <a:pt x="1284" y="13"/>
                    </a:cubicBezTo>
                    <a:cubicBezTo>
                      <a:pt x="1283" y="8"/>
                      <a:pt x="1279" y="4"/>
                      <a:pt x="1275" y="5"/>
                    </a:cubicBezTo>
                    <a:cubicBezTo>
                      <a:pt x="1242" y="7"/>
                      <a:pt x="1242" y="7"/>
                      <a:pt x="1242" y="7"/>
                    </a:cubicBezTo>
                    <a:cubicBezTo>
                      <a:pt x="1242" y="7"/>
                      <a:pt x="1242" y="7"/>
                      <a:pt x="1242" y="7"/>
                    </a:cubicBezTo>
                    <a:moveTo>
                      <a:pt x="1307" y="3"/>
                    </a:moveTo>
                    <a:cubicBezTo>
                      <a:pt x="1302" y="3"/>
                      <a:pt x="1299" y="7"/>
                      <a:pt x="1299" y="12"/>
                    </a:cubicBezTo>
                    <a:cubicBezTo>
                      <a:pt x="1299" y="16"/>
                      <a:pt x="1303" y="20"/>
                      <a:pt x="1308" y="20"/>
                    </a:cubicBezTo>
                    <a:cubicBezTo>
                      <a:pt x="1340" y="18"/>
                      <a:pt x="1340" y="18"/>
                      <a:pt x="1340" y="18"/>
                    </a:cubicBezTo>
                    <a:cubicBezTo>
                      <a:pt x="1345" y="18"/>
                      <a:pt x="1348" y="14"/>
                      <a:pt x="1348" y="9"/>
                    </a:cubicBezTo>
                    <a:cubicBezTo>
                      <a:pt x="1348" y="5"/>
                      <a:pt x="1344" y="1"/>
                      <a:pt x="1339" y="1"/>
                    </a:cubicBezTo>
                    <a:cubicBezTo>
                      <a:pt x="1307" y="3"/>
                      <a:pt x="1307" y="3"/>
                      <a:pt x="1307" y="3"/>
                    </a:cubicBezTo>
                    <a:cubicBezTo>
                      <a:pt x="1307" y="3"/>
                      <a:pt x="1307" y="3"/>
                      <a:pt x="1307" y="3"/>
                    </a:cubicBezTo>
                    <a:moveTo>
                      <a:pt x="1372" y="0"/>
                    </a:moveTo>
                    <a:cubicBezTo>
                      <a:pt x="1367" y="0"/>
                      <a:pt x="1364" y="4"/>
                      <a:pt x="1364" y="9"/>
                    </a:cubicBezTo>
                    <a:cubicBezTo>
                      <a:pt x="1364" y="13"/>
                      <a:pt x="1368" y="17"/>
                      <a:pt x="1372" y="17"/>
                    </a:cubicBezTo>
                    <a:cubicBezTo>
                      <a:pt x="1405" y="16"/>
                      <a:pt x="1405" y="16"/>
                      <a:pt x="1405" y="16"/>
                    </a:cubicBezTo>
                    <a:cubicBezTo>
                      <a:pt x="1409" y="15"/>
                      <a:pt x="1412" y="12"/>
                      <a:pt x="1412" y="8"/>
                    </a:cubicBezTo>
                    <a:cubicBezTo>
                      <a:pt x="1412" y="3"/>
                      <a:pt x="1408" y="0"/>
                      <a:pt x="1404" y="0"/>
                    </a:cubicBezTo>
                    <a:cubicBezTo>
                      <a:pt x="1372" y="0"/>
                      <a:pt x="1372" y="0"/>
                      <a:pt x="1372" y="0"/>
                    </a:cubicBezTo>
                    <a:cubicBezTo>
                      <a:pt x="1372" y="0"/>
                      <a:pt x="1372" y="0"/>
                      <a:pt x="1372" y="0"/>
                    </a:cubicBezTo>
                    <a:moveTo>
                      <a:pt x="1436" y="0"/>
                    </a:moveTo>
                    <a:cubicBezTo>
                      <a:pt x="1432" y="0"/>
                      <a:pt x="1429" y="4"/>
                      <a:pt x="1429" y="8"/>
                    </a:cubicBezTo>
                    <a:cubicBezTo>
                      <a:pt x="1429" y="12"/>
                      <a:pt x="1432" y="15"/>
                      <a:pt x="1437" y="15"/>
                    </a:cubicBezTo>
                    <a:cubicBezTo>
                      <a:pt x="1469" y="14"/>
                      <a:pt x="1469" y="14"/>
                      <a:pt x="1469" y="14"/>
                    </a:cubicBezTo>
                    <a:cubicBezTo>
                      <a:pt x="1473" y="14"/>
                      <a:pt x="1476" y="11"/>
                      <a:pt x="1476" y="7"/>
                    </a:cubicBezTo>
                    <a:cubicBezTo>
                      <a:pt x="1476" y="3"/>
                      <a:pt x="1473" y="0"/>
                      <a:pt x="1469" y="0"/>
                    </a:cubicBezTo>
                    <a:cubicBezTo>
                      <a:pt x="1437" y="0"/>
                      <a:pt x="1437" y="0"/>
                      <a:pt x="1437" y="0"/>
                    </a:cubicBezTo>
                    <a:cubicBezTo>
                      <a:pt x="1436" y="0"/>
                      <a:pt x="1436" y="0"/>
                      <a:pt x="1436" y="0"/>
                    </a:cubicBezTo>
                    <a:moveTo>
                      <a:pt x="1501" y="0"/>
                    </a:moveTo>
                    <a:cubicBezTo>
                      <a:pt x="1497" y="0"/>
                      <a:pt x="1494" y="3"/>
                      <a:pt x="1494" y="7"/>
                    </a:cubicBezTo>
                    <a:cubicBezTo>
                      <a:pt x="1494" y="11"/>
                      <a:pt x="1497" y="14"/>
                      <a:pt x="1501" y="14"/>
                    </a:cubicBezTo>
                    <a:cubicBezTo>
                      <a:pt x="1534" y="14"/>
                      <a:pt x="1534" y="14"/>
                      <a:pt x="1534" y="14"/>
                    </a:cubicBezTo>
                    <a:cubicBezTo>
                      <a:pt x="1537" y="14"/>
                      <a:pt x="1540" y="12"/>
                      <a:pt x="1540" y="8"/>
                    </a:cubicBezTo>
                    <a:cubicBezTo>
                      <a:pt x="1540" y="4"/>
                      <a:pt x="1537" y="1"/>
                      <a:pt x="1534" y="1"/>
                    </a:cubicBezTo>
                    <a:cubicBezTo>
                      <a:pt x="1501" y="0"/>
                      <a:pt x="1501" y="0"/>
                      <a:pt x="1501" y="0"/>
                    </a:cubicBezTo>
                    <a:cubicBezTo>
                      <a:pt x="1501" y="0"/>
                      <a:pt x="1501" y="0"/>
                      <a:pt x="1501" y="0"/>
                    </a:cubicBezTo>
                    <a:moveTo>
                      <a:pt x="1566" y="2"/>
                    </a:moveTo>
                    <a:cubicBezTo>
                      <a:pt x="1562" y="2"/>
                      <a:pt x="1559" y="5"/>
                      <a:pt x="1559" y="8"/>
                    </a:cubicBezTo>
                    <a:cubicBezTo>
                      <a:pt x="1559" y="12"/>
                      <a:pt x="1562" y="15"/>
                      <a:pt x="1566" y="15"/>
                    </a:cubicBezTo>
                    <a:cubicBezTo>
                      <a:pt x="1598" y="16"/>
                      <a:pt x="1598" y="16"/>
                      <a:pt x="1598" y="16"/>
                    </a:cubicBezTo>
                    <a:cubicBezTo>
                      <a:pt x="1601" y="16"/>
                      <a:pt x="1604" y="13"/>
                      <a:pt x="1604" y="10"/>
                    </a:cubicBezTo>
                    <a:cubicBezTo>
                      <a:pt x="1604" y="6"/>
                      <a:pt x="1602" y="4"/>
                      <a:pt x="1598" y="3"/>
                    </a:cubicBezTo>
                    <a:cubicBezTo>
                      <a:pt x="1566" y="2"/>
                      <a:pt x="1566" y="2"/>
                      <a:pt x="1566" y="2"/>
                    </a:cubicBezTo>
                    <a:cubicBezTo>
                      <a:pt x="1566" y="2"/>
                      <a:pt x="1566" y="2"/>
                      <a:pt x="1566" y="2"/>
                    </a:cubicBezTo>
                    <a:moveTo>
                      <a:pt x="1631" y="5"/>
                    </a:moveTo>
                    <a:cubicBezTo>
                      <a:pt x="1628" y="5"/>
                      <a:pt x="1625" y="8"/>
                      <a:pt x="1625" y="11"/>
                    </a:cubicBezTo>
                    <a:cubicBezTo>
                      <a:pt x="1625" y="14"/>
                      <a:pt x="1627" y="16"/>
                      <a:pt x="1630" y="17"/>
                    </a:cubicBezTo>
                    <a:cubicBezTo>
                      <a:pt x="1663" y="18"/>
                      <a:pt x="1663" y="18"/>
                      <a:pt x="1663" y="18"/>
                    </a:cubicBezTo>
                    <a:cubicBezTo>
                      <a:pt x="1665" y="18"/>
                      <a:pt x="1668" y="16"/>
                      <a:pt x="1668" y="13"/>
                    </a:cubicBezTo>
                    <a:cubicBezTo>
                      <a:pt x="1668" y="10"/>
                      <a:pt x="1666" y="8"/>
                      <a:pt x="1663" y="7"/>
                    </a:cubicBezTo>
                    <a:cubicBezTo>
                      <a:pt x="1631" y="5"/>
                      <a:pt x="1631" y="5"/>
                      <a:pt x="1631" y="5"/>
                    </a:cubicBezTo>
                    <a:cubicBezTo>
                      <a:pt x="1631" y="5"/>
                      <a:pt x="1631" y="5"/>
                      <a:pt x="1631" y="5"/>
                    </a:cubicBezTo>
                    <a:moveTo>
                      <a:pt x="1695" y="10"/>
                    </a:moveTo>
                    <a:cubicBezTo>
                      <a:pt x="1693" y="10"/>
                      <a:pt x="1690" y="12"/>
                      <a:pt x="1690" y="14"/>
                    </a:cubicBezTo>
                    <a:cubicBezTo>
                      <a:pt x="1690" y="17"/>
                      <a:pt x="1692" y="19"/>
                      <a:pt x="1695" y="20"/>
                    </a:cubicBezTo>
                    <a:cubicBezTo>
                      <a:pt x="1727" y="22"/>
                      <a:pt x="1727" y="22"/>
                      <a:pt x="1727" y="22"/>
                    </a:cubicBezTo>
                    <a:cubicBezTo>
                      <a:pt x="1729" y="22"/>
                      <a:pt x="1731" y="20"/>
                      <a:pt x="1732" y="17"/>
                    </a:cubicBezTo>
                    <a:cubicBezTo>
                      <a:pt x="1732" y="15"/>
                      <a:pt x="1730" y="13"/>
                      <a:pt x="1728" y="13"/>
                    </a:cubicBezTo>
                    <a:cubicBezTo>
                      <a:pt x="1695" y="10"/>
                      <a:pt x="1695" y="10"/>
                      <a:pt x="1695" y="10"/>
                    </a:cubicBezTo>
                    <a:cubicBezTo>
                      <a:pt x="1695" y="10"/>
                      <a:pt x="1695" y="10"/>
                      <a:pt x="1695" y="10"/>
                    </a:cubicBezTo>
                    <a:moveTo>
                      <a:pt x="1760" y="16"/>
                    </a:moveTo>
                    <a:cubicBezTo>
                      <a:pt x="1758" y="16"/>
                      <a:pt x="1756" y="17"/>
                      <a:pt x="1756" y="19"/>
                    </a:cubicBezTo>
                    <a:cubicBezTo>
                      <a:pt x="1755" y="22"/>
                      <a:pt x="1757" y="23"/>
                      <a:pt x="1759" y="24"/>
                    </a:cubicBezTo>
                    <a:cubicBezTo>
                      <a:pt x="1791" y="26"/>
                      <a:pt x="1791" y="26"/>
                      <a:pt x="1791" y="26"/>
                    </a:cubicBezTo>
                    <a:cubicBezTo>
                      <a:pt x="1793" y="26"/>
                      <a:pt x="1795" y="25"/>
                      <a:pt x="1795" y="23"/>
                    </a:cubicBezTo>
                    <a:cubicBezTo>
                      <a:pt x="1795" y="21"/>
                      <a:pt x="1794" y="20"/>
                      <a:pt x="1792" y="19"/>
                    </a:cubicBezTo>
                    <a:cubicBezTo>
                      <a:pt x="1760" y="16"/>
                      <a:pt x="1760" y="16"/>
                      <a:pt x="1760" y="16"/>
                    </a:cubicBezTo>
                    <a:cubicBezTo>
                      <a:pt x="1760" y="16"/>
                      <a:pt x="1760" y="16"/>
                      <a:pt x="1760" y="16"/>
                    </a:cubicBezTo>
                    <a:moveTo>
                      <a:pt x="1824" y="23"/>
                    </a:moveTo>
                    <a:cubicBezTo>
                      <a:pt x="1823" y="23"/>
                      <a:pt x="1821" y="24"/>
                      <a:pt x="1821" y="26"/>
                    </a:cubicBezTo>
                    <a:cubicBezTo>
                      <a:pt x="1821" y="27"/>
                      <a:pt x="1822" y="29"/>
                      <a:pt x="1824" y="29"/>
                    </a:cubicBezTo>
                    <a:cubicBezTo>
                      <a:pt x="1856" y="32"/>
                      <a:pt x="1856" y="32"/>
                      <a:pt x="1856" y="32"/>
                    </a:cubicBezTo>
                    <a:cubicBezTo>
                      <a:pt x="1857" y="32"/>
                      <a:pt x="1858" y="31"/>
                      <a:pt x="1858" y="30"/>
                    </a:cubicBezTo>
                    <a:cubicBezTo>
                      <a:pt x="1858" y="29"/>
                      <a:pt x="1858" y="27"/>
                      <a:pt x="1856" y="27"/>
                    </a:cubicBezTo>
                    <a:cubicBezTo>
                      <a:pt x="1824" y="23"/>
                      <a:pt x="1824" y="23"/>
                      <a:pt x="1824" y="23"/>
                    </a:cubicBezTo>
                    <a:cubicBezTo>
                      <a:pt x="1824" y="23"/>
                      <a:pt x="1824" y="23"/>
                      <a:pt x="1824" y="23"/>
                    </a:cubicBezTo>
                    <a:moveTo>
                      <a:pt x="1888" y="32"/>
                    </a:moveTo>
                    <a:cubicBezTo>
                      <a:pt x="1887" y="32"/>
                      <a:pt x="1886" y="32"/>
                      <a:pt x="1886" y="33"/>
                    </a:cubicBezTo>
                    <a:cubicBezTo>
                      <a:pt x="1886" y="34"/>
                      <a:pt x="1887" y="35"/>
                      <a:pt x="1888" y="35"/>
                    </a:cubicBezTo>
                    <a:cubicBezTo>
                      <a:pt x="1920" y="39"/>
                      <a:pt x="1920" y="39"/>
                      <a:pt x="1920" y="39"/>
                    </a:cubicBezTo>
                    <a:cubicBezTo>
                      <a:pt x="1921" y="39"/>
                      <a:pt x="1921" y="38"/>
                      <a:pt x="1921" y="38"/>
                    </a:cubicBezTo>
                    <a:cubicBezTo>
                      <a:pt x="1921" y="37"/>
                      <a:pt x="1921" y="37"/>
                      <a:pt x="1920" y="36"/>
                    </a:cubicBezTo>
                    <a:cubicBezTo>
                      <a:pt x="1888" y="32"/>
                      <a:pt x="1888" y="32"/>
                      <a:pt x="1888" y="32"/>
                    </a:cubicBezTo>
                    <a:cubicBezTo>
                      <a:pt x="1888" y="32"/>
                      <a:pt x="1888" y="32"/>
                      <a:pt x="1888" y="32"/>
                    </a:cubicBezTo>
                    <a:moveTo>
                      <a:pt x="1953" y="41"/>
                    </a:moveTo>
                    <a:cubicBezTo>
                      <a:pt x="1952" y="42"/>
                      <a:pt x="1952" y="42"/>
                      <a:pt x="1952" y="42"/>
                    </a:cubicBezTo>
                    <a:cubicBezTo>
                      <a:pt x="1953" y="42"/>
                      <a:pt x="1953" y="42"/>
                      <a:pt x="1953" y="42"/>
                    </a:cubicBezTo>
                    <a:cubicBezTo>
                      <a:pt x="1969" y="44"/>
                      <a:pt x="1969" y="44"/>
                      <a:pt x="1969" y="44"/>
                    </a:cubicBezTo>
                    <a:cubicBezTo>
                      <a:pt x="1953" y="41"/>
                      <a:pt x="1953" y="41"/>
                      <a:pt x="1953" y="41"/>
                    </a:cubicBezTo>
                    <a:cubicBezTo>
                      <a:pt x="1953" y="41"/>
                      <a:pt x="1953" y="41"/>
                      <a:pt x="1953" y="41"/>
                    </a:cubicBezTo>
                  </a:path>
                </a:pathLst>
              </a:custGeom>
              <a:solidFill>
                <a:schemeClr val="accent4">
                  <a:lumMod val="60000"/>
                  <a:lumOff val="40000"/>
                  <a:alpha val="32000"/>
                </a:schemeClr>
              </a:solidFill>
              <a:ln>
                <a:noFill/>
              </a:ln>
            </p:spPr>
            <p:txBody>
              <a:bodyPr vert="horz" wrap="square" lIns="89643" tIns="44822" rIns="89643" bIns="44822" numCol="1" anchor="t" anchorCtr="0" compatLnSpc="1">
                <a:prstTxWarp prst="textNoShape">
                  <a:avLst/>
                </a:prstTxWarp>
              </a:bodyPr>
              <a:lstStyle/>
              <a:p>
                <a:pPr marL="0" marR="0" lvl="0" indent="0" algn="l"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Heiti SC Light" charset="-122"/>
                  <a:cs typeface="+mn-cs"/>
                  <a:sym typeface="Gill Sans" charset="0"/>
                </a:endParaRPr>
              </a:p>
            </p:txBody>
          </p:sp>
          <p:sp>
            <p:nvSpPr>
              <p:cNvPr id="81" name="Freeform 619"/>
              <p:cNvSpPr>
                <a:spLocks noEditPoints="1"/>
              </p:cNvSpPr>
              <p:nvPr/>
            </p:nvSpPr>
            <p:spPr bwMode="auto">
              <a:xfrm>
                <a:off x="164286" y="5319733"/>
                <a:ext cx="3633654" cy="3086213"/>
              </a:xfrm>
              <a:custGeom>
                <a:avLst/>
                <a:gdLst>
                  <a:gd name="T0" fmla="*/ 1 w 1317"/>
                  <a:gd name="T1" fmla="*/ 1108 h 1118"/>
                  <a:gd name="T2" fmla="*/ 4 w 1317"/>
                  <a:gd name="T3" fmla="*/ 1085 h 1118"/>
                  <a:gd name="T4" fmla="*/ 5 w 1317"/>
                  <a:gd name="T5" fmla="*/ 1086 h 1118"/>
                  <a:gd name="T6" fmla="*/ 0 w 1317"/>
                  <a:gd name="T7" fmla="*/ 1113 h 1118"/>
                  <a:gd name="T8" fmla="*/ 17 w 1317"/>
                  <a:gd name="T9" fmla="*/ 1033 h 1118"/>
                  <a:gd name="T10" fmla="*/ 24 w 1317"/>
                  <a:gd name="T11" fmla="*/ 997 h 1118"/>
                  <a:gd name="T12" fmla="*/ 14 w 1317"/>
                  <a:gd name="T13" fmla="*/ 1035 h 1118"/>
                  <a:gd name="T14" fmla="*/ 53 w 1317"/>
                  <a:gd name="T15" fmla="*/ 918 h 1118"/>
                  <a:gd name="T16" fmla="*/ 43 w 1317"/>
                  <a:gd name="T17" fmla="*/ 915 h 1118"/>
                  <a:gd name="T18" fmla="*/ 64 w 1317"/>
                  <a:gd name="T19" fmla="*/ 871 h 1118"/>
                  <a:gd name="T20" fmla="*/ 85 w 1317"/>
                  <a:gd name="T21" fmla="*/ 838 h 1118"/>
                  <a:gd name="T22" fmla="*/ 60 w 1317"/>
                  <a:gd name="T23" fmla="*/ 863 h 1118"/>
                  <a:gd name="T24" fmla="*/ 108 w 1317"/>
                  <a:gd name="T25" fmla="*/ 789 h 1118"/>
                  <a:gd name="T26" fmla="*/ 119 w 1317"/>
                  <a:gd name="T27" fmla="*/ 748 h 1118"/>
                  <a:gd name="T28" fmla="*/ 97 w 1317"/>
                  <a:gd name="T29" fmla="*/ 792 h 1118"/>
                  <a:gd name="T30" fmla="*/ 165 w 1317"/>
                  <a:gd name="T31" fmla="*/ 684 h 1118"/>
                  <a:gd name="T32" fmla="*/ 148 w 1317"/>
                  <a:gd name="T33" fmla="*/ 674 h 1118"/>
                  <a:gd name="T34" fmla="*/ 179 w 1317"/>
                  <a:gd name="T35" fmla="*/ 641 h 1118"/>
                  <a:gd name="T36" fmla="*/ 212 w 1317"/>
                  <a:gd name="T37" fmla="*/ 611 h 1118"/>
                  <a:gd name="T38" fmla="*/ 176 w 1317"/>
                  <a:gd name="T39" fmla="*/ 627 h 1118"/>
                  <a:gd name="T40" fmla="*/ 243 w 1317"/>
                  <a:gd name="T41" fmla="*/ 568 h 1118"/>
                  <a:gd name="T42" fmla="*/ 261 w 1317"/>
                  <a:gd name="T43" fmla="*/ 526 h 1118"/>
                  <a:gd name="T44" fmla="*/ 228 w 1317"/>
                  <a:gd name="T45" fmla="*/ 570 h 1118"/>
                  <a:gd name="T46" fmla="*/ 320 w 1317"/>
                  <a:gd name="T47" fmla="*/ 476 h 1118"/>
                  <a:gd name="T48" fmla="*/ 302 w 1317"/>
                  <a:gd name="T49" fmla="*/ 461 h 1118"/>
                  <a:gd name="T50" fmla="*/ 340 w 1317"/>
                  <a:gd name="T51" fmla="*/ 437 h 1118"/>
                  <a:gd name="T52" fmla="*/ 380 w 1317"/>
                  <a:gd name="T53" fmla="*/ 414 h 1118"/>
                  <a:gd name="T54" fmla="*/ 340 w 1317"/>
                  <a:gd name="T55" fmla="*/ 420 h 1118"/>
                  <a:gd name="T56" fmla="*/ 420 w 1317"/>
                  <a:gd name="T57" fmla="*/ 378 h 1118"/>
                  <a:gd name="T58" fmla="*/ 446 w 1317"/>
                  <a:gd name="T59" fmla="*/ 339 h 1118"/>
                  <a:gd name="T60" fmla="*/ 403 w 1317"/>
                  <a:gd name="T61" fmla="*/ 377 h 1118"/>
                  <a:gd name="T62" fmla="*/ 486 w 1317"/>
                  <a:gd name="T63" fmla="*/ 323 h 1118"/>
                  <a:gd name="T64" fmla="*/ 498 w 1317"/>
                  <a:gd name="T65" fmla="*/ 284 h 1118"/>
                  <a:gd name="T66" fmla="*/ 540 w 1317"/>
                  <a:gd name="T67" fmla="*/ 269 h 1118"/>
                  <a:gd name="T68" fmla="*/ 587 w 1317"/>
                  <a:gd name="T69" fmla="*/ 238 h 1118"/>
                  <a:gd name="T70" fmla="*/ 618 w 1317"/>
                  <a:gd name="T71" fmla="*/ 206 h 1118"/>
                  <a:gd name="T72" fmla="*/ 658 w 1317"/>
                  <a:gd name="T73" fmla="*/ 210 h 1118"/>
                  <a:gd name="T74" fmla="*/ 618 w 1317"/>
                  <a:gd name="T75" fmla="*/ 206 h 1118"/>
                  <a:gd name="T76" fmla="*/ 705 w 1317"/>
                  <a:gd name="T77" fmla="*/ 185 h 1118"/>
                  <a:gd name="T78" fmla="*/ 725 w 1317"/>
                  <a:gd name="T79" fmla="*/ 150 h 1118"/>
                  <a:gd name="T80" fmla="*/ 775 w 1317"/>
                  <a:gd name="T81" fmla="*/ 128 h 1118"/>
                  <a:gd name="T82" fmla="*/ 814 w 1317"/>
                  <a:gd name="T83" fmla="*/ 134 h 1118"/>
                  <a:gd name="T84" fmla="*/ 775 w 1317"/>
                  <a:gd name="T85" fmla="*/ 128 h 1118"/>
                  <a:gd name="T86" fmla="*/ 864 w 1317"/>
                  <a:gd name="T87" fmla="*/ 114 h 1118"/>
                  <a:gd name="T88" fmla="*/ 888 w 1317"/>
                  <a:gd name="T89" fmla="*/ 85 h 1118"/>
                  <a:gd name="T90" fmla="*/ 935 w 1317"/>
                  <a:gd name="T91" fmla="*/ 80 h 1118"/>
                  <a:gd name="T92" fmla="*/ 982 w 1317"/>
                  <a:gd name="T93" fmla="*/ 65 h 1118"/>
                  <a:gd name="T94" fmla="*/ 940 w 1317"/>
                  <a:gd name="T95" fmla="*/ 69 h 1118"/>
                  <a:gd name="T96" fmla="*/ 1029 w 1317"/>
                  <a:gd name="T97" fmla="*/ 60 h 1118"/>
                  <a:gd name="T98" fmla="*/ 1057 w 1317"/>
                  <a:gd name="T99" fmla="*/ 39 h 1118"/>
                  <a:gd name="T100" fmla="*/ 1106 w 1317"/>
                  <a:gd name="T101" fmla="*/ 34 h 1118"/>
                  <a:gd name="T102" fmla="*/ 1149 w 1317"/>
                  <a:gd name="T103" fmla="*/ 26 h 1118"/>
                  <a:gd name="T104" fmla="*/ 1111 w 1317"/>
                  <a:gd name="T105" fmla="*/ 28 h 1118"/>
                  <a:gd name="T106" fmla="*/ 1198 w 1317"/>
                  <a:gd name="T107" fmla="*/ 20 h 1118"/>
                  <a:gd name="T108" fmla="*/ 1230 w 1317"/>
                  <a:gd name="T109" fmla="*/ 9 h 1118"/>
                  <a:gd name="T110" fmla="*/ 1283 w 1317"/>
                  <a:gd name="T111" fmla="*/ 4 h 1118"/>
                  <a:gd name="T112" fmla="*/ 1317 w 1317"/>
                  <a:gd name="T113"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7" h="1118">
                    <a:moveTo>
                      <a:pt x="0" y="1118"/>
                    </a:moveTo>
                    <a:cubicBezTo>
                      <a:pt x="0" y="1118"/>
                      <a:pt x="0" y="1116"/>
                      <a:pt x="0" y="1113"/>
                    </a:cubicBezTo>
                    <a:cubicBezTo>
                      <a:pt x="0" y="1111"/>
                      <a:pt x="0" y="1110"/>
                      <a:pt x="1" y="1108"/>
                    </a:cubicBezTo>
                    <a:cubicBezTo>
                      <a:pt x="1" y="1106"/>
                      <a:pt x="1" y="1104"/>
                      <a:pt x="1" y="1102"/>
                    </a:cubicBezTo>
                    <a:cubicBezTo>
                      <a:pt x="2" y="1094"/>
                      <a:pt x="3" y="1085"/>
                      <a:pt x="3" y="1085"/>
                    </a:cubicBezTo>
                    <a:cubicBezTo>
                      <a:pt x="3" y="1085"/>
                      <a:pt x="4" y="1084"/>
                      <a:pt x="4" y="1085"/>
                    </a:cubicBezTo>
                    <a:cubicBezTo>
                      <a:pt x="5" y="1085"/>
                      <a:pt x="5" y="1085"/>
                      <a:pt x="5" y="1086"/>
                    </a:cubicBezTo>
                    <a:cubicBezTo>
                      <a:pt x="5" y="1086"/>
                      <a:pt x="5" y="1086"/>
                      <a:pt x="5" y="1086"/>
                    </a:cubicBezTo>
                    <a:cubicBezTo>
                      <a:pt x="5" y="1086"/>
                      <a:pt x="5" y="1086"/>
                      <a:pt x="5" y="1086"/>
                    </a:cubicBezTo>
                    <a:cubicBezTo>
                      <a:pt x="5" y="1086"/>
                      <a:pt x="4" y="1094"/>
                      <a:pt x="2" y="1102"/>
                    </a:cubicBezTo>
                    <a:cubicBezTo>
                      <a:pt x="2" y="1104"/>
                      <a:pt x="2" y="1106"/>
                      <a:pt x="1" y="1108"/>
                    </a:cubicBezTo>
                    <a:cubicBezTo>
                      <a:pt x="1" y="1110"/>
                      <a:pt x="1" y="1111"/>
                      <a:pt x="0" y="1113"/>
                    </a:cubicBezTo>
                    <a:cubicBezTo>
                      <a:pt x="0" y="1116"/>
                      <a:pt x="0" y="1118"/>
                      <a:pt x="0" y="1118"/>
                    </a:cubicBezTo>
                    <a:close/>
                    <a:moveTo>
                      <a:pt x="14" y="1035"/>
                    </a:moveTo>
                    <a:cubicBezTo>
                      <a:pt x="16" y="1035"/>
                      <a:pt x="17" y="1034"/>
                      <a:pt x="17" y="1033"/>
                    </a:cubicBezTo>
                    <a:cubicBezTo>
                      <a:pt x="26" y="1001"/>
                      <a:pt x="26" y="1001"/>
                      <a:pt x="26" y="1001"/>
                    </a:cubicBezTo>
                    <a:cubicBezTo>
                      <a:pt x="26" y="1001"/>
                      <a:pt x="26" y="1001"/>
                      <a:pt x="26" y="1001"/>
                    </a:cubicBezTo>
                    <a:cubicBezTo>
                      <a:pt x="27" y="999"/>
                      <a:pt x="25" y="997"/>
                      <a:pt x="24" y="997"/>
                    </a:cubicBezTo>
                    <a:cubicBezTo>
                      <a:pt x="22" y="996"/>
                      <a:pt x="20" y="998"/>
                      <a:pt x="19" y="1000"/>
                    </a:cubicBezTo>
                    <a:cubicBezTo>
                      <a:pt x="12" y="1031"/>
                      <a:pt x="12" y="1031"/>
                      <a:pt x="12" y="1031"/>
                    </a:cubicBezTo>
                    <a:cubicBezTo>
                      <a:pt x="12" y="1033"/>
                      <a:pt x="13" y="1034"/>
                      <a:pt x="14" y="1035"/>
                    </a:cubicBezTo>
                    <a:close/>
                    <a:moveTo>
                      <a:pt x="36" y="952"/>
                    </a:moveTo>
                    <a:cubicBezTo>
                      <a:pt x="39" y="953"/>
                      <a:pt x="41" y="952"/>
                      <a:pt x="42" y="949"/>
                    </a:cubicBezTo>
                    <a:cubicBezTo>
                      <a:pt x="53" y="918"/>
                      <a:pt x="53" y="918"/>
                      <a:pt x="53" y="918"/>
                    </a:cubicBezTo>
                    <a:cubicBezTo>
                      <a:pt x="53" y="918"/>
                      <a:pt x="53" y="918"/>
                      <a:pt x="53" y="918"/>
                    </a:cubicBezTo>
                    <a:cubicBezTo>
                      <a:pt x="54" y="915"/>
                      <a:pt x="52" y="912"/>
                      <a:pt x="49" y="912"/>
                    </a:cubicBezTo>
                    <a:cubicBezTo>
                      <a:pt x="47" y="911"/>
                      <a:pt x="44" y="912"/>
                      <a:pt x="43" y="915"/>
                    </a:cubicBezTo>
                    <a:cubicBezTo>
                      <a:pt x="33" y="946"/>
                      <a:pt x="33" y="946"/>
                      <a:pt x="33" y="946"/>
                    </a:cubicBezTo>
                    <a:cubicBezTo>
                      <a:pt x="33" y="949"/>
                      <a:pt x="34" y="951"/>
                      <a:pt x="36" y="952"/>
                    </a:cubicBezTo>
                    <a:close/>
                    <a:moveTo>
                      <a:pt x="64" y="871"/>
                    </a:moveTo>
                    <a:cubicBezTo>
                      <a:pt x="67" y="873"/>
                      <a:pt x="71" y="871"/>
                      <a:pt x="72" y="868"/>
                    </a:cubicBezTo>
                    <a:cubicBezTo>
                      <a:pt x="85" y="838"/>
                      <a:pt x="85" y="838"/>
                      <a:pt x="85" y="838"/>
                    </a:cubicBezTo>
                    <a:cubicBezTo>
                      <a:pt x="85" y="838"/>
                      <a:pt x="85" y="838"/>
                      <a:pt x="85" y="838"/>
                    </a:cubicBezTo>
                    <a:cubicBezTo>
                      <a:pt x="87" y="834"/>
                      <a:pt x="85" y="830"/>
                      <a:pt x="81" y="828"/>
                    </a:cubicBezTo>
                    <a:cubicBezTo>
                      <a:pt x="78" y="827"/>
                      <a:pt x="74" y="829"/>
                      <a:pt x="72" y="833"/>
                    </a:cubicBezTo>
                    <a:cubicBezTo>
                      <a:pt x="60" y="863"/>
                      <a:pt x="60" y="863"/>
                      <a:pt x="60" y="863"/>
                    </a:cubicBezTo>
                    <a:cubicBezTo>
                      <a:pt x="59" y="866"/>
                      <a:pt x="61" y="870"/>
                      <a:pt x="64" y="871"/>
                    </a:cubicBezTo>
                    <a:close/>
                    <a:moveTo>
                      <a:pt x="97" y="792"/>
                    </a:moveTo>
                    <a:cubicBezTo>
                      <a:pt x="101" y="794"/>
                      <a:pt x="106" y="793"/>
                      <a:pt x="108" y="789"/>
                    </a:cubicBezTo>
                    <a:cubicBezTo>
                      <a:pt x="123" y="760"/>
                      <a:pt x="123" y="760"/>
                      <a:pt x="123" y="760"/>
                    </a:cubicBezTo>
                    <a:cubicBezTo>
                      <a:pt x="123" y="759"/>
                      <a:pt x="123" y="759"/>
                      <a:pt x="123" y="759"/>
                    </a:cubicBezTo>
                    <a:cubicBezTo>
                      <a:pt x="125" y="755"/>
                      <a:pt x="123" y="750"/>
                      <a:pt x="119" y="748"/>
                    </a:cubicBezTo>
                    <a:cubicBezTo>
                      <a:pt x="114" y="746"/>
                      <a:pt x="109" y="748"/>
                      <a:pt x="107" y="752"/>
                    </a:cubicBezTo>
                    <a:cubicBezTo>
                      <a:pt x="94" y="782"/>
                      <a:pt x="94" y="782"/>
                      <a:pt x="94" y="782"/>
                    </a:cubicBezTo>
                    <a:cubicBezTo>
                      <a:pt x="92" y="786"/>
                      <a:pt x="93" y="790"/>
                      <a:pt x="97" y="792"/>
                    </a:cubicBezTo>
                    <a:close/>
                    <a:moveTo>
                      <a:pt x="136" y="715"/>
                    </a:moveTo>
                    <a:cubicBezTo>
                      <a:pt x="140" y="718"/>
                      <a:pt x="146" y="716"/>
                      <a:pt x="148" y="712"/>
                    </a:cubicBezTo>
                    <a:cubicBezTo>
                      <a:pt x="165" y="684"/>
                      <a:pt x="165" y="684"/>
                      <a:pt x="165" y="684"/>
                    </a:cubicBezTo>
                    <a:cubicBezTo>
                      <a:pt x="165" y="684"/>
                      <a:pt x="165" y="684"/>
                      <a:pt x="165" y="684"/>
                    </a:cubicBezTo>
                    <a:cubicBezTo>
                      <a:pt x="167" y="679"/>
                      <a:pt x="166" y="673"/>
                      <a:pt x="161" y="671"/>
                    </a:cubicBezTo>
                    <a:cubicBezTo>
                      <a:pt x="157" y="668"/>
                      <a:pt x="151" y="670"/>
                      <a:pt x="148" y="674"/>
                    </a:cubicBezTo>
                    <a:cubicBezTo>
                      <a:pt x="132" y="703"/>
                      <a:pt x="132" y="703"/>
                      <a:pt x="132" y="703"/>
                    </a:cubicBezTo>
                    <a:cubicBezTo>
                      <a:pt x="130" y="707"/>
                      <a:pt x="131" y="713"/>
                      <a:pt x="136" y="715"/>
                    </a:cubicBezTo>
                    <a:close/>
                    <a:moveTo>
                      <a:pt x="179" y="641"/>
                    </a:moveTo>
                    <a:cubicBezTo>
                      <a:pt x="184" y="644"/>
                      <a:pt x="190" y="643"/>
                      <a:pt x="194" y="638"/>
                    </a:cubicBezTo>
                    <a:cubicBezTo>
                      <a:pt x="212" y="611"/>
                      <a:pt x="212" y="611"/>
                      <a:pt x="212" y="611"/>
                    </a:cubicBezTo>
                    <a:cubicBezTo>
                      <a:pt x="212" y="611"/>
                      <a:pt x="212" y="611"/>
                      <a:pt x="212" y="611"/>
                    </a:cubicBezTo>
                    <a:cubicBezTo>
                      <a:pt x="215" y="606"/>
                      <a:pt x="214" y="600"/>
                      <a:pt x="209" y="596"/>
                    </a:cubicBezTo>
                    <a:cubicBezTo>
                      <a:pt x="204" y="593"/>
                      <a:pt x="197" y="595"/>
                      <a:pt x="194" y="600"/>
                    </a:cubicBezTo>
                    <a:cubicBezTo>
                      <a:pt x="176" y="627"/>
                      <a:pt x="176" y="627"/>
                      <a:pt x="176" y="627"/>
                    </a:cubicBezTo>
                    <a:cubicBezTo>
                      <a:pt x="173" y="632"/>
                      <a:pt x="175" y="638"/>
                      <a:pt x="179" y="641"/>
                    </a:cubicBezTo>
                    <a:close/>
                    <a:moveTo>
                      <a:pt x="228" y="570"/>
                    </a:moveTo>
                    <a:cubicBezTo>
                      <a:pt x="233" y="573"/>
                      <a:pt x="240" y="572"/>
                      <a:pt x="243" y="568"/>
                    </a:cubicBezTo>
                    <a:cubicBezTo>
                      <a:pt x="263" y="542"/>
                      <a:pt x="263" y="542"/>
                      <a:pt x="263" y="542"/>
                    </a:cubicBezTo>
                    <a:cubicBezTo>
                      <a:pt x="264" y="542"/>
                      <a:pt x="264" y="542"/>
                      <a:pt x="264" y="542"/>
                    </a:cubicBezTo>
                    <a:cubicBezTo>
                      <a:pt x="267" y="537"/>
                      <a:pt x="266" y="530"/>
                      <a:pt x="261" y="526"/>
                    </a:cubicBezTo>
                    <a:cubicBezTo>
                      <a:pt x="256" y="522"/>
                      <a:pt x="249" y="523"/>
                      <a:pt x="246" y="528"/>
                    </a:cubicBezTo>
                    <a:cubicBezTo>
                      <a:pt x="226" y="554"/>
                      <a:pt x="226" y="554"/>
                      <a:pt x="226" y="554"/>
                    </a:cubicBezTo>
                    <a:cubicBezTo>
                      <a:pt x="222" y="559"/>
                      <a:pt x="223" y="566"/>
                      <a:pt x="228" y="570"/>
                    </a:cubicBezTo>
                    <a:close/>
                    <a:moveTo>
                      <a:pt x="282" y="501"/>
                    </a:moveTo>
                    <a:cubicBezTo>
                      <a:pt x="286" y="506"/>
                      <a:pt x="294" y="505"/>
                      <a:pt x="298" y="501"/>
                    </a:cubicBezTo>
                    <a:cubicBezTo>
                      <a:pt x="320" y="476"/>
                      <a:pt x="320" y="476"/>
                      <a:pt x="320" y="476"/>
                    </a:cubicBezTo>
                    <a:cubicBezTo>
                      <a:pt x="320" y="476"/>
                      <a:pt x="320" y="476"/>
                      <a:pt x="320" y="476"/>
                    </a:cubicBezTo>
                    <a:cubicBezTo>
                      <a:pt x="324" y="471"/>
                      <a:pt x="324" y="464"/>
                      <a:pt x="319" y="459"/>
                    </a:cubicBezTo>
                    <a:cubicBezTo>
                      <a:pt x="314" y="455"/>
                      <a:pt x="306" y="456"/>
                      <a:pt x="302" y="461"/>
                    </a:cubicBezTo>
                    <a:cubicBezTo>
                      <a:pt x="281" y="485"/>
                      <a:pt x="281" y="485"/>
                      <a:pt x="281" y="485"/>
                    </a:cubicBezTo>
                    <a:cubicBezTo>
                      <a:pt x="276" y="490"/>
                      <a:pt x="277" y="497"/>
                      <a:pt x="282" y="501"/>
                    </a:cubicBezTo>
                    <a:close/>
                    <a:moveTo>
                      <a:pt x="340" y="437"/>
                    </a:moveTo>
                    <a:cubicBezTo>
                      <a:pt x="344" y="442"/>
                      <a:pt x="352" y="442"/>
                      <a:pt x="357" y="437"/>
                    </a:cubicBezTo>
                    <a:cubicBezTo>
                      <a:pt x="380" y="414"/>
                      <a:pt x="380" y="414"/>
                      <a:pt x="380" y="414"/>
                    </a:cubicBezTo>
                    <a:cubicBezTo>
                      <a:pt x="380" y="414"/>
                      <a:pt x="380" y="414"/>
                      <a:pt x="380" y="414"/>
                    </a:cubicBezTo>
                    <a:cubicBezTo>
                      <a:pt x="385" y="410"/>
                      <a:pt x="385" y="402"/>
                      <a:pt x="380" y="397"/>
                    </a:cubicBezTo>
                    <a:cubicBezTo>
                      <a:pt x="375" y="393"/>
                      <a:pt x="368" y="393"/>
                      <a:pt x="363" y="397"/>
                    </a:cubicBezTo>
                    <a:cubicBezTo>
                      <a:pt x="340" y="420"/>
                      <a:pt x="340" y="420"/>
                      <a:pt x="340" y="420"/>
                    </a:cubicBezTo>
                    <a:cubicBezTo>
                      <a:pt x="335" y="425"/>
                      <a:pt x="335" y="432"/>
                      <a:pt x="340" y="437"/>
                    </a:cubicBezTo>
                    <a:close/>
                    <a:moveTo>
                      <a:pt x="403" y="377"/>
                    </a:moveTo>
                    <a:cubicBezTo>
                      <a:pt x="407" y="382"/>
                      <a:pt x="415" y="382"/>
                      <a:pt x="420" y="378"/>
                    </a:cubicBezTo>
                    <a:cubicBezTo>
                      <a:pt x="444" y="357"/>
                      <a:pt x="444" y="357"/>
                      <a:pt x="444" y="357"/>
                    </a:cubicBezTo>
                    <a:cubicBezTo>
                      <a:pt x="445" y="357"/>
                      <a:pt x="445" y="357"/>
                      <a:pt x="445" y="357"/>
                    </a:cubicBezTo>
                    <a:cubicBezTo>
                      <a:pt x="450" y="352"/>
                      <a:pt x="450" y="344"/>
                      <a:pt x="446" y="339"/>
                    </a:cubicBezTo>
                    <a:cubicBezTo>
                      <a:pt x="441" y="334"/>
                      <a:pt x="434" y="334"/>
                      <a:pt x="429" y="338"/>
                    </a:cubicBezTo>
                    <a:cubicBezTo>
                      <a:pt x="404" y="360"/>
                      <a:pt x="404" y="360"/>
                      <a:pt x="404" y="360"/>
                    </a:cubicBezTo>
                    <a:cubicBezTo>
                      <a:pt x="399" y="364"/>
                      <a:pt x="398" y="372"/>
                      <a:pt x="403" y="377"/>
                    </a:cubicBezTo>
                    <a:close/>
                    <a:moveTo>
                      <a:pt x="472" y="303"/>
                    </a:moveTo>
                    <a:cubicBezTo>
                      <a:pt x="466" y="308"/>
                      <a:pt x="465" y="315"/>
                      <a:pt x="469" y="321"/>
                    </a:cubicBezTo>
                    <a:cubicBezTo>
                      <a:pt x="473" y="326"/>
                      <a:pt x="481" y="327"/>
                      <a:pt x="486" y="323"/>
                    </a:cubicBezTo>
                    <a:cubicBezTo>
                      <a:pt x="512" y="303"/>
                      <a:pt x="512" y="303"/>
                      <a:pt x="512" y="303"/>
                    </a:cubicBezTo>
                    <a:cubicBezTo>
                      <a:pt x="518" y="299"/>
                      <a:pt x="519" y="292"/>
                      <a:pt x="515" y="286"/>
                    </a:cubicBezTo>
                    <a:cubicBezTo>
                      <a:pt x="511" y="281"/>
                      <a:pt x="503" y="280"/>
                      <a:pt x="498" y="284"/>
                    </a:cubicBezTo>
                    <a:cubicBezTo>
                      <a:pt x="472" y="303"/>
                      <a:pt x="472" y="303"/>
                      <a:pt x="472" y="303"/>
                    </a:cubicBezTo>
                    <a:close/>
                    <a:moveTo>
                      <a:pt x="543" y="252"/>
                    </a:moveTo>
                    <a:cubicBezTo>
                      <a:pt x="538" y="256"/>
                      <a:pt x="536" y="263"/>
                      <a:pt x="540" y="269"/>
                    </a:cubicBezTo>
                    <a:cubicBezTo>
                      <a:pt x="543" y="274"/>
                      <a:pt x="551" y="276"/>
                      <a:pt x="556" y="272"/>
                    </a:cubicBezTo>
                    <a:cubicBezTo>
                      <a:pt x="584" y="254"/>
                      <a:pt x="584" y="254"/>
                      <a:pt x="584" y="254"/>
                    </a:cubicBezTo>
                    <a:cubicBezTo>
                      <a:pt x="589" y="251"/>
                      <a:pt x="591" y="243"/>
                      <a:pt x="587" y="238"/>
                    </a:cubicBezTo>
                    <a:cubicBezTo>
                      <a:pt x="584" y="232"/>
                      <a:pt x="576" y="231"/>
                      <a:pt x="571" y="234"/>
                    </a:cubicBezTo>
                    <a:cubicBezTo>
                      <a:pt x="543" y="252"/>
                      <a:pt x="543" y="252"/>
                      <a:pt x="543" y="252"/>
                    </a:cubicBezTo>
                    <a:close/>
                    <a:moveTo>
                      <a:pt x="618" y="206"/>
                    </a:moveTo>
                    <a:cubicBezTo>
                      <a:pt x="612" y="209"/>
                      <a:pt x="610" y="216"/>
                      <a:pt x="614" y="222"/>
                    </a:cubicBezTo>
                    <a:cubicBezTo>
                      <a:pt x="617" y="228"/>
                      <a:pt x="624" y="230"/>
                      <a:pt x="630" y="226"/>
                    </a:cubicBezTo>
                    <a:cubicBezTo>
                      <a:pt x="658" y="210"/>
                      <a:pt x="658" y="210"/>
                      <a:pt x="658" y="210"/>
                    </a:cubicBezTo>
                    <a:cubicBezTo>
                      <a:pt x="664" y="207"/>
                      <a:pt x="666" y="200"/>
                      <a:pt x="662" y="194"/>
                    </a:cubicBezTo>
                    <a:cubicBezTo>
                      <a:pt x="659" y="189"/>
                      <a:pt x="652" y="187"/>
                      <a:pt x="647" y="190"/>
                    </a:cubicBezTo>
                    <a:cubicBezTo>
                      <a:pt x="618" y="206"/>
                      <a:pt x="618" y="206"/>
                      <a:pt x="618" y="206"/>
                    </a:cubicBezTo>
                    <a:close/>
                    <a:moveTo>
                      <a:pt x="695" y="164"/>
                    </a:moveTo>
                    <a:cubicBezTo>
                      <a:pt x="690" y="167"/>
                      <a:pt x="688" y="174"/>
                      <a:pt x="690" y="180"/>
                    </a:cubicBezTo>
                    <a:cubicBezTo>
                      <a:pt x="693" y="185"/>
                      <a:pt x="700" y="187"/>
                      <a:pt x="705" y="185"/>
                    </a:cubicBezTo>
                    <a:cubicBezTo>
                      <a:pt x="735" y="170"/>
                      <a:pt x="735" y="170"/>
                      <a:pt x="735" y="170"/>
                    </a:cubicBezTo>
                    <a:cubicBezTo>
                      <a:pt x="740" y="167"/>
                      <a:pt x="742" y="161"/>
                      <a:pt x="740" y="155"/>
                    </a:cubicBezTo>
                    <a:cubicBezTo>
                      <a:pt x="737" y="150"/>
                      <a:pt x="731" y="148"/>
                      <a:pt x="725" y="150"/>
                    </a:cubicBezTo>
                    <a:cubicBezTo>
                      <a:pt x="696" y="164"/>
                      <a:pt x="696" y="164"/>
                      <a:pt x="696" y="164"/>
                    </a:cubicBezTo>
                    <a:lnTo>
                      <a:pt x="695" y="164"/>
                    </a:lnTo>
                    <a:close/>
                    <a:moveTo>
                      <a:pt x="775" y="128"/>
                    </a:moveTo>
                    <a:cubicBezTo>
                      <a:pt x="770" y="130"/>
                      <a:pt x="767" y="136"/>
                      <a:pt x="770" y="142"/>
                    </a:cubicBezTo>
                    <a:cubicBezTo>
                      <a:pt x="772" y="147"/>
                      <a:pt x="778" y="150"/>
                      <a:pt x="784" y="147"/>
                    </a:cubicBezTo>
                    <a:cubicBezTo>
                      <a:pt x="814" y="134"/>
                      <a:pt x="814" y="134"/>
                      <a:pt x="814" y="134"/>
                    </a:cubicBezTo>
                    <a:cubicBezTo>
                      <a:pt x="819" y="132"/>
                      <a:pt x="821" y="126"/>
                      <a:pt x="819" y="121"/>
                    </a:cubicBezTo>
                    <a:cubicBezTo>
                      <a:pt x="817" y="116"/>
                      <a:pt x="811" y="113"/>
                      <a:pt x="806" y="115"/>
                    </a:cubicBezTo>
                    <a:cubicBezTo>
                      <a:pt x="775" y="128"/>
                      <a:pt x="775" y="128"/>
                      <a:pt x="775" y="128"/>
                    </a:cubicBezTo>
                    <a:close/>
                    <a:moveTo>
                      <a:pt x="857" y="96"/>
                    </a:moveTo>
                    <a:cubicBezTo>
                      <a:pt x="852" y="98"/>
                      <a:pt x="849" y="103"/>
                      <a:pt x="851" y="108"/>
                    </a:cubicBezTo>
                    <a:cubicBezTo>
                      <a:pt x="853" y="114"/>
                      <a:pt x="859" y="116"/>
                      <a:pt x="864" y="114"/>
                    </a:cubicBezTo>
                    <a:cubicBezTo>
                      <a:pt x="894" y="103"/>
                      <a:pt x="894" y="103"/>
                      <a:pt x="894" y="103"/>
                    </a:cubicBezTo>
                    <a:cubicBezTo>
                      <a:pt x="899" y="101"/>
                      <a:pt x="902" y="96"/>
                      <a:pt x="900" y="91"/>
                    </a:cubicBezTo>
                    <a:cubicBezTo>
                      <a:pt x="898" y="86"/>
                      <a:pt x="893" y="84"/>
                      <a:pt x="888" y="85"/>
                    </a:cubicBezTo>
                    <a:cubicBezTo>
                      <a:pt x="857" y="96"/>
                      <a:pt x="857" y="96"/>
                      <a:pt x="857" y="96"/>
                    </a:cubicBezTo>
                    <a:close/>
                    <a:moveTo>
                      <a:pt x="940" y="69"/>
                    </a:moveTo>
                    <a:cubicBezTo>
                      <a:pt x="936" y="70"/>
                      <a:pt x="933" y="75"/>
                      <a:pt x="935" y="80"/>
                    </a:cubicBezTo>
                    <a:cubicBezTo>
                      <a:pt x="936" y="84"/>
                      <a:pt x="941" y="87"/>
                      <a:pt x="946" y="85"/>
                    </a:cubicBezTo>
                    <a:cubicBezTo>
                      <a:pt x="977" y="75"/>
                      <a:pt x="977" y="75"/>
                      <a:pt x="977" y="75"/>
                    </a:cubicBezTo>
                    <a:cubicBezTo>
                      <a:pt x="981" y="74"/>
                      <a:pt x="983" y="70"/>
                      <a:pt x="982" y="65"/>
                    </a:cubicBezTo>
                    <a:cubicBezTo>
                      <a:pt x="981" y="61"/>
                      <a:pt x="976" y="58"/>
                      <a:pt x="972" y="60"/>
                    </a:cubicBezTo>
                    <a:cubicBezTo>
                      <a:pt x="941" y="69"/>
                      <a:pt x="941" y="69"/>
                      <a:pt x="941" y="69"/>
                    </a:cubicBezTo>
                    <a:lnTo>
                      <a:pt x="940" y="69"/>
                    </a:lnTo>
                    <a:close/>
                    <a:moveTo>
                      <a:pt x="1025" y="46"/>
                    </a:moveTo>
                    <a:cubicBezTo>
                      <a:pt x="1021" y="47"/>
                      <a:pt x="1019" y="51"/>
                      <a:pt x="1020" y="55"/>
                    </a:cubicBezTo>
                    <a:cubicBezTo>
                      <a:pt x="1021" y="59"/>
                      <a:pt x="1025" y="61"/>
                      <a:pt x="1029" y="60"/>
                    </a:cubicBezTo>
                    <a:cubicBezTo>
                      <a:pt x="1060" y="52"/>
                      <a:pt x="1060" y="52"/>
                      <a:pt x="1060" y="52"/>
                    </a:cubicBezTo>
                    <a:cubicBezTo>
                      <a:pt x="1064" y="51"/>
                      <a:pt x="1066" y="47"/>
                      <a:pt x="1065" y="44"/>
                    </a:cubicBezTo>
                    <a:cubicBezTo>
                      <a:pt x="1064" y="40"/>
                      <a:pt x="1061" y="38"/>
                      <a:pt x="1057" y="39"/>
                    </a:cubicBezTo>
                    <a:cubicBezTo>
                      <a:pt x="1025" y="46"/>
                      <a:pt x="1025" y="46"/>
                      <a:pt x="1025" y="46"/>
                    </a:cubicBezTo>
                    <a:close/>
                    <a:moveTo>
                      <a:pt x="1111" y="28"/>
                    </a:moveTo>
                    <a:cubicBezTo>
                      <a:pt x="1108" y="28"/>
                      <a:pt x="1106" y="31"/>
                      <a:pt x="1106" y="34"/>
                    </a:cubicBezTo>
                    <a:cubicBezTo>
                      <a:pt x="1107" y="37"/>
                      <a:pt x="1110" y="39"/>
                      <a:pt x="1113" y="39"/>
                    </a:cubicBezTo>
                    <a:cubicBezTo>
                      <a:pt x="1145" y="31"/>
                      <a:pt x="1145" y="31"/>
                      <a:pt x="1145" y="31"/>
                    </a:cubicBezTo>
                    <a:cubicBezTo>
                      <a:pt x="1148" y="31"/>
                      <a:pt x="1149" y="28"/>
                      <a:pt x="1149" y="26"/>
                    </a:cubicBezTo>
                    <a:cubicBezTo>
                      <a:pt x="1148" y="23"/>
                      <a:pt x="1146" y="21"/>
                      <a:pt x="1143" y="22"/>
                    </a:cubicBezTo>
                    <a:cubicBezTo>
                      <a:pt x="1111" y="27"/>
                      <a:pt x="1111" y="27"/>
                      <a:pt x="1111" y="27"/>
                    </a:cubicBezTo>
                    <a:lnTo>
                      <a:pt x="1111" y="28"/>
                    </a:lnTo>
                    <a:close/>
                    <a:moveTo>
                      <a:pt x="1197" y="13"/>
                    </a:moveTo>
                    <a:cubicBezTo>
                      <a:pt x="1195" y="13"/>
                      <a:pt x="1194" y="15"/>
                      <a:pt x="1194" y="17"/>
                    </a:cubicBezTo>
                    <a:cubicBezTo>
                      <a:pt x="1194" y="19"/>
                      <a:pt x="1196" y="21"/>
                      <a:pt x="1198" y="20"/>
                    </a:cubicBezTo>
                    <a:cubicBezTo>
                      <a:pt x="1230" y="14"/>
                      <a:pt x="1230" y="14"/>
                      <a:pt x="1230" y="14"/>
                    </a:cubicBezTo>
                    <a:cubicBezTo>
                      <a:pt x="1232" y="14"/>
                      <a:pt x="1233" y="13"/>
                      <a:pt x="1233" y="11"/>
                    </a:cubicBezTo>
                    <a:cubicBezTo>
                      <a:pt x="1233" y="10"/>
                      <a:pt x="1231" y="8"/>
                      <a:pt x="1230" y="9"/>
                    </a:cubicBezTo>
                    <a:cubicBezTo>
                      <a:pt x="1197" y="13"/>
                      <a:pt x="1197" y="13"/>
                      <a:pt x="1197" y="13"/>
                    </a:cubicBezTo>
                    <a:close/>
                    <a:moveTo>
                      <a:pt x="1284" y="3"/>
                    </a:moveTo>
                    <a:cubicBezTo>
                      <a:pt x="1283" y="3"/>
                      <a:pt x="1283" y="3"/>
                      <a:pt x="1283" y="4"/>
                    </a:cubicBezTo>
                    <a:cubicBezTo>
                      <a:pt x="1283" y="5"/>
                      <a:pt x="1283" y="5"/>
                      <a:pt x="1284" y="5"/>
                    </a:cubicBezTo>
                    <a:cubicBezTo>
                      <a:pt x="1317" y="0"/>
                      <a:pt x="1317" y="0"/>
                      <a:pt x="1317" y="0"/>
                    </a:cubicBezTo>
                    <a:cubicBezTo>
                      <a:pt x="1317" y="0"/>
                      <a:pt x="1317" y="0"/>
                      <a:pt x="1317" y="0"/>
                    </a:cubicBezTo>
                    <a:cubicBezTo>
                      <a:pt x="1316" y="0"/>
                      <a:pt x="1316" y="0"/>
                      <a:pt x="1316" y="0"/>
                    </a:cubicBezTo>
                    <a:cubicBezTo>
                      <a:pt x="1284" y="3"/>
                      <a:pt x="1284" y="3"/>
                      <a:pt x="1284" y="3"/>
                    </a:cubicBezTo>
                    <a:close/>
                  </a:path>
                </a:pathLst>
              </a:custGeom>
              <a:solidFill>
                <a:schemeClr val="tx2">
                  <a:lumMod val="60000"/>
                  <a:lumOff val="40000"/>
                </a:schemeClr>
              </a:solidFill>
              <a:ln>
                <a:noFill/>
              </a:ln>
            </p:spPr>
            <p:txBody>
              <a:bodyPr vert="horz" wrap="square" lIns="89643" tIns="44822" rIns="89643" bIns="44822" numCol="1" anchor="t" anchorCtr="0" compatLnSpc="1">
                <a:prstTxWarp prst="textNoShape">
                  <a:avLst/>
                </a:prstTxWarp>
              </a:bodyPr>
              <a:lstStyle/>
              <a:p>
                <a:pPr marL="0" marR="0" lvl="0" indent="0" algn="l"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Heiti SC Light" charset="-122"/>
                  <a:cs typeface="+mn-cs"/>
                  <a:sym typeface="Gill Sans" charset="0"/>
                </a:endParaRPr>
              </a:p>
            </p:txBody>
          </p:sp>
          <p:sp>
            <p:nvSpPr>
              <p:cNvPr id="82" name="Freeform 623"/>
              <p:cNvSpPr>
                <a:spLocks noEditPoints="1"/>
              </p:cNvSpPr>
              <p:nvPr/>
            </p:nvSpPr>
            <p:spPr bwMode="auto">
              <a:xfrm>
                <a:off x="834288" y="5382764"/>
                <a:ext cx="3556615" cy="1027182"/>
              </a:xfrm>
              <a:custGeom>
                <a:avLst/>
                <a:gdLst>
                  <a:gd name="T0" fmla="*/ 1288 w 1289"/>
                  <a:gd name="T1" fmla="*/ 194 h 372"/>
                  <a:gd name="T2" fmla="*/ 1285 w 1289"/>
                  <a:gd name="T3" fmla="*/ 210 h 372"/>
                  <a:gd name="T4" fmla="*/ 1282 w 1289"/>
                  <a:gd name="T5" fmla="*/ 217 h 372"/>
                  <a:gd name="T6" fmla="*/ 1217 w 1289"/>
                  <a:gd name="T7" fmla="*/ 275 h 372"/>
                  <a:gd name="T8" fmla="*/ 999 w 1289"/>
                  <a:gd name="T9" fmla="*/ 323 h 372"/>
                  <a:gd name="T10" fmla="*/ 954 w 1289"/>
                  <a:gd name="T11" fmla="*/ 328 h 372"/>
                  <a:gd name="T12" fmla="*/ 918 w 1289"/>
                  <a:gd name="T13" fmla="*/ 332 h 372"/>
                  <a:gd name="T14" fmla="*/ 906 w 1289"/>
                  <a:gd name="T15" fmla="*/ 335 h 372"/>
                  <a:gd name="T16" fmla="*/ 833 w 1289"/>
                  <a:gd name="T17" fmla="*/ 357 h 372"/>
                  <a:gd name="T18" fmla="*/ 753 w 1289"/>
                  <a:gd name="T19" fmla="*/ 361 h 372"/>
                  <a:gd name="T20" fmla="*/ 739 w 1289"/>
                  <a:gd name="T21" fmla="*/ 363 h 372"/>
                  <a:gd name="T22" fmla="*/ 697 w 1289"/>
                  <a:gd name="T23" fmla="*/ 370 h 372"/>
                  <a:gd name="T24" fmla="*/ 581 w 1289"/>
                  <a:gd name="T25" fmla="*/ 371 h 372"/>
                  <a:gd name="T26" fmla="*/ 336 w 1289"/>
                  <a:gd name="T27" fmla="*/ 349 h 372"/>
                  <a:gd name="T28" fmla="*/ 87 w 1289"/>
                  <a:gd name="T29" fmla="*/ 279 h 372"/>
                  <a:gd name="T30" fmla="*/ 10 w 1289"/>
                  <a:gd name="T31" fmla="*/ 219 h 372"/>
                  <a:gd name="T32" fmla="*/ 9 w 1289"/>
                  <a:gd name="T33" fmla="*/ 155 h 372"/>
                  <a:gd name="T34" fmla="*/ 19 w 1289"/>
                  <a:gd name="T35" fmla="*/ 142 h 372"/>
                  <a:gd name="T36" fmla="*/ 85 w 1289"/>
                  <a:gd name="T37" fmla="*/ 94 h 372"/>
                  <a:gd name="T38" fmla="*/ 334 w 1289"/>
                  <a:gd name="T39" fmla="*/ 24 h 372"/>
                  <a:gd name="T40" fmla="*/ 695 w 1289"/>
                  <a:gd name="T41" fmla="*/ 2 h 372"/>
                  <a:gd name="T42" fmla="*/ 1083 w 1289"/>
                  <a:gd name="T43" fmla="*/ 51 h 372"/>
                  <a:gd name="T44" fmla="*/ 1255 w 1289"/>
                  <a:gd name="T45" fmla="*/ 128 h 372"/>
                  <a:gd name="T46" fmla="*/ 1288 w 1289"/>
                  <a:gd name="T47" fmla="*/ 178 h 372"/>
                  <a:gd name="T48" fmla="*/ 1289 w 1289"/>
                  <a:gd name="T49" fmla="*/ 184 h 372"/>
                  <a:gd name="T50" fmla="*/ 1288 w 1289"/>
                  <a:gd name="T51" fmla="*/ 186 h 372"/>
                  <a:gd name="T52" fmla="*/ 1288 w 1289"/>
                  <a:gd name="T53" fmla="*/ 182 h 372"/>
                  <a:gd name="T54" fmla="*/ 1280 w 1289"/>
                  <a:gd name="T55" fmla="*/ 156 h 372"/>
                  <a:gd name="T56" fmla="*/ 1213 w 1289"/>
                  <a:gd name="T57" fmla="*/ 100 h 372"/>
                  <a:gd name="T58" fmla="*/ 907 w 1289"/>
                  <a:gd name="T59" fmla="*/ 18 h 372"/>
                  <a:gd name="T60" fmla="*/ 458 w 1289"/>
                  <a:gd name="T61" fmla="*/ 11 h 372"/>
                  <a:gd name="T62" fmla="*/ 208 w 1289"/>
                  <a:gd name="T63" fmla="*/ 52 h 372"/>
                  <a:gd name="T64" fmla="*/ 32 w 1289"/>
                  <a:gd name="T65" fmla="*/ 132 h 372"/>
                  <a:gd name="T66" fmla="*/ 15 w 1289"/>
                  <a:gd name="T67" fmla="*/ 150 h 372"/>
                  <a:gd name="T68" fmla="*/ 3 w 1289"/>
                  <a:gd name="T69" fmla="*/ 187 h 372"/>
                  <a:gd name="T70" fmla="*/ 33 w 1289"/>
                  <a:gd name="T71" fmla="*/ 242 h 372"/>
                  <a:gd name="T72" fmla="*/ 211 w 1289"/>
                  <a:gd name="T73" fmla="*/ 321 h 372"/>
                  <a:gd name="T74" fmla="*/ 461 w 1289"/>
                  <a:gd name="T75" fmla="*/ 361 h 372"/>
                  <a:gd name="T76" fmla="*/ 640 w 1289"/>
                  <a:gd name="T77" fmla="*/ 369 h 372"/>
                  <a:gd name="T78" fmla="*/ 725 w 1289"/>
                  <a:gd name="T79" fmla="*/ 364 h 372"/>
                  <a:gd name="T80" fmla="*/ 745 w 1289"/>
                  <a:gd name="T81" fmla="*/ 360 h 372"/>
                  <a:gd name="T82" fmla="*/ 806 w 1289"/>
                  <a:gd name="T83" fmla="*/ 357 h 372"/>
                  <a:gd name="T84" fmla="*/ 857 w 1289"/>
                  <a:gd name="T85" fmla="*/ 348 h 372"/>
                  <a:gd name="T86" fmla="*/ 912 w 1289"/>
                  <a:gd name="T87" fmla="*/ 332 h 372"/>
                  <a:gd name="T88" fmla="*/ 930 w 1289"/>
                  <a:gd name="T89" fmla="*/ 329 h 372"/>
                  <a:gd name="T90" fmla="*/ 977 w 1289"/>
                  <a:gd name="T91" fmla="*/ 324 h 372"/>
                  <a:gd name="T92" fmla="*/ 1084 w 1289"/>
                  <a:gd name="T93" fmla="*/ 313 h 372"/>
                  <a:gd name="T94" fmla="*/ 1259 w 1289"/>
                  <a:gd name="T95" fmla="*/ 246 h 372"/>
                  <a:gd name="T96" fmla="*/ 1283 w 1289"/>
                  <a:gd name="T97" fmla="*/ 213 h 372"/>
                  <a:gd name="T98" fmla="*/ 1286 w 1289"/>
                  <a:gd name="T99" fmla="*/ 204 h 372"/>
                  <a:gd name="T100" fmla="*/ 1288 w 1289"/>
                  <a:gd name="T101"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9" h="372">
                    <a:moveTo>
                      <a:pt x="1289" y="186"/>
                    </a:moveTo>
                    <a:cubicBezTo>
                      <a:pt x="1289" y="186"/>
                      <a:pt x="1288" y="189"/>
                      <a:pt x="1288" y="194"/>
                    </a:cubicBezTo>
                    <a:cubicBezTo>
                      <a:pt x="1288" y="197"/>
                      <a:pt x="1287" y="200"/>
                      <a:pt x="1286" y="204"/>
                    </a:cubicBezTo>
                    <a:cubicBezTo>
                      <a:pt x="1286" y="206"/>
                      <a:pt x="1285" y="208"/>
                      <a:pt x="1285" y="210"/>
                    </a:cubicBezTo>
                    <a:cubicBezTo>
                      <a:pt x="1284" y="211"/>
                      <a:pt x="1284" y="212"/>
                      <a:pt x="1283" y="213"/>
                    </a:cubicBezTo>
                    <a:cubicBezTo>
                      <a:pt x="1283" y="214"/>
                      <a:pt x="1282" y="216"/>
                      <a:pt x="1282" y="217"/>
                    </a:cubicBezTo>
                    <a:cubicBezTo>
                      <a:pt x="1278" y="226"/>
                      <a:pt x="1270" y="237"/>
                      <a:pt x="1259" y="247"/>
                    </a:cubicBezTo>
                    <a:cubicBezTo>
                      <a:pt x="1248" y="257"/>
                      <a:pt x="1234" y="267"/>
                      <a:pt x="1217" y="275"/>
                    </a:cubicBezTo>
                    <a:cubicBezTo>
                      <a:pt x="1182" y="292"/>
                      <a:pt x="1137" y="306"/>
                      <a:pt x="1084" y="314"/>
                    </a:cubicBezTo>
                    <a:cubicBezTo>
                      <a:pt x="1058" y="319"/>
                      <a:pt x="1029" y="320"/>
                      <a:pt x="999" y="323"/>
                    </a:cubicBezTo>
                    <a:cubicBezTo>
                      <a:pt x="992" y="324"/>
                      <a:pt x="984" y="324"/>
                      <a:pt x="977" y="325"/>
                    </a:cubicBezTo>
                    <a:cubicBezTo>
                      <a:pt x="969" y="326"/>
                      <a:pt x="961" y="327"/>
                      <a:pt x="954" y="328"/>
                    </a:cubicBezTo>
                    <a:cubicBezTo>
                      <a:pt x="946" y="329"/>
                      <a:pt x="938" y="330"/>
                      <a:pt x="930" y="331"/>
                    </a:cubicBezTo>
                    <a:cubicBezTo>
                      <a:pt x="926" y="331"/>
                      <a:pt x="922" y="332"/>
                      <a:pt x="918" y="332"/>
                    </a:cubicBezTo>
                    <a:cubicBezTo>
                      <a:pt x="916" y="333"/>
                      <a:pt x="914" y="333"/>
                      <a:pt x="912" y="334"/>
                    </a:cubicBezTo>
                    <a:cubicBezTo>
                      <a:pt x="910" y="334"/>
                      <a:pt x="908" y="335"/>
                      <a:pt x="906" y="335"/>
                    </a:cubicBezTo>
                    <a:cubicBezTo>
                      <a:pt x="890" y="339"/>
                      <a:pt x="874" y="345"/>
                      <a:pt x="858" y="350"/>
                    </a:cubicBezTo>
                    <a:cubicBezTo>
                      <a:pt x="850" y="353"/>
                      <a:pt x="841" y="355"/>
                      <a:pt x="833" y="357"/>
                    </a:cubicBezTo>
                    <a:cubicBezTo>
                      <a:pt x="824" y="358"/>
                      <a:pt x="815" y="359"/>
                      <a:pt x="806" y="359"/>
                    </a:cubicBezTo>
                    <a:cubicBezTo>
                      <a:pt x="789" y="360"/>
                      <a:pt x="771" y="359"/>
                      <a:pt x="753" y="361"/>
                    </a:cubicBezTo>
                    <a:cubicBezTo>
                      <a:pt x="750" y="361"/>
                      <a:pt x="748" y="362"/>
                      <a:pt x="746" y="362"/>
                    </a:cubicBezTo>
                    <a:cubicBezTo>
                      <a:pt x="743" y="363"/>
                      <a:pt x="741" y="363"/>
                      <a:pt x="739" y="363"/>
                    </a:cubicBezTo>
                    <a:cubicBezTo>
                      <a:pt x="734" y="364"/>
                      <a:pt x="730" y="365"/>
                      <a:pt x="725" y="366"/>
                    </a:cubicBezTo>
                    <a:cubicBezTo>
                      <a:pt x="716" y="368"/>
                      <a:pt x="707" y="369"/>
                      <a:pt x="697" y="370"/>
                    </a:cubicBezTo>
                    <a:cubicBezTo>
                      <a:pt x="679" y="372"/>
                      <a:pt x="659" y="372"/>
                      <a:pt x="640" y="372"/>
                    </a:cubicBezTo>
                    <a:cubicBezTo>
                      <a:pt x="621" y="372"/>
                      <a:pt x="601" y="371"/>
                      <a:pt x="581" y="371"/>
                    </a:cubicBezTo>
                    <a:cubicBezTo>
                      <a:pt x="542" y="370"/>
                      <a:pt x="501" y="367"/>
                      <a:pt x="460" y="364"/>
                    </a:cubicBezTo>
                    <a:cubicBezTo>
                      <a:pt x="419" y="360"/>
                      <a:pt x="378" y="355"/>
                      <a:pt x="336" y="349"/>
                    </a:cubicBezTo>
                    <a:cubicBezTo>
                      <a:pt x="294" y="342"/>
                      <a:pt x="252" y="334"/>
                      <a:pt x="210" y="323"/>
                    </a:cubicBezTo>
                    <a:cubicBezTo>
                      <a:pt x="168" y="312"/>
                      <a:pt x="127" y="299"/>
                      <a:pt x="87" y="279"/>
                    </a:cubicBezTo>
                    <a:cubicBezTo>
                      <a:pt x="68" y="270"/>
                      <a:pt x="49" y="258"/>
                      <a:pt x="32" y="244"/>
                    </a:cubicBezTo>
                    <a:cubicBezTo>
                      <a:pt x="24" y="237"/>
                      <a:pt x="16" y="228"/>
                      <a:pt x="10" y="219"/>
                    </a:cubicBezTo>
                    <a:cubicBezTo>
                      <a:pt x="5" y="209"/>
                      <a:pt x="0" y="199"/>
                      <a:pt x="0" y="187"/>
                    </a:cubicBezTo>
                    <a:cubicBezTo>
                      <a:pt x="0" y="176"/>
                      <a:pt x="3" y="165"/>
                      <a:pt x="9" y="155"/>
                    </a:cubicBezTo>
                    <a:cubicBezTo>
                      <a:pt x="10" y="153"/>
                      <a:pt x="12" y="151"/>
                      <a:pt x="14" y="148"/>
                    </a:cubicBezTo>
                    <a:cubicBezTo>
                      <a:pt x="15" y="146"/>
                      <a:pt x="17" y="144"/>
                      <a:pt x="19" y="142"/>
                    </a:cubicBezTo>
                    <a:cubicBezTo>
                      <a:pt x="22" y="138"/>
                      <a:pt x="26" y="134"/>
                      <a:pt x="30" y="130"/>
                    </a:cubicBezTo>
                    <a:cubicBezTo>
                      <a:pt x="47" y="115"/>
                      <a:pt x="66" y="104"/>
                      <a:pt x="85" y="94"/>
                    </a:cubicBezTo>
                    <a:cubicBezTo>
                      <a:pt x="125" y="75"/>
                      <a:pt x="166" y="61"/>
                      <a:pt x="208" y="50"/>
                    </a:cubicBezTo>
                    <a:cubicBezTo>
                      <a:pt x="250" y="39"/>
                      <a:pt x="292" y="31"/>
                      <a:pt x="334" y="24"/>
                    </a:cubicBezTo>
                    <a:cubicBezTo>
                      <a:pt x="376" y="18"/>
                      <a:pt x="417" y="13"/>
                      <a:pt x="458" y="9"/>
                    </a:cubicBezTo>
                    <a:cubicBezTo>
                      <a:pt x="540" y="2"/>
                      <a:pt x="620" y="0"/>
                      <a:pt x="695" y="2"/>
                    </a:cubicBezTo>
                    <a:cubicBezTo>
                      <a:pt x="770" y="4"/>
                      <a:pt x="842" y="9"/>
                      <a:pt x="907" y="18"/>
                    </a:cubicBezTo>
                    <a:cubicBezTo>
                      <a:pt x="972" y="26"/>
                      <a:pt x="1032" y="37"/>
                      <a:pt x="1083" y="51"/>
                    </a:cubicBezTo>
                    <a:cubicBezTo>
                      <a:pt x="1135" y="65"/>
                      <a:pt x="1179" y="81"/>
                      <a:pt x="1213" y="99"/>
                    </a:cubicBezTo>
                    <a:cubicBezTo>
                      <a:pt x="1230" y="108"/>
                      <a:pt x="1244" y="118"/>
                      <a:pt x="1255" y="128"/>
                    </a:cubicBezTo>
                    <a:cubicBezTo>
                      <a:pt x="1267" y="137"/>
                      <a:pt x="1275" y="147"/>
                      <a:pt x="1280" y="156"/>
                    </a:cubicBezTo>
                    <a:cubicBezTo>
                      <a:pt x="1285" y="165"/>
                      <a:pt x="1287" y="173"/>
                      <a:pt x="1288" y="178"/>
                    </a:cubicBezTo>
                    <a:cubicBezTo>
                      <a:pt x="1288" y="179"/>
                      <a:pt x="1288" y="181"/>
                      <a:pt x="1288" y="182"/>
                    </a:cubicBezTo>
                    <a:cubicBezTo>
                      <a:pt x="1288" y="183"/>
                      <a:pt x="1289" y="183"/>
                      <a:pt x="1289" y="184"/>
                    </a:cubicBezTo>
                    <a:cubicBezTo>
                      <a:pt x="1289" y="185"/>
                      <a:pt x="1289" y="186"/>
                      <a:pt x="1289" y="186"/>
                    </a:cubicBezTo>
                    <a:close/>
                    <a:moveTo>
                      <a:pt x="1288" y="186"/>
                    </a:moveTo>
                    <a:cubicBezTo>
                      <a:pt x="1288" y="186"/>
                      <a:pt x="1288" y="185"/>
                      <a:pt x="1288" y="184"/>
                    </a:cubicBezTo>
                    <a:cubicBezTo>
                      <a:pt x="1288" y="183"/>
                      <a:pt x="1288" y="183"/>
                      <a:pt x="1288" y="182"/>
                    </a:cubicBezTo>
                    <a:cubicBezTo>
                      <a:pt x="1288" y="181"/>
                      <a:pt x="1288" y="179"/>
                      <a:pt x="1288" y="178"/>
                    </a:cubicBezTo>
                    <a:cubicBezTo>
                      <a:pt x="1287" y="173"/>
                      <a:pt x="1285" y="165"/>
                      <a:pt x="1280" y="156"/>
                    </a:cubicBezTo>
                    <a:cubicBezTo>
                      <a:pt x="1275" y="147"/>
                      <a:pt x="1267" y="137"/>
                      <a:pt x="1255" y="128"/>
                    </a:cubicBezTo>
                    <a:cubicBezTo>
                      <a:pt x="1244" y="118"/>
                      <a:pt x="1230" y="109"/>
                      <a:pt x="1213" y="100"/>
                    </a:cubicBezTo>
                    <a:cubicBezTo>
                      <a:pt x="1179" y="82"/>
                      <a:pt x="1135" y="65"/>
                      <a:pt x="1083" y="52"/>
                    </a:cubicBezTo>
                    <a:cubicBezTo>
                      <a:pt x="1031" y="38"/>
                      <a:pt x="972" y="27"/>
                      <a:pt x="907" y="18"/>
                    </a:cubicBezTo>
                    <a:cubicBezTo>
                      <a:pt x="842" y="10"/>
                      <a:pt x="770" y="5"/>
                      <a:pt x="695" y="3"/>
                    </a:cubicBezTo>
                    <a:cubicBezTo>
                      <a:pt x="620" y="2"/>
                      <a:pt x="540" y="4"/>
                      <a:pt x="458" y="11"/>
                    </a:cubicBezTo>
                    <a:cubicBezTo>
                      <a:pt x="417" y="14"/>
                      <a:pt x="376" y="19"/>
                      <a:pt x="334" y="26"/>
                    </a:cubicBezTo>
                    <a:cubicBezTo>
                      <a:pt x="292" y="32"/>
                      <a:pt x="250" y="41"/>
                      <a:pt x="208" y="52"/>
                    </a:cubicBezTo>
                    <a:cubicBezTo>
                      <a:pt x="167" y="63"/>
                      <a:pt x="125" y="77"/>
                      <a:pt x="86" y="96"/>
                    </a:cubicBezTo>
                    <a:cubicBezTo>
                      <a:pt x="67" y="106"/>
                      <a:pt x="48" y="117"/>
                      <a:pt x="32" y="132"/>
                    </a:cubicBezTo>
                    <a:cubicBezTo>
                      <a:pt x="28" y="135"/>
                      <a:pt x="24" y="139"/>
                      <a:pt x="20" y="143"/>
                    </a:cubicBezTo>
                    <a:cubicBezTo>
                      <a:pt x="19" y="145"/>
                      <a:pt x="17" y="148"/>
                      <a:pt x="15" y="150"/>
                    </a:cubicBezTo>
                    <a:cubicBezTo>
                      <a:pt x="14" y="152"/>
                      <a:pt x="12" y="154"/>
                      <a:pt x="11" y="157"/>
                    </a:cubicBezTo>
                    <a:cubicBezTo>
                      <a:pt x="5" y="166"/>
                      <a:pt x="2" y="176"/>
                      <a:pt x="3" y="187"/>
                    </a:cubicBezTo>
                    <a:cubicBezTo>
                      <a:pt x="3" y="198"/>
                      <a:pt x="7" y="209"/>
                      <a:pt x="12" y="218"/>
                    </a:cubicBezTo>
                    <a:cubicBezTo>
                      <a:pt x="18" y="227"/>
                      <a:pt x="25" y="235"/>
                      <a:pt x="33" y="242"/>
                    </a:cubicBezTo>
                    <a:cubicBezTo>
                      <a:pt x="50" y="257"/>
                      <a:pt x="69" y="268"/>
                      <a:pt x="88" y="277"/>
                    </a:cubicBezTo>
                    <a:cubicBezTo>
                      <a:pt x="128" y="296"/>
                      <a:pt x="169" y="310"/>
                      <a:pt x="211" y="321"/>
                    </a:cubicBezTo>
                    <a:cubicBezTo>
                      <a:pt x="253" y="332"/>
                      <a:pt x="295" y="340"/>
                      <a:pt x="336" y="346"/>
                    </a:cubicBezTo>
                    <a:cubicBezTo>
                      <a:pt x="378" y="353"/>
                      <a:pt x="420" y="358"/>
                      <a:pt x="461" y="361"/>
                    </a:cubicBezTo>
                    <a:cubicBezTo>
                      <a:pt x="502" y="365"/>
                      <a:pt x="542" y="367"/>
                      <a:pt x="581" y="368"/>
                    </a:cubicBezTo>
                    <a:cubicBezTo>
                      <a:pt x="601" y="369"/>
                      <a:pt x="621" y="369"/>
                      <a:pt x="640" y="369"/>
                    </a:cubicBezTo>
                    <a:cubicBezTo>
                      <a:pt x="659" y="369"/>
                      <a:pt x="679" y="369"/>
                      <a:pt x="697" y="368"/>
                    </a:cubicBezTo>
                    <a:cubicBezTo>
                      <a:pt x="707" y="367"/>
                      <a:pt x="716" y="366"/>
                      <a:pt x="725" y="364"/>
                    </a:cubicBezTo>
                    <a:cubicBezTo>
                      <a:pt x="729" y="363"/>
                      <a:pt x="734" y="362"/>
                      <a:pt x="739" y="361"/>
                    </a:cubicBezTo>
                    <a:cubicBezTo>
                      <a:pt x="741" y="360"/>
                      <a:pt x="743" y="360"/>
                      <a:pt x="745" y="360"/>
                    </a:cubicBezTo>
                    <a:cubicBezTo>
                      <a:pt x="748" y="360"/>
                      <a:pt x="750" y="359"/>
                      <a:pt x="752" y="359"/>
                    </a:cubicBezTo>
                    <a:cubicBezTo>
                      <a:pt x="771" y="357"/>
                      <a:pt x="789" y="358"/>
                      <a:pt x="806" y="357"/>
                    </a:cubicBezTo>
                    <a:cubicBezTo>
                      <a:pt x="815" y="357"/>
                      <a:pt x="824" y="356"/>
                      <a:pt x="832" y="355"/>
                    </a:cubicBezTo>
                    <a:cubicBezTo>
                      <a:pt x="841" y="353"/>
                      <a:pt x="849" y="351"/>
                      <a:pt x="857" y="348"/>
                    </a:cubicBezTo>
                    <a:cubicBezTo>
                      <a:pt x="874" y="343"/>
                      <a:pt x="889" y="337"/>
                      <a:pt x="906" y="333"/>
                    </a:cubicBezTo>
                    <a:cubicBezTo>
                      <a:pt x="908" y="333"/>
                      <a:pt x="910" y="332"/>
                      <a:pt x="912" y="332"/>
                    </a:cubicBezTo>
                    <a:cubicBezTo>
                      <a:pt x="914" y="332"/>
                      <a:pt x="916" y="331"/>
                      <a:pt x="918" y="331"/>
                    </a:cubicBezTo>
                    <a:cubicBezTo>
                      <a:pt x="922" y="330"/>
                      <a:pt x="926" y="330"/>
                      <a:pt x="930" y="329"/>
                    </a:cubicBezTo>
                    <a:cubicBezTo>
                      <a:pt x="938" y="328"/>
                      <a:pt x="946" y="327"/>
                      <a:pt x="953" y="326"/>
                    </a:cubicBezTo>
                    <a:cubicBezTo>
                      <a:pt x="961" y="326"/>
                      <a:pt x="969" y="325"/>
                      <a:pt x="977" y="324"/>
                    </a:cubicBezTo>
                    <a:cubicBezTo>
                      <a:pt x="984" y="323"/>
                      <a:pt x="992" y="322"/>
                      <a:pt x="999" y="322"/>
                    </a:cubicBezTo>
                    <a:cubicBezTo>
                      <a:pt x="1029" y="319"/>
                      <a:pt x="1058" y="317"/>
                      <a:pt x="1084" y="313"/>
                    </a:cubicBezTo>
                    <a:cubicBezTo>
                      <a:pt x="1137" y="305"/>
                      <a:pt x="1182" y="292"/>
                      <a:pt x="1216" y="275"/>
                    </a:cubicBezTo>
                    <a:cubicBezTo>
                      <a:pt x="1233" y="266"/>
                      <a:pt x="1248" y="256"/>
                      <a:pt x="1259" y="246"/>
                    </a:cubicBezTo>
                    <a:cubicBezTo>
                      <a:pt x="1270" y="236"/>
                      <a:pt x="1277" y="226"/>
                      <a:pt x="1281" y="217"/>
                    </a:cubicBezTo>
                    <a:cubicBezTo>
                      <a:pt x="1282" y="215"/>
                      <a:pt x="1283" y="214"/>
                      <a:pt x="1283" y="213"/>
                    </a:cubicBezTo>
                    <a:cubicBezTo>
                      <a:pt x="1284" y="212"/>
                      <a:pt x="1284" y="211"/>
                      <a:pt x="1284" y="210"/>
                    </a:cubicBezTo>
                    <a:cubicBezTo>
                      <a:pt x="1285" y="208"/>
                      <a:pt x="1286" y="206"/>
                      <a:pt x="1286" y="204"/>
                    </a:cubicBezTo>
                    <a:cubicBezTo>
                      <a:pt x="1287" y="200"/>
                      <a:pt x="1288" y="197"/>
                      <a:pt x="1288" y="194"/>
                    </a:cubicBezTo>
                    <a:cubicBezTo>
                      <a:pt x="1288" y="189"/>
                      <a:pt x="1288" y="186"/>
                      <a:pt x="1288" y="186"/>
                    </a:cubicBezTo>
                    <a:close/>
                  </a:path>
                </a:pathLst>
              </a:custGeom>
              <a:solidFill>
                <a:schemeClr val="tx2">
                  <a:lumMod val="60000"/>
                  <a:lumOff val="40000"/>
                </a:schemeClr>
              </a:solidFill>
              <a:ln>
                <a:noFill/>
              </a:ln>
            </p:spPr>
            <p:txBody>
              <a:bodyPr vert="horz" wrap="square" lIns="89643" tIns="44822" rIns="89643" bIns="44822" numCol="1" anchor="t" anchorCtr="0" compatLnSpc="1">
                <a:prstTxWarp prst="textNoShape">
                  <a:avLst/>
                </a:prstTxWarp>
              </a:bodyPr>
              <a:lstStyle/>
              <a:p>
                <a:pPr marL="0" marR="0" lvl="0" indent="0" algn="l"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Heiti SC Light" charset="-122"/>
                  <a:cs typeface="+mn-cs"/>
                  <a:sym typeface="Gill Sans" charset="0"/>
                </a:endParaRPr>
              </a:p>
            </p:txBody>
          </p:sp>
          <p:sp>
            <p:nvSpPr>
              <p:cNvPr id="83" name="Freeform 691"/>
              <p:cNvSpPr>
                <a:spLocks noEditPoints="1"/>
              </p:cNvSpPr>
              <p:nvPr/>
            </p:nvSpPr>
            <p:spPr bwMode="auto">
              <a:xfrm>
                <a:off x="-608435" y="6786968"/>
                <a:ext cx="1313158" cy="151742"/>
              </a:xfrm>
              <a:custGeom>
                <a:avLst/>
                <a:gdLst>
                  <a:gd name="T0" fmla="*/ 239 w 476"/>
                  <a:gd name="T1" fmla="*/ 22 h 55"/>
                  <a:gd name="T2" fmla="*/ 206 w 476"/>
                  <a:gd name="T3" fmla="*/ 27 h 55"/>
                  <a:gd name="T4" fmla="*/ 183 w 476"/>
                  <a:gd name="T5" fmla="*/ 9 h 55"/>
                  <a:gd name="T6" fmla="*/ 216 w 476"/>
                  <a:gd name="T7" fmla="*/ 4 h 55"/>
                  <a:gd name="T8" fmla="*/ 239 w 476"/>
                  <a:gd name="T9" fmla="*/ 22 h 55"/>
                  <a:gd name="T10" fmla="*/ 284 w 476"/>
                  <a:gd name="T11" fmla="*/ 9 h 55"/>
                  <a:gd name="T12" fmla="*/ 255 w 476"/>
                  <a:gd name="T13" fmla="*/ 14 h 55"/>
                  <a:gd name="T14" fmla="*/ 275 w 476"/>
                  <a:gd name="T15" fmla="*/ 30 h 55"/>
                  <a:gd name="T16" fmla="*/ 305 w 476"/>
                  <a:gd name="T17" fmla="*/ 25 h 55"/>
                  <a:gd name="T18" fmla="*/ 284 w 476"/>
                  <a:gd name="T19" fmla="*/ 9 h 55"/>
                  <a:gd name="T20" fmla="*/ 144 w 476"/>
                  <a:gd name="T21" fmla="*/ 3 h 55"/>
                  <a:gd name="T22" fmla="*/ 115 w 476"/>
                  <a:gd name="T23" fmla="*/ 10 h 55"/>
                  <a:gd name="T24" fmla="*/ 137 w 476"/>
                  <a:gd name="T25" fmla="*/ 24 h 55"/>
                  <a:gd name="T26" fmla="*/ 166 w 476"/>
                  <a:gd name="T27" fmla="*/ 18 h 55"/>
                  <a:gd name="T28" fmla="*/ 144 w 476"/>
                  <a:gd name="T29" fmla="*/ 3 h 55"/>
                  <a:gd name="T30" fmla="*/ 348 w 476"/>
                  <a:gd name="T31" fmla="*/ 17 h 55"/>
                  <a:gd name="T32" fmla="*/ 321 w 476"/>
                  <a:gd name="T33" fmla="*/ 22 h 55"/>
                  <a:gd name="T34" fmla="*/ 340 w 476"/>
                  <a:gd name="T35" fmla="*/ 37 h 55"/>
                  <a:gd name="T36" fmla="*/ 367 w 476"/>
                  <a:gd name="T37" fmla="*/ 32 h 55"/>
                  <a:gd name="T38" fmla="*/ 348 w 476"/>
                  <a:gd name="T39" fmla="*/ 17 h 55"/>
                  <a:gd name="T40" fmla="*/ 84 w 476"/>
                  <a:gd name="T41" fmla="*/ 9 h 55"/>
                  <a:gd name="T42" fmla="*/ 57 w 476"/>
                  <a:gd name="T43" fmla="*/ 14 h 55"/>
                  <a:gd name="T44" fmla="*/ 76 w 476"/>
                  <a:gd name="T45" fmla="*/ 29 h 55"/>
                  <a:gd name="T46" fmla="*/ 103 w 476"/>
                  <a:gd name="T47" fmla="*/ 24 h 55"/>
                  <a:gd name="T48" fmla="*/ 84 w 476"/>
                  <a:gd name="T49" fmla="*/ 9 h 55"/>
                  <a:gd name="T50" fmla="*/ 407 w 476"/>
                  <a:gd name="T51" fmla="*/ 28 h 55"/>
                  <a:gd name="T52" fmla="*/ 383 w 476"/>
                  <a:gd name="T53" fmla="*/ 32 h 55"/>
                  <a:gd name="T54" fmla="*/ 400 w 476"/>
                  <a:gd name="T55" fmla="*/ 45 h 55"/>
                  <a:gd name="T56" fmla="*/ 423 w 476"/>
                  <a:gd name="T57" fmla="*/ 40 h 55"/>
                  <a:gd name="T58" fmla="*/ 407 w 476"/>
                  <a:gd name="T59" fmla="*/ 28 h 55"/>
                  <a:gd name="T60" fmla="*/ 461 w 476"/>
                  <a:gd name="T61" fmla="*/ 40 h 55"/>
                  <a:gd name="T62" fmla="*/ 442 w 476"/>
                  <a:gd name="T63" fmla="*/ 43 h 55"/>
                  <a:gd name="T64" fmla="*/ 455 w 476"/>
                  <a:gd name="T65" fmla="*/ 53 h 55"/>
                  <a:gd name="T66" fmla="*/ 474 w 476"/>
                  <a:gd name="T67" fmla="*/ 50 h 55"/>
                  <a:gd name="T68" fmla="*/ 461 w 476"/>
                  <a:gd name="T69" fmla="*/ 40 h 55"/>
                  <a:gd name="T70" fmla="*/ 26 w 476"/>
                  <a:gd name="T71" fmla="*/ 20 h 55"/>
                  <a:gd name="T72" fmla="*/ 2 w 476"/>
                  <a:gd name="T73" fmla="*/ 24 h 55"/>
                  <a:gd name="T74" fmla="*/ 19 w 476"/>
                  <a:gd name="T75" fmla="*/ 37 h 55"/>
                  <a:gd name="T76" fmla="*/ 43 w 476"/>
                  <a:gd name="T77" fmla="*/ 33 h 55"/>
                  <a:gd name="T78" fmla="*/ 26 w 476"/>
                  <a:gd name="T79" fmla="*/ 2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6" h="55">
                    <a:moveTo>
                      <a:pt x="239" y="22"/>
                    </a:moveTo>
                    <a:cubicBezTo>
                      <a:pt x="236" y="28"/>
                      <a:pt x="221" y="31"/>
                      <a:pt x="206" y="27"/>
                    </a:cubicBezTo>
                    <a:cubicBezTo>
                      <a:pt x="191" y="24"/>
                      <a:pt x="180" y="16"/>
                      <a:pt x="183" y="9"/>
                    </a:cubicBezTo>
                    <a:cubicBezTo>
                      <a:pt x="186" y="3"/>
                      <a:pt x="201" y="0"/>
                      <a:pt x="216" y="4"/>
                    </a:cubicBezTo>
                    <a:cubicBezTo>
                      <a:pt x="231" y="7"/>
                      <a:pt x="242" y="15"/>
                      <a:pt x="239" y="22"/>
                    </a:cubicBezTo>
                    <a:close/>
                    <a:moveTo>
                      <a:pt x="284" y="9"/>
                    </a:moveTo>
                    <a:cubicBezTo>
                      <a:pt x="270" y="6"/>
                      <a:pt x="257" y="8"/>
                      <a:pt x="255" y="14"/>
                    </a:cubicBezTo>
                    <a:cubicBezTo>
                      <a:pt x="252" y="20"/>
                      <a:pt x="261" y="27"/>
                      <a:pt x="275" y="30"/>
                    </a:cubicBezTo>
                    <a:cubicBezTo>
                      <a:pt x="289" y="33"/>
                      <a:pt x="302" y="31"/>
                      <a:pt x="305" y="25"/>
                    </a:cubicBezTo>
                    <a:cubicBezTo>
                      <a:pt x="307" y="19"/>
                      <a:pt x="298" y="12"/>
                      <a:pt x="284" y="9"/>
                    </a:cubicBezTo>
                    <a:close/>
                    <a:moveTo>
                      <a:pt x="144" y="3"/>
                    </a:moveTo>
                    <a:cubicBezTo>
                      <a:pt x="130" y="1"/>
                      <a:pt x="117" y="4"/>
                      <a:pt x="115" y="10"/>
                    </a:cubicBezTo>
                    <a:cubicBezTo>
                      <a:pt x="113" y="15"/>
                      <a:pt x="123" y="22"/>
                      <a:pt x="137" y="24"/>
                    </a:cubicBezTo>
                    <a:cubicBezTo>
                      <a:pt x="151" y="27"/>
                      <a:pt x="164" y="24"/>
                      <a:pt x="166" y="18"/>
                    </a:cubicBezTo>
                    <a:cubicBezTo>
                      <a:pt x="168" y="12"/>
                      <a:pt x="158" y="6"/>
                      <a:pt x="144" y="3"/>
                    </a:cubicBezTo>
                    <a:close/>
                    <a:moveTo>
                      <a:pt x="348" y="17"/>
                    </a:moveTo>
                    <a:cubicBezTo>
                      <a:pt x="336" y="15"/>
                      <a:pt x="323" y="17"/>
                      <a:pt x="321" y="22"/>
                    </a:cubicBezTo>
                    <a:cubicBezTo>
                      <a:pt x="319" y="27"/>
                      <a:pt x="327" y="34"/>
                      <a:pt x="340" y="37"/>
                    </a:cubicBezTo>
                    <a:cubicBezTo>
                      <a:pt x="353" y="40"/>
                      <a:pt x="365" y="38"/>
                      <a:pt x="367" y="32"/>
                    </a:cubicBezTo>
                    <a:cubicBezTo>
                      <a:pt x="370" y="27"/>
                      <a:pt x="361" y="20"/>
                      <a:pt x="348" y="17"/>
                    </a:cubicBezTo>
                    <a:close/>
                    <a:moveTo>
                      <a:pt x="84" y="9"/>
                    </a:moveTo>
                    <a:cubicBezTo>
                      <a:pt x="71" y="7"/>
                      <a:pt x="59" y="9"/>
                      <a:pt x="57" y="14"/>
                    </a:cubicBezTo>
                    <a:cubicBezTo>
                      <a:pt x="55" y="19"/>
                      <a:pt x="63" y="26"/>
                      <a:pt x="76" y="29"/>
                    </a:cubicBezTo>
                    <a:cubicBezTo>
                      <a:pt x="89" y="32"/>
                      <a:pt x="101" y="30"/>
                      <a:pt x="103" y="24"/>
                    </a:cubicBezTo>
                    <a:cubicBezTo>
                      <a:pt x="105" y="19"/>
                      <a:pt x="97" y="12"/>
                      <a:pt x="84" y="9"/>
                    </a:cubicBezTo>
                    <a:close/>
                    <a:moveTo>
                      <a:pt x="407" y="28"/>
                    </a:moveTo>
                    <a:cubicBezTo>
                      <a:pt x="396" y="25"/>
                      <a:pt x="385" y="27"/>
                      <a:pt x="383" y="32"/>
                    </a:cubicBezTo>
                    <a:cubicBezTo>
                      <a:pt x="381" y="36"/>
                      <a:pt x="388" y="42"/>
                      <a:pt x="400" y="45"/>
                    </a:cubicBezTo>
                    <a:cubicBezTo>
                      <a:pt x="411" y="47"/>
                      <a:pt x="421" y="45"/>
                      <a:pt x="423" y="40"/>
                    </a:cubicBezTo>
                    <a:cubicBezTo>
                      <a:pt x="425" y="36"/>
                      <a:pt x="418" y="30"/>
                      <a:pt x="407" y="28"/>
                    </a:cubicBezTo>
                    <a:close/>
                    <a:moveTo>
                      <a:pt x="461" y="40"/>
                    </a:moveTo>
                    <a:cubicBezTo>
                      <a:pt x="452" y="38"/>
                      <a:pt x="444" y="39"/>
                      <a:pt x="442" y="43"/>
                    </a:cubicBezTo>
                    <a:cubicBezTo>
                      <a:pt x="440" y="47"/>
                      <a:pt x="446" y="51"/>
                      <a:pt x="455" y="53"/>
                    </a:cubicBezTo>
                    <a:cubicBezTo>
                      <a:pt x="464" y="55"/>
                      <a:pt x="473" y="54"/>
                      <a:pt x="474" y="50"/>
                    </a:cubicBezTo>
                    <a:cubicBezTo>
                      <a:pt x="476" y="46"/>
                      <a:pt x="470" y="42"/>
                      <a:pt x="461" y="40"/>
                    </a:cubicBezTo>
                    <a:close/>
                    <a:moveTo>
                      <a:pt x="26" y="20"/>
                    </a:moveTo>
                    <a:cubicBezTo>
                      <a:pt x="15" y="18"/>
                      <a:pt x="4" y="20"/>
                      <a:pt x="2" y="24"/>
                    </a:cubicBezTo>
                    <a:cubicBezTo>
                      <a:pt x="0" y="29"/>
                      <a:pt x="8" y="35"/>
                      <a:pt x="19" y="37"/>
                    </a:cubicBezTo>
                    <a:cubicBezTo>
                      <a:pt x="30" y="40"/>
                      <a:pt x="41" y="38"/>
                      <a:pt x="43" y="33"/>
                    </a:cubicBezTo>
                    <a:cubicBezTo>
                      <a:pt x="45" y="29"/>
                      <a:pt x="37" y="23"/>
                      <a:pt x="26" y="20"/>
                    </a:cubicBezTo>
                    <a:close/>
                  </a:path>
                </a:pathLst>
              </a:custGeom>
              <a:solidFill>
                <a:srgbClr val="FFFFFF">
                  <a:alpha val="84000"/>
                </a:srgbClr>
              </a:solidFill>
              <a:ln>
                <a:noFill/>
              </a:ln>
            </p:spPr>
            <p:txBody>
              <a:bodyPr vert="horz" wrap="square" lIns="89643" tIns="44822" rIns="89643" bIns="44822" numCol="1" anchor="t" anchorCtr="0" compatLnSpc="1">
                <a:prstTxWarp prst="textNoShape">
                  <a:avLst/>
                </a:prstTxWarp>
              </a:bodyPr>
              <a:lstStyle/>
              <a:p>
                <a:pPr marL="0" marR="0" lvl="0" indent="0" algn="l"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Heiti SC Light" charset="-122"/>
                  <a:cs typeface="+mn-cs"/>
                  <a:sym typeface="Gill Sans" charset="0"/>
                </a:endParaRPr>
              </a:p>
            </p:txBody>
          </p:sp>
          <p:sp>
            <p:nvSpPr>
              <p:cNvPr id="84" name="Freeform 695"/>
              <p:cNvSpPr>
                <a:spLocks noEditPoints="1"/>
              </p:cNvSpPr>
              <p:nvPr/>
            </p:nvSpPr>
            <p:spPr bwMode="auto">
              <a:xfrm>
                <a:off x="4747061" y="5846230"/>
                <a:ext cx="520594" cy="190262"/>
              </a:xfrm>
              <a:custGeom>
                <a:avLst/>
                <a:gdLst>
                  <a:gd name="T0" fmla="*/ 55 w 189"/>
                  <a:gd name="T1" fmla="*/ 45 h 69"/>
                  <a:gd name="T2" fmla="*/ 108 w 189"/>
                  <a:gd name="T3" fmla="*/ 46 h 69"/>
                  <a:gd name="T4" fmla="*/ 60 w 189"/>
                  <a:gd name="T5" fmla="*/ 43 h 69"/>
                  <a:gd name="T6" fmla="*/ 120 w 189"/>
                  <a:gd name="T7" fmla="*/ 31 h 69"/>
                  <a:gd name="T8" fmla="*/ 153 w 189"/>
                  <a:gd name="T9" fmla="*/ 31 h 69"/>
                  <a:gd name="T10" fmla="*/ 118 w 189"/>
                  <a:gd name="T11" fmla="*/ 35 h 69"/>
                  <a:gd name="T12" fmla="*/ 119 w 189"/>
                  <a:gd name="T13" fmla="*/ 61 h 69"/>
                  <a:gd name="T14" fmla="*/ 149 w 189"/>
                  <a:gd name="T15" fmla="*/ 62 h 69"/>
                  <a:gd name="T16" fmla="*/ 122 w 189"/>
                  <a:gd name="T17" fmla="*/ 61 h 69"/>
                  <a:gd name="T18" fmla="*/ 33 w 189"/>
                  <a:gd name="T19" fmla="*/ 17 h 69"/>
                  <a:gd name="T20" fmla="*/ 49 w 189"/>
                  <a:gd name="T21" fmla="*/ 19 h 69"/>
                  <a:gd name="T22" fmla="*/ 66 w 189"/>
                  <a:gd name="T23" fmla="*/ 13 h 69"/>
                  <a:gd name="T24" fmla="*/ 28 w 189"/>
                  <a:gd name="T25" fmla="*/ 15 h 69"/>
                  <a:gd name="T26" fmla="*/ 155 w 189"/>
                  <a:gd name="T27" fmla="*/ 47 h 69"/>
                  <a:gd name="T28" fmla="*/ 170 w 189"/>
                  <a:gd name="T29" fmla="*/ 51 h 69"/>
                  <a:gd name="T30" fmla="*/ 189 w 189"/>
                  <a:gd name="T31" fmla="*/ 49 h 69"/>
                  <a:gd name="T32" fmla="*/ 157 w 189"/>
                  <a:gd name="T33" fmla="*/ 46 h 69"/>
                  <a:gd name="T34" fmla="*/ 0 w 189"/>
                  <a:gd name="T35" fmla="*/ 37 h 69"/>
                  <a:gd name="T36" fmla="*/ 13 w 189"/>
                  <a:gd name="T37" fmla="*/ 40 h 69"/>
                  <a:gd name="T38" fmla="*/ 26 w 189"/>
                  <a:gd name="T39" fmla="*/ 36 h 69"/>
                  <a:gd name="T40" fmla="*/ 2 w 189"/>
                  <a:gd name="T41" fmla="*/ 36 h 69"/>
                  <a:gd name="T42" fmla="*/ 79 w 189"/>
                  <a:gd name="T43" fmla="*/ 66 h 69"/>
                  <a:gd name="T44" fmla="*/ 91 w 189"/>
                  <a:gd name="T45" fmla="*/ 68 h 69"/>
                  <a:gd name="T46" fmla="*/ 103 w 189"/>
                  <a:gd name="T47" fmla="*/ 67 h 69"/>
                  <a:gd name="T48" fmla="*/ 81 w 189"/>
                  <a:gd name="T4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69">
                    <a:moveTo>
                      <a:pt x="55" y="45"/>
                    </a:moveTo>
                    <a:cubicBezTo>
                      <a:pt x="70" y="32"/>
                      <a:pt x="94" y="21"/>
                      <a:pt x="108" y="46"/>
                    </a:cubicBezTo>
                    <a:cubicBezTo>
                      <a:pt x="92" y="48"/>
                      <a:pt x="75" y="51"/>
                      <a:pt x="60" y="43"/>
                    </a:cubicBezTo>
                    <a:moveTo>
                      <a:pt x="120" y="31"/>
                    </a:moveTo>
                    <a:cubicBezTo>
                      <a:pt x="126" y="38"/>
                      <a:pt x="143" y="35"/>
                      <a:pt x="153" y="31"/>
                    </a:cubicBezTo>
                    <a:cubicBezTo>
                      <a:pt x="147" y="15"/>
                      <a:pt x="122" y="22"/>
                      <a:pt x="118" y="35"/>
                    </a:cubicBezTo>
                    <a:moveTo>
                      <a:pt x="119" y="61"/>
                    </a:moveTo>
                    <a:cubicBezTo>
                      <a:pt x="130" y="64"/>
                      <a:pt x="137" y="66"/>
                      <a:pt x="149" y="62"/>
                    </a:cubicBezTo>
                    <a:cubicBezTo>
                      <a:pt x="145" y="51"/>
                      <a:pt x="127" y="52"/>
                      <a:pt x="122" y="61"/>
                    </a:cubicBezTo>
                    <a:moveTo>
                      <a:pt x="33" y="17"/>
                    </a:moveTo>
                    <a:cubicBezTo>
                      <a:pt x="40" y="14"/>
                      <a:pt x="43" y="19"/>
                      <a:pt x="49" y="19"/>
                    </a:cubicBezTo>
                    <a:cubicBezTo>
                      <a:pt x="56" y="19"/>
                      <a:pt x="60" y="16"/>
                      <a:pt x="66" y="13"/>
                    </a:cubicBezTo>
                    <a:cubicBezTo>
                      <a:pt x="53" y="0"/>
                      <a:pt x="40" y="20"/>
                      <a:pt x="28" y="15"/>
                    </a:cubicBezTo>
                    <a:moveTo>
                      <a:pt x="155" y="47"/>
                    </a:moveTo>
                    <a:cubicBezTo>
                      <a:pt x="159" y="46"/>
                      <a:pt x="165" y="51"/>
                      <a:pt x="170" y="51"/>
                    </a:cubicBezTo>
                    <a:cubicBezTo>
                      <a:pt x="177" y="52"/>
                      <a:pt x="183" y="50"/>
                      <a:pt x="189" y="49"/>
                    </a:cubicBezTo>
                    <a:cubicBezTo>
                      <a:pt x="181" y="37"/>
                      <a:pt x="167" y="46"/>
                      <a:pt x="157" y="46"/>
                    </a:cubicBezTo>
                    <a:moveTo>
                      <a:pt x="0" y="37"/>
                    </a:moveTo>
                    <a:cubicBezTo>
                      <a:pt x="4" y="36"/>
                      <a:pt x="9" y="40"/>
                      <a:pt x="13" y="40"/>
                    </a:cubicBezTo>
                    <a:cubicBezTo>
                      <a:pt x="18" y="40"/>
                      <a:pt x="23" y="38"/>
                      <a:pt x="26" y="36"/>
                    </a:cubicBezTo>
                    <a:cubicBezTo>
                      <a:pt x="18" y="30"/>
                      <a:pt x="11" y="30"/>
                      <a:pt x="2" y="36"/>
                    </a:cubicBezTo>
                    <a:moveTo>
                      <a:pt x="79" y="66"/>
                    </a:moveTo>
                    <a:cubicBezTo>
                      <a:pt x="83" y="63"/>
                      <a:pt x="87" y="68"/>
                      <a:pt x="91" y="68"/>
                    </a:cubicBezTo>
                    <a:cubicBezTo>
                      <a:pt x="95" y="69"/>
                      <a:pt x="99" y="69"/>
                      <a:pt x="103" y="67"/>
                    </a:cubicBezTo>
                    <a:cubicBezTo>
                      <a:pt x="95" y="56"/>
                      <a:pt x="92" y="64"/>
                      <a:pt x="81" y="65"/>
                    </a:cubicBezTo>
                  </a:path>
                </a:pathLst>
              </a:custGeom>
              <a:solidFill>
                <a:schemeClr val="tx2">
                  <a:lumMod val="60000"/>
                  <a:lumOff val="40000"/>
                </a:schemeClr>
              </a:solidFill>
              <a:ln>
                <a:noFill/>
              </a:ln>
            </p:spPr>
            <p:txBody>
              <a:bodyPr vert="horz" wrap="square" lIns="89643" tIns="44822" rIns="89643" bIns="44822" numCol="1" anchor="t" anchorCtr="0" compatLnSpc="1">
                <a:prstTxWarp prst="textNoShape">
                  <a:avLst/>
                </a:prstTxWarp>
              </a:bodyPr>
              <a:lstStyle/>
              <a:p>
                <a:pPr marL="0" marR="0" lvl="0" indent="0" algn="l"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Heiti SC Light" charset="-122"/>
                  <a:cs typeface="+mn-cs"/>
                  <a:sym typeface="Gill Sans" charset="0"/>
                </a:endParaRPr>
              </a:p>
            </p:txBody>
          </p:sp>
        </p:grpSp>
        <p:grpSp>
          <p:nvGrpSpPr>
            <p:cNvPr id="17" name="Group 16"/>
            <p:cNvGrpSpPr/>
            <p:nvPr/>
          </p:nvGrpSpPr>
          <p:grpSpPr>
            <a:xfrm>
              <a:off x="377882" y="9620823"/>
              <a:ext cx="6667219" cy="1194872"/>
              <a:chOff x="377882" y="9620823"/>
              <a:chExt cx="6667219" cy="1194872"/>
            </a:xfrm>
          </p:grpSpPr>
          <p:sp>
            <p:nvSpPr>
              <p:cNvPr id="85" name="Title 1"/>
              <p:cNvSpPr txBox="1">
                <a:spLocks/>
              </p:cNvSpPr>
              <p:nvPr/>
            </p:nvSpPr>
            <p:spPr>
              <a:xfrm>
                <a:off x="1205289" y="9620823"/>
                <a:ext cx="5839812" cy="1194872"/>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1243478"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sym typeface="Gill Sans" charset="0"/>
                  </a:rPr>
                  <a:t>Global Distribution</a:t>
                </a:r>
              </a:p>
            </p:txBody>
          </p:sp>
          <p:sp>
            <p:nvSpPr>
              <p:cNvPr id="73" name="Oval 72"/>
              <p:cNvSpPr/>
              <p:nvPr/>
            </p:nvSpPr>
            <p:spPr bwMode="auto">
              <a:xfrm>
                <a:off x="377882" y="9651160"/>
                <a:ext cx="821934" cy="8030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Light" panose="020F0302020204030204"/>
                    <a:ea typeface="Segoe UI" pitchFamily="34" charset="0"/>
                    <a:cs typeface="Segoe UI" pitchFamily="34" charset="0"/>
                    <a:sym typeface="Gill Sans" charset="0"/>
                  </a:rPr>
                  <a:t>1</a:t>
                </a:r>
              </a:p>
            </p:txBody>
          </p:sp>
        </p:grpSp>
      </p:grpSp>
      <p:grpSp>
        <p:nvGrpSpPr>
          <p:cNvPr id="3" name="Group 2"/>
          <p:cNvGrpSpPr/>
          <p:nvPr/>
        </p:nvGrpSpPr>
        <p:grpSpPr>
          <a:xfrm>
            <a:off x="-381000" y="1240912"/>
            <a:ext cx="6493876" cy="1486246"/>
            <a:chOff x="12320054" y="2892014"/>
            <a:chExt cx="12987751" cy="2972491"/>
          </a:xfrm>
        </p:grpSpPr>
        <p:sp>
          <p:nvSpPr>
            <p:cNvPr id="74" name="Title 1"/>
            <p:cNvSpPr txBox="1">
              <a:spLocks/>
            </p:cNvSpPr>
            <p:nvPr/>
          </p:nvSpPr>
          <p:spPr>
            <a:xfrm>
              <a:off x="12320054" y="4669633"/>
              <a:ext cx="12987751" cy="1194872"/>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ctr" defTabSz="1243478"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sym typeface="Gill Sans" charset="0"/>
                </a:rPr>
                <a:t>Elastic and unlimited scalability</a:t>
              </a:r>
            </a:p>
          </p:txBody>
        </p:sp>
        <p:grpSp>
          <p:nvGrpSpPr>
            <p:cNvPr id="20" name="Group 19"/>
            <p:cNvGrpSpPr/>
            <p:nvPr/>
          </p:nvGrpSpPr>
          <p:grpSpPr>
            <a:xfrm>
              <a:off x="13173114" y="2892014"/>
              <a:ext cx="11689958" cy="2577266"/>
              <a:chOff x="13173114" y="2892014"/>
              <a:chExt cx="11689958" cy="2577266"/>
            </a:xfrm>
          </p:grpSpPr>
          <p:grpSp>
            <p:nvGrpSpPr>
              <p:cNvPr id="2" name="Group 1"/>
              <p:cNvGrpSpPr/>
              <p:nvPr/>
            </p:nvGrpSpPr>
            <p:grpSpPr>
              <a:xfrm>
                <a:off x="13173114" y="2892014"/>
                <a:ext cx="11689958" cy="2319989"/>
                <a:chOff x="905445" y="3562144"/>
                <a:chExt cx="9903824" cy="2368037"/>
              </a:xfrm>
            </p:grpSpPr>
            <p:grpSp>
              <p:nvGrpSpPr>
                <p:cNvPr id="48" name="Group 47"/>
                <p:cNvGrpSpPr/>
                <p:nvPr/>
              </p:nvGrpSpPr>
              <p:grpSpPr>
                <a:xfrm>
                  <a:off x="1189037" y="4389205"/>
                  <a:ext cx="9620232" cy="1540976"/>
                  <a:chOff x="2652196" y="4246496"/>
                  <a:chExt cx="10263036" cy="1643939"/>
                </a:xfrm>
              </p:grpSpPr>
              <p:sp>
                <p:nvSpPr>
                  <p:cNvPr id="50" name="Rectangle 49"/>
                  <p:cNvSpPr/>
                  <p:nvPr/>
                </p:nvSpPr>
                <p:spPr bwMode="auto">
                  <a:xfrm>
                    <a:off x="2652196" y="4280080"/>
                    <a:ext cx="9265683" cy="84056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6" rIns="168056" bIns="134446" numCol="1" spcCol="0" rtlCol="0" fromWordArt="0" anchor="t" anchorCtr="0" forceAA="0" compatLnSpc="1">
                    <a:prstTxWarp prst="textNoShape">
                      <a:avLst/>
                    </a:prstTxWarp>
                    <a:noAutofit/>
                  </a:bodyPr>
                  <a:lstStyle/>
                  <a:p>
                    <a:pPr marL="0" marR="0" lvl="0" indent="0" algn="ctr" defTabSz="85694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sym typeface="Gill Sans" charset="0"/>
                    </a:endParaRPr>
                  </a:p>
                </p:txBody>
              </p:sp>
              <p:sp>
                <p:nvSpPr>
                  <p:cNvPr id="52" name="TextBox 51"/>
                  <p:cNvSpPr txBox="1"/>
                  <p:nvPr/>
                </p:nvSpPr>
                <p:spPr>
                  <a:xfrm>
                    <a:off x="7617771" y="4246496"/>
                    <a:ext cx="5297461" cy="1643939"/>
                  </a:xfrm>
                  <a:prstGeom prst="rect">
                    <a:avLst/>
                  </a:prstGeom>
                  <a:noFill/>
                </p:spPr>
                <p:txBody>
                  <a:bodyPr wrap="square" lIns="168056" tIns="134446" rIns="168056" bIns="134446" rtlCol="0">
                    <a:spAutoFit/>
                  </a:bodyPr>
                  <a:lstStyle/>
                  <a:p>
                    <a:pPr marL="0" marR="0" lvl="0" indent="0" algn="l" defTabSz="857223" rtl="0" eaLnBrk="1" fontAlgn="auto" latinLnBrk="0" hangingPunct="1">
                      <a:lnSpc>
                        <a:spcPct val="90000"/>
                      </a:lnSpc>
                      <a:spcBef>
                        <a:spcPts val="0"/>
                      </a:spcBef>
                      <a:spcAft>
                        <a:spcPts val="551"/>
                      </a:spcAft>
                      <a:buClrTx/>
                      <a:buSzTx/>
                      <a:buFontTx/>
                      <a:buNone/>
                      <a:tabLst/>
                      <a:defRPr/>
                    </a:pPr>
                    <a:r>
                      <a:rPr kumimoji="0" lang="en-US" sz="1467" b="0" i="0" u="none" strike="noStrike" kern="0" cap="none" spc="0" normalizeH="0" baseline="0" noProof="0">
                        <a:ln>
                          <a:noFill/>
                        </a:ln>
                        <a:solidFill>
                          <a:prstClr val="black"/>
                        </a:solidFill>
                        <a:effectLst/>
                        <a:uLnTx/>
                        <a:uFillTx/>
                        <a:latin typeface="Segoe UI Light" panose="020B0502040204020203" pitchFamily="34" charset="0"/>
                        <a:ea typeface="Heiti SC Light" charset="-122"/>
                        <a:cs typeface="Segoe UI Light" panose="020B0502040204020203" pitchFamily="34" charset="0"/>
                        <a:sym typeface="Gill Sans" charset="0"/>
                      </a:rPr>
                      <a:t>Millions of transactions/sec</a:t>
                    </a:r>
                  </a:p>
                  <a:p>
                    <a:pPr marL="0" marR="0" lvl="0" indent="0" algn="l" defTabSz="857223" rtl="0" eaLnBrk="1" fontAlgn="auto" latinLnBrk="0" hangingPunct="1">
                      <a:lnSpc>
                        <a:spcPct val="90000"/>
                      </a:lnSpc>
                      <a:spcBef>
                        <a:spcPts val="0"/>
                      </a:spcBef>
                      <a:spcAft>
                        <a:spcPts val="551"/>
                      </a:spcAft>
                      <a:buClrTx/>
                      <a:buSzTx/>
                      <a:buFontTx/>
                      <a:buNone/>
                      <a:tabLst/>
                      <a:defRPr/>
                    </a:pPr>
                    <a:endParaRPr kumimoji="0" lang="en-US" sz="1467" b="0" i="0" u="none" strike="noStrike" kern="0" cap="none" spc="0" normalizeH="0" baseline="0" noProof="0">
                      <a:ln>
                        <a:noFill/>
                      </a:ln>
                      <a:solidFill>
                        <a:prstClr val="black"/>
                      </a:solidFill>
                      <a:effectLst/>
                      <a:uLnTx/>
                      <a:uFillTx/>
                      <a:latin typeface="Segoe UI Light" panose="020B0502040204020203" pitchFamily="34" charset="0"/>
                      <a:ea typeface="Heiti SC Light" charset="-122"/>
                      <a:cs typeface="Segoe UI Light" panose="020B0502040204020203" pitchFamily="34" charset="0"/>
                      <a:sym typeface="Gill Sans" charset="0"/>
                    </a:endParaRPr>
                  </a:p>
                </p:txBody>
              </p:sp>
            </p:grpSp>
            <p:grpSp>
              <p:nvGrpSpPr>
                <p:cNvPr id="60" name="Group 59"/>
                <p:cNvGrpSpPr/>
                <p:nvPr/>
              </p:nvGrpSpPr>
              <p:grpSpPr>
                <a:xfrm>
                  <a:off x="1189037" y="3562531"/>
                  <a:ext cx="9116362" cy="969094"/>
                  <a:chOff x="2652196" y="3364589"/>
                  <a:chExt cx="9725499" cy="1033848"/>
                </a:xfrm>
              </p:grpSpPr>
              <p:sp>
                <p:nvSpPr>
                  <p:cNvPr id="61" name="Rectangle 60"/>
                  <p:cNvSpPr/>
                  <p:nvPr/>
                </p:nvSpPr>
                <p:spPr bwMode="auto">
                  <a:xfrm>
                    <a:off x="2652196" y="3407883"/>
                    <a:ext cx="9265683" cy="84056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6" rIns="168056" bIns="134446" numCol="1" spcCol="0" rtlCol="0" fromWordArt="0" anchor="t" anchorCtr="0" forceAA="0" compatLnSpc="1">
                    <a:prstTxWarp prst="textNoShape">
                      <a:avLst/>
                    </a:prstTxWarp>
                    <a:noAutofit/>
                  </a:bodyPr>
                  <a:lstStyle/>
                  <a:p>
                    <a:pPr marL="0" marR="0" lvl="0" indent="0" algn="ctr" defTabSz="85694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sym typeface="Gill Sans" charset="0"/>
                    </a:endParaRPr>
                  </a:p>
                </p:txBody>
              </p:sp>
              <p:sp>
                <p:nvSpPr>
                  <p:cNvPr id="62" name="TextBox 61"/>
                  <p:cNvSpPr txBox="1"/>
                  <p:nvPr/>
                </p:nvSpPr>
                <p:spPr>
                  <a:xfrm>
                    <a:off x="7670547" y="3364589"/>
                    <a:ext cx="4707148" cy="1033848"/>
                  </a:xfrm>
                  <a:prstGeom prst="rect">
                    <a:avLst/>
                  </a:prstGeom>
                  <a:noFill/>
                </p:spPr>
                <p:txBody>
                  <a:bodyPr wrap="square" lIns="168056" tIns="134446" rIns="168056" bIns="134446" rtlCol="0">
                    <a:spAutoFit/>
                  </a:bodyPr>
                  <a:lstStyle/>
                  <a:p>
                    <a:pPr marL="0" marR="0" lvl="0" indent="0" algn="l" defTabSz="857223" rtl="0" eaLnBrk="1" fontAlgn="auto" latinLnBrk="0" hangingPunct="1">
                      <a:lnSpc>
                        <a:spcPct val="90000"/>
                      </a:lnSpc>
                      <a:spcBef>
                        <a:spcPts val="0"/>
                      </a:spcBef>
                      <a:spcAft>
                        <a:spcPts val="551"/>
                      </a:spcAft>
                      <a:buClrTx/>
                      <a:buSzTx/>
                      <a:buFontTx/>
                      <a:buNone/>
                      <a:tabLst/>
                      <a:defRPr/>
                    </a:pPr>
                    <a:r>
                      <a:rPr kumimoji="0" lang="en-US" sz="1467" b="0" i="0" u="none" strike="noStrike" kern="0" cap="none" spc="0" normalizeH="0" baseline="0" noProof="0">
                        <a:ln>
                          <a:noFill/>
                        </a:ln>
                        <a:solidFill>
                          <a:prstClr val="black"/>
                        </a:solidFill>
                        <a:effectLst/>
                        <a:uLnTx/>
                        <a:uFillTx/>
                        <a:latin typeface="Segoe UI Light" panose="020B0502040204020203" pitchFamily="34" charset="0"/>
                        <a:ea typeface="Heiti SC Light" charset="-122"/>
                        <a:cs typeface="Segoe UI Light" panose="020B0502040204020203" pitchFamily="34" charset="0"/>
                        <a:sym typeface="Gill Sans" charset="0"/>
                      </a:rPr>
                      <a:t>Petabytes of data</a:t>
                    </a:r>
                  </a:p>
                </p:txBody>
              </p:sp>
            </p:grpSp>
            <p:grpSp>
              <p:nvGrpSpPr>
                <p:cNvPr id="64" name="Group 63"/>
                <p:cNvGrpSpPr/>
                <p:nvPr/>
              </p:nvGrpSpPr>
              <p:grpSpPr>
                <a:xfrm>
                  <a:off x="905445" y="4343477"/>
                  <a:ext cx="5550267" cy="969092"/>
                  <a:chOff x="2520755" y="4197707"/>
                  <a:chExt cx="5560826" cy="1033844"/>
                </a:xfrm>
              </p:grpSpPr>
              <p:sp>
                <p:nvSpPr>
                  <p:cNvPr id="65" name="Arrow: Pentagon 64"/>
                  <p:cNvSpPr/>
                  <p:nvPr/>
                </p:nvSpPr>
                <p:spPr bwMode="auto">
                  <a:xfrm>
                    <a:off x="2652196" y="4280078"/>
                    <a:ext cx="4861441" cy="840561"/>
                  </a:xfrm>
                  <a:prstGeom prst="homePlat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6" rIns="168056" bIns="134446" numCol="1" spcCol="0" rtlCol="0" fromWordArt="0" anchor="t" anchorCtr="0" forceAA="0" compatLnSpc="1">
                    <a:prstTxWarp prst="textNoShape">
                      <a:avLst/>
                    </a:prstTxWarp>
                    <a:noAutofit/>
                  </a:bodyPr>
                  <a:lstStyle/>
                  <a:p>
                    <a:pPr marL="0" marR="0" lvl="0" indent="0" algn="ctr" defTabSz="85694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sym typeface="Gill Sans" charset="0"/>
                    </a:endParaRPr>
                  </a:p>
                </p:txBody>
              </p:sp>
              <p:sp>
                <p:nvSpPr>
                  <p:cNvPr id="66" name="TextBox 65"/>
                  <p:cNvSpPr txBox="1"/>
                  <p:nvPr/>
                </p:nvSpPr>
                <p:spPr>
                  <a:xfrm>
                    <a:off x="2520755" y="4197707"/>
                    <a:ext cx="5560826" cy="1033844"/>
                  </a:xfrm>
                  <a:prstGeom prst="rect">
                    <a:avLst/>
                  </a:prstGeom>
                  <a:noFill/>
                </p:spPr>
                <p:txBody>
                  <a:bodyPr wrap="square" lIns="168056" tIns="134446" rIns="168056" bIns="134446" rtlCol="0">
                    <a:spAutoFit/>
                  </a:bodyPr>
                  <a:lstStyle/>
                  <a:p>
                    <a:pPr marL="0" marR="0" lvl="0" indent="0" algn="l" defTabSz="857223" rtl="0" eaLnBrk="1" fontAlgn="auto" latinLnBrk="0" hangingPunct="1">
                      <a:lnSpc>
                        <a:spcPct val="90000"/>
                      </a:lnSpc>
                      <a:spcBef>
                        <a:spcPts val="0"/>
                      </a:spcBef>
                      <a:spcAft>
                        <a:spcPts val="551"/>
                      </a:spcAft>
                      <a:buClrTx/>
                      <a:buSzTx/>
                      <a:buFontTx/>
                      <a:buNone/>
                      <a:tabLst/>
                      <a:defRPr/>
                    </a:pPr>
                    <a:r>
                      <a:rPr kumimoji="0" lang="en-US" sz="1467" b="0" i="0" u="none" strike="noStrike" kern="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ea typeface="Heiti SC Light" charset="-122"/>
                        <a:cs typeface="Segoe UI Light" panose="020B0502040204020203" pitchFamily="34" charset="0"/>
                        <a:sym typeface="Gill Sans" charset="0"/>
                      </a:rPr>
                      <a:t>Hundreds transactions/sec</a:t>
                    </a:r>
                  </a:p>
                </p:txBody>
              </p:sp>
            </p:grpSp>
            <p:grpSp>
              <p:nvGrpSpPr>
                <p:cNvPr id="67" name="Group 66"/>
                <p:cNvGrpSpPr/>
                <p:nvPr/>
              </p:nvGrpSpPr>
              <p:grpSpPr>
                <a:xfrm>
                  <a:off x="1036637" y="3562144"/>
                  <a:ext cx="4852210" cy="969093"/>
                  <a:chOff x="2652196" y="3364175"/>
                  <a:chExt cx="4861441" cy="1033847"/>
                </a:xfrm>
              </p:grpSpPr>
              <p:sp>
                <p:nvSpPr>
                  <p:cNvPr id="68" name="Arrow: Pentagon 67"/>
                  <p:cNvSpPr/>
                  <p:nvPr/>
                </p:nvSpPr>
                <p:spPr bwMode="auto">
                  <a:xfrm>
                    <a:off x="2652196" y="3407881"/>
                    <a:ext cx="4861441" cy="840561"/>
                  </a:xfrm>
                  <a:prstGeom prst="homePlat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6" rIns="168056" bIns="134446" numCol="1" spcCol="0" rtlCol="0" fromWordArt="0" anchor="t" anchorCtr="0" forceAA="0" compatLnSpc="1">
                    <a:prstTxWarp prst="textNoShape">
                      <a:avLst/>
                    </a:prstTxWarp>
                    <a:noAutofit/>
                  </a:bodyPr>
                  <a:lstStyle/>
                  <a:p>
                    <a:pPr marL="0" marR="0" lvl="0" indent="0" algn="ctr" defTabSz="85694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sym typeface="Gill Sans" charset="0"/>
                    </a:endParaRPr>
                  </a:p>
                </p:txBody>
              </p:sp>
              <p:sp>
                <p:nvSpPr>
                  <p:cNvPr id="69" name="TextBox 68"/>
                  <p:cNvSpPr txBox="1"/>
                  <p:nvPr/>
                </p:nvSpPr>
                <p:spPr>
                  <a:xfrm>
                    <a:off x="2869248" y="3364175"/>
                    <a:ext cx="4026914" cy="1033847"/>
                  </a:xfrm>
                  <a:prstGeom prst="rect">
                    <a:avLst/>
                  </a:prstGeom>
                  <a:noFill/>
                </p:spPr>
                <p:txBody>
                  <a:bodyPr wrap="square" lIns="168056" tIns="134446" rIns="168056" bIns="134446" rtlCol="0">
                    <a:spAutoFit/>
                  </a:bodyPr>
                  <a:lstStyle/>
                  <a:p>
                    <a:pPr marL="0" marR="0" lvl="0" indent="0" algn="l" defTabSz="857223" rtl="0" eaLnBrk="1" fontAlgn="auto" latinLnBrk="0" hangingPunct="1">
                      <a:lnSpc>
                        <a:spcPct val="90000"/>
                      </a:lnSpc>
                      <a:spcBef>
                        <a:spcPts val="0"/>
                      </a:spcBef>
                      <a:spcAft>
                        <a:spcPts val="551"/>
                      </a:spcAft>
                      <a:buClrTx/>
                      <a:buSzTx/>
                      <a:buFontTx/>
                      <a:buNone/>
                      <a:tabLst/>
                      <a:defRPr/>
                    </a:pPr>
                    <a:r>
                      <a:rPr kumimoji="0" lang="en-US" sz="1467" b="0" i="0" u="none" strike="noStrike" kern="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ea typeface="Heiti SC Light" charset="-122"/>
                        <a:cs typeface="Segoe UI Light" panose="020B0502040204020203" pitchFamily="34" charset="0"/>
                        <a:sym typeface="Gill Sans" charset="0"/>
                      </a:rPr>
                      <a:t>Gigabytes of data</a:t>
                    </a:r>
                  </a:p>
                </p:txBody>
              </p:sp>
            </p:grpSp>
            <p:sp>
              <p:nvSpPr>
                <p:cNvPr id="70" name="Rectangle 69"/>
                <p:cNvSpPr/>
                <p:nvPr/>
              </p:nvSpPr>
              <p:spPr bwMode="auto">
                <a:xfrm>
                  <a:off x="1189037" y="3603115"/>
                  <a:ext cx="557019" cy="787914"/>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6" rIns="168056" bIns="134446" numCol="1" spcCol="0" rtlCol="0" fromWordArt="0" anchor="t" anchorCtr="0" forceAA="0" compatLnSpc="1">
                  <a:prstTxWarp prst="textNoShape">
                    <a:avLst/>
                  </a:prstTxWarp>
                  <a:noAutofit/>
                </a:bodyPr>
                <a:lstStyle/>
                <a:p>
                  <a:pPr marL="0" marR="0" lvl="0" indent="0" algn="ctr" defTabSz="85694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sym typeface="Gill Sans" charset="0"/>
                  </a:endParaRPr>
                </a:p>
              </p:txBody>
            </p:sp>
            <p:sp>
              <p:nvSpPr>
                <p:cNvPr id="71" name="Rectangle 70"/>
                <p:cNvSpPr/>
                <p:nvPr/>
              </p:nvSpPr>
              <p:spPr bwMode="auto">
                <a:xfrm>
                  <a:off x="1189037" y="4426296"/>
                  <a:ext cx="557020" cy="787914"/>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6" rIns="168056" bIns="134446" numCol="1" spcCol="0" rtlCol="0" fromWordArt="0" anchor="t" anchorCtr="0" forceAA="0" compatLnSpc="1">
                  <a:prstTxWarp prst="textNoShape">
                    <a:avLst/>
                  </a:prstTxWarp>
                  <a:noAutofit/>
                </a:bodyPr>
                <a:lstStyle/>
                <a:p>
                  <a:pPr marL="0" marR="0" lvl="0" indent="0" algn="ctr" defTabSz="85694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sym typeface="Gill Sans" charset="0"/>
                  </a:endParaRPr>
                </a:p>
              </p:txBody>
            </p:sp>
          </p:grpSp>
          <p:sp>
            <p:nvSpPr>
              <p:cNvPr id="86" name="Oval 85"/>
              <p:cNvSpPr/>
              <p:nvPr/>
            </p:nvSpPr>
            <p:spPr bwMode="auto">
              <a:xfrm>
                <a:off x="13570694" y="4666246"/>
                <a:ext cx="821934" cy="8030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Light" panose="020F0302020204030204"/>
                    <a:ea typeface="Segoe UI" pitchFamily="34" charset="0"/>
                    <a:cs typeface="Segoe UI" pitchFamily="34" charset="0"/>
                    <a:sym typeface="Gill Sans" charset="0"/>
                  </a:rPr>
                  <a:t>2</a:t>
                </a:r>
              </a:p>
            </p:txBody>
          </p:sp>
        </p:grpSp>
      </p:grpSp>
      <p:grpSp>
        <p:nvGrpSpPr>
          <p:cNvPr id="115" name="Group 114"/>
          <p:cNvGrpSpPr/>
          <p:nvPr/>
        </p:nvGrpSpPr>
        <p:grpSpPr>
          <a:xfrm>
            <a:off x="6239175" y="1377436"/>
            <a:ext cx="5931877" cy="5078235"/>
            <a:chOff x="456300" y="2503634"/>
            <a:chExt cx="11863754" cy="10156469"/>
          </a:xfrm>
        </p:grpSpPr>
        <p:sp>
          <p:nvSpPr>
            <p:cNvPr id="116" name="Title 1"/>
            <p:cNvSpPr txBox="1">
              <a:spLocks/>
            </p:cNvSpPr>
            <p:nvPr/>
          </p:nvSpPr>
          <p:spPr>
            <a:xfrm>
              <a:off x="1406089" y="2503634"/>
              <a:ext cx="10913965" cy="1650055"/>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1243478"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sym typeface="Gill Sans" charset="0"/>
                </a:rPr>
                <a:t>Cost efficiencies with fine-grained multi-tenancy</a:t>
              </a:r>
            </a:p>
          </p:txBody>
        </p:sp>
        <p:sp>
          <p:nvSpPr>
            <p:cNvPr id="117" name="Oval 116"/>
            <p:cNvSpPr/>
            <p:nvPr/>
          </p:nvSpPr>
          <p:spPr bwMode="auto">
            <a:xfrm>
              <a:off x="456300" y="2591674"/>
              <a:ext cx="821934" cy="8030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Light" panose="020F0302020204030204"/>
                  <a:ea typeface="Segoe UI" pitchFamily="34" charset="0"/>
                  <a:cs typeface="Segoe UI" pitchFamily="34" charset="0"/>
                  <a:sym typeface="Gill Sans" charset="0"/>
                </a:rPr>
                <a:t>3</a:t>
              </a:r>
            </a:p>
          </p:txBody>
        </p:sp>
        <p:grpSp>
          <p:nvGrpSpPr>
            <p:cNvPr id="118" name="Group 117"/>
            <p:cNvGrpSpPr/>
            <p:nvPr/>
          </p:nvGrpSpPr>
          <p:grpSpPr>
            <a:xfrm>
              <a:off x="1481235" y="6358948"/>
              <a:ext cx="10411957" cy="6301155"/>
              <a:chOff x="246786" y="3179437"/>
              <a:chExt cx="5206718" cy="3151024"/>
            </a:xfrm>
          </p:grpSpPr>
          <p:sp>
            <p:nvSpPr>
              <p:cNvPr id="142" name="Freeform 5"/>
              <p:cNvSpPr>
                <a:spLocks/>
              </p:cNvSpPr>
              <p:nvPr/>
            </p:nvSpPr>
            <p:spPr bwMode="auto">
              <a:xfrm>
                <a:off x="246786" y="3179437"/>
                <a:ext cx="5206718" cy="2488288"/>
              </a:xfrm>
              <a:custGeom>
                <a:avLst/>
                <a:gdLst>
                  <a:gd name="T0" fmla="*/ 1504 w 3009"/>
                  <a:gd name="T1" fmla="*/ 0 h 1438"/>
                  <a:gd name="T2" fmla="*/ 3009 w 3009"/>
                  <a:gd name="T3" fmla="*/ 717 h 1438"/>
                  <a:gd name="T4" fmla="*/ 1504 w 3009"/>
                  <a:gd name="T5" fmla="*/ 1438 h 1438"/>
                  <a:gd name="T6" fmla="*/ 0 w 3009"/>
                  <a:gd name="T7" fmla="*/ 717 h 1438"/>
                  <a:gd name="T8" fmla="*/ 1504 w 3009"/>
                  <a:gd name="T9" fmla="*/ 0 h 1438"/>
                </a:gdLst>
                <a:ahLst/>
                <a:cxnLst>
                  <a:cxn ang="0">
                    <a:pos x="T0" y="T1"/>
                  </a:cxn>
                  <a:cxn ang="0">
                    <a:pos x="T2" y="T3"/>
                  </a:cxn>
                  <a:cxn ang="0">
                    <a:pos x="T4" y="T5"/>
                  </a:cxn>
                  <a:cxn ang="0">
                    <a:pos x="T6" y="T7"/>
                  </a:cxn>
                  <a:cxn ang="0">
                    <a:pos x="T8" y="T9"/>
                  </a:cxn>
                </a:cxnLst>
                <a:rect l="0" t="0" r="r" b="b"/>
                <a:pathLst>
                  <a:path w="3009" h="1438">
                    <a:moveTo>
                      <a:pt x="1504" y="0"/>
                    </a:moveTo>
                    <a:lnTo>
                      <a:pt x="3009" y="717"/>
                    </a:lnTo>
                    <a:lnTo>
                      <a:pt x="1504" y="1438"/>
                    </a:lnTo>
                    <a:lnTo>
                      <a:pt x="0" y="717"/>
                    </a:lnTo>
                    <a:lnTo>
                      <a:pt x="1504"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sp>
            <p:nvSpPr>
              <p:cNvPr id="143" name="Freeform 6"/>
              <p:cNvSpPr>
                <a:spLocks/>
              </p:cNvSpPr>
              <p:nvPr/>
            </p:nvSpPr>
            <p:spPr bwMode="auto">
              <a:xfrm>
                <a:off x="2849280" y="4420120"/>
                <a:ext cx="2604224" cy="1910341"/>
              </a:xfrm>
              <a:custGeom>
                <a:avLst/>
                <a:gdLst>
                  <a:gd name="T0" fmla="*/ 0 w 1505"/>
                  <a:gd name="T1" fmla="*/ 1104 h 1104"/>
                  <a:gd name="T2" fmla="*/ 1505 w 1505"/>
                  <a:gd name="T3" fmla="*/ 387 h 1104"/>
                  <a:gd name="T4" fmla="*/ 1505 w 1505"/>
                  <a:gd name="T5" fmla="*/ 0 h 1104"/>
                  <a:gd name="T6" fmla="*/ 0 w 1505"/>
                  <a:gd name="T7" fmla="*/ 721 h 1104"/>
                  <a:gd name="T8" fmla="*/ 0 w 1505"/>
                  <a:gd name="T9" fmla="*/ 1104 h 1104"/>
                </a:gdLst>
                <a:ahLst/>
                <a:cxnLst>
                  <a:cxn ang="0">
                    <a:pos x="T0" y="T1"/>
                  </a:cxn>
                  <a:cxn ang="0">
                    <a:pos x="T2" y="T3"/>
                  </a:cxn>
                  <a:cxn ang="0">
                    <a:pos x="T4" y="T5"/>
                  </a:cxn>
                  <a:cxn ang="0">
                    <a:pos x="T6" y="T7"/>
                  </a:cxn>
                  <a:cxn ang="0">
                    <a:pos x="T8" y="T9"/>
                  </a:cxn>
                </a:cxnLst>
                <a:rect l="0" t="0" r="r" b="b"/>
                <a:pathLst>
                  <a:path w="1505" h="1104">
                    <a:moveTo>
                      <a:pt x="0" y="1104"/>
                    </a:moveTo>
                    <a:lnTo>
                      <a:pt x="1505" y="387"/>
                    </a:lnTo>
                    <a:lnTo>
                      <a:pt x="1505" y="0"/>
                    </a:lnTo>
                    <a:lnTo>
                      <a:pt x="0" y="721"/>
                    </a:lnTo>
                    <a:lnTo>
                      <a:pt x="0"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sp>
            <p:nvSpPr>
              <p:cNvPr id="144" name="Freeform 7"/>
              <p:cNvSpPr>
                <a:spLocks/>
              </p:cNvSpPr>
              <p:nvPr/>
            </p:nvSpPr>
            <p:spPr bwMode="auto">
              <a:xfrm>
                <a:off x="246786" y="4420120"/>
                <a:ext cx="2602494" cy="1910341"/>
              </a:xfrm>
              <a:custGeom>
                <a:avLst/>
                <a:gdLst>
                  <a:gd name="T0" fmla="*/ 1504 w 1504"/>
                  <a:gd name="T1" fmla="*/ 1104 h 1104"/>
                  <a:gd name="T2" fmla="*/ 0 w 1504"/>
                  <a:gd name="T3" fmla="*/ 387 h 1104"/>
                  <a:gd name="T4" fmla="*/ 0 w 1504"/>
                  <a:gd name="T5" fmla="*/ 0 h 1104"/>
                  <a:gd name="T6" fmla="*/ 1504 w 1504"/>
                  <a:gd name="T7" fmla="*/ 721 h 1104"/>
                  <a:gd name="T8" fmla="*/ 1504 w 1504"/>
                  <a:gd name="T9" fmla="*/ 1104 h 1104"/>
                </a:gdLst>
                <a:ahLst/>
                <a:cxnLst>
                  <a:cxn ang="0">
                    <a:pos x="T0" y="T1"/>
                  </a:cxn>
                  <a:cxn ang="0">
                    <a:pos x="T2" y="T3"/>
                  </a:cxn>
                  <a:cxn ang="0">
                    <a:pos x="T4" y="T5"/>
                  </a:cxn>
                  <a:cxn ang="0">
                    <a:pos x="T6" y="T7"/>
                  </a:cxn>
                  <a:cxn ang="0">
                    <a:pos x="T8" y="T9"/>
                  </a:cxn>
                </a:cxnLst>
                <a:rect l="0" t="0" r="r" b="b"/>
                <a:pathLst>
                  <a:path w="1504" h="1104">
                    <a:moveTo>
                      <a:pt x="1504" y="1104"/>
                    </a:moveTo>
                    <a:lnTo>
                      <a:pt x="0" y="387"/>
                    </a:lnTo>
                    <a:lnTo>
                      <a:pt x="0" y="0"/>
                    </a:lnTo>
                    <a:lnTo>
                      <a:pt x="1504" y="721"/>
                    </a:lnTo>
                    <a:lnTo>
                      <a:pt x="1504" y="110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grpSp>
        <p:grpSp>
          <p:nvGrpSpPr>
            <p:cNvPr id="119" name="Group 118"/>
            <p:cNvGrpSpPr/>
            <p:nvPr/>
          </p:nvGrpSpPr>
          <p:grpSpPr>
            <a:xfrm>
              <a:off x="2468795" y="5746559"/>
              <a:ext cx="8418843" cy="5346120"/>
              <a:chOff x="748597" y="2819517"/>
              <a:chExt cx="4210018" cy="2673440"/>
            </a:xfrm>
          </p:grpSpPr>
          <p:sp>
            <p:nvSpPr>
              <p:cNvPr id="139" name="Freeform 8"/>
              <p:cNvSpPr>
                <a:spLocks/>
              </p:cNvSpPr>
              <p:nvPr/>
            </p:nvSpPr>
            <p:spPr bwMode="auto">
              <a:xfrm>
                <a:off x="748597" y="2819517"/>
                <a:ext cx="4210018" cy="2010703"/>
              </a:xfrm>
              <a:custGeom>
                <a:avLst/>
                <a:gdLst>
                  <a:gd name="T0" fmla="*/ 1214 w 2433"/>
                  <a:gd name="T1" fmla="*/ 0 h 1162"/>
                  <a:gd name="T2" fmla="*/ 2433 w 2433"/>
                  <a:gd name="T3" fmla="*/ 581 h 1162"/>
                  <a:gd name="T4" fmla="*/ 1214 w 2433"/>
                  <a:gd name="T5" fmla="*/ 1162 h 1162"/>
                  <a:gd name="T6" fmla="*/ 0 w 2433"/>
                  <a:gd name="T7" fmla="*/ 581 h 1162"/>
                  <a:gd name="T8" fmla="*/ 1214 w 2433"/>
                  <a:gd name="T9" fmla="*/ 0 h 1162"/>
                </a:gdLst>
                <a:ahLst/>
                <a:cxnLst>
                  <a:cxn ang="0">
                    <a:pos x="T0" y="T1"/>
                  </a:cxn>
                  <a:cxn ang="0">
                    <a:pos x="T2" y="T3"/>
                  </a:cxn>
                  <a:cxn ang="0">
                    <a:pos x="T4" y="T5"/>
                  </a:cxn>
                  <a:cxn ang="0">
                    <a:pos x="T6" y="T7"/>
                  </a:cxn>
                  <a:cxn ang="0">
                    <a:pos x="T8" y="T9"/>
                  </a:cxn>
                </a:cxnLst>
                <a:rect l="0" t="0" r="r" b="b"/>
                <a:pathLst>
                  <a:path w="2433" h="1162">
                    <a:moveTo>
                      <a:pt x="1214" y="0"/>
                    </a:moveTo>
                    <a:lnTo>
                      <a:pt x="2433" y="581"/>
                    </a:lnTo>
                    <a:lnTo>
                      <a:pt x="1214" y="1162"/>
                    </a:lnTo>
                    <a:lnTo>
                      <a:pt x="0" y="581"/>
                    </a:lnTo>
                    <a:lnTo>
                      <a:pt x="1214"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sp>
            <p:nvSpPr>
              <p:cNvPr id="140" name="Freeform 9"/>
              <p:cNvSpPr>
                <a:spLocks/>
              </p:cNvSpPr>
              <p:nvPr/>
            </p:nvSpPr>
            <p:spPr bwMode="auto">
              <a:xfrm>
                <a:off x="2849280" y="3824869"/>
                <a:ext cx="2109335" cy="1668088"/>
              </a:xfrm>
              <a:custGeom>
                <a:avLst/>
                <a:gdLst>
                  <a:gd name="T0" fmla="*/ 0 w 1219"/>
                  <a:gd name="T1" fmla="*/ 964 h 964"/>
                  <a:gd name="T2" fmla="*/ 1219 w 1219"/>
                  <a:gd name="T3" fmla="*/ 382 h 964"/>
                  <a:gd name="T4" fmla="*/ 1219 w 1219"/>
                  <a:gd name="T5" fmla="*/ 0 h 964"/>
                  <a:gd name="T6" fmla="*/ 0 w 1219"/>
                  <a:gd name="T7" fmla="*/ 581 h 964"/>
                  <a:gd name="T8" fmla="*/ 0 w 1219"/>
                  <a:gd name="T9" fmla="*/ 964 h 964"/>
                </a:gdLst>
                <a:ahLst/>
                <a:cxnLst>
                  <a:cxn ang="0">
                    <a:pos x="T0" y="T1"/>
                  </a:cxn>
                  <a:cxn ang="0">
                    <a:pos x="T2" y="T3"/>
                  </a:cxn>
                  <a:cxn ang="0">
                    <a:pos x="T4" y="T5"/>
                  </a:cxn>
                  <a:cxn ang="0">
                    <a:pos x="T6" y="T7"/>
                  </a:cxn>
                  <a:cxn ang="0">
                    <a:pos x="T8" y="T9"/>
                  </a:cxn>
                </a:cxnLst>
                <a:rect l="0" t="0" r="r" b="b"/>
                <a:pathLst>
                  <a:path w="1219" h="964">
                    <a:moveTo>
                      <a:pt x="0" y="964"/>
                    </a:moveTo>
                    <a:lnTo>
                      <a:pt x="1219" y="382"/>
                    </a:lnTo>
                    <a:lnTo>
                      <a:pt x="1219" y="0"/>
                    </a:lnTo>
                    <a:lnTo>
                      <a:pt x="0" y="581"/>
                    </a:lnTo>
                    <a:lnTo>
                      <a:pt x="0" y="9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sp>
            <p:nvSpPr>
              <p:cNvPr id="141" name="Freeform 10"/>
              <p:cNvSpPr>
                <a:spLocks/>
              </p:cNvSpPr>
              <p:nvPr/>
            </p:nvSpPr>
            <p:spPr bwMode="auto">
              <a:xfrm>
                <a:off x="748597" y="3824869"/>
                <a:ext cx="2100683" cy="1668088"/>
              </a:xfrm>
              <a:custGeom>
                <a:avLst/>
                <a:gdLst>
                  <a:gd name="T0" fmla="*/ 1214 w 1214"/>
                  <a:gd name="T1" fmla="*/ 964 h 964"/>
                  <a:gd name="T2" fmla="*/ 0 w 1214"/>
                  <a:gd name="T3" fmla="*/ 382 h 964"/>
                  <a:gd name="T4" fmla="*/ 0 w 1214"/>
                  <a:gd name="T5" fmla="*/ 0 h 964"/>
                  <a:gd name="T6" fmla="*/ 1214 w 1214"/>
                  <a:gd name="T7" fmla="*/ 581 h 964"/>
                  <a:gd name="T8" fmla="*/ 1214 w 1214"/>
                  <a:gd name="T9" fmla="*/ 964 h 964"/>
                </a:gdLst>
                <a:ahLst/>
                <a:cxnLst>
                  <a:cxn ang="0">
                    <a:pos x="T0" y="T1"/>
                  </a:cxn>
                  <a:cxn ang="0">
                    <a:pos x="T2" y="T3"/>
                  </a:cxn>
                  <a:cxn ang="0">
                    <a:pos x="T4" y="T5"/>
                  </a:cxn>
                  <a:cxn ang="0">
                    <a:pos x="T6" y="T7"/>
                  </a:cxn>
                  <a:cxn ang="0">
                    <a:pos x="T8" y="T9"/>
                  </a:cxn>
                </a:cxnLst>
                <a:rect l="0" t="0" r="r" b="b"/>
                <a:pathLst>
                  <a:path w="1214" h="964">
                    <a:moveTo>
                      <a:pt x="1214" y="964"/>
                    </a:moveTo>
                    <a:lnTo>
                      <a:pt x="0" y="382"/>
                    </a:lnTo>
                    <a:lnTo>
                      <a:pt x="0" y="0"/>
                    </a:lnTo>
                    <a:lnTo>
                      <a:pt x="1214" y="581"/>
                    </a:lnTo>
                    <a:lnTo>
                      <a:pt x="1214" y="96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grpSp>
        <p:grpSp>
          <p:nvGrpSpPr>
            <p:cNvPr id="120" name="Group 119"/>
            <p:cNvGrpSpPr/>
            <p:nvPr/>
          </p:nvGrpSpPr>
          <p:grpSpPr>
            <a:xfrm>
              <a:off x="3706192" y="5320864"/>
              <a:ext cx="5958587" cy="3986235"/>
              <a:chOff x="1359421" y="2660322"/>
              <a:chExt cx="2979717" cy="1993400"/>
            </a:xfrm>
          </p:grpSpPr>
          <p:sp>
            <p:nvSpPr>
              <p:cNvPr id="136" name="Freeform 11"/>
              <p:cNvSpPr>
                <a:spLocks/>
              </p:cNvSpPr>
              <p:nvPr/>
            </p:nvSpPr>
            <p:spPr bwMode="auto">
              <a:xfrm>
                <a:off x="1359421" y="2660322"/>
                <a:ext cx="2979717" cy="1424104"/>
              </a:xfrm>
              <a:custGeom>
                <a:avLst/>
                <a:gdLst>
                  <a:gd name="T0" fmla="*/ 861 w 1722"/>
                  <a:gd name="T1" fmla="*/ 0 h 823"/>
                  <a:gd name="T2" fmla="*/ 1722 w 1722"/>
                  <a:gd name="T3" fmla="*/ 411 h 823"/>
                  <a:gd name="T4" fmla="*/ 861 w 1722"/>
                  <a:gd name="T5" fmla="*/ 823 h 823"/>
                  <a:gd name="T6" fmla="*/ 0 w 1722"/>
                  <a:gd name="T7" fmla="*/ 411 h 823"/>
                  <a:gd name="T8" fmla="*/ 861 w 1722"/>
                  <a:gd name="T9" fmla="*/ 0 h 823"/>
                </a:gdLst>
                <a:ahLst/>
                <a:cxnLst>
                  <a:cxn ang="0">
                    <a:pos x="T0" y="T1"/>
                  </a:cxn>
                  <a:cxn ang="0">
                    <a:pos x="T2" y="T3"/>
                  </a:cxn>
                  <a:cxn ang="0">
                    <a:pos x="T4" y="T5"/>
                  </a:cxn>
                  <a:cxn ang="0">
                    <a:pos x="T6" y="T7"/>
                  </a:cxn>
                  <a:cxn ang="0">
                    <a:pos x="T8" y="T9"/>
                  </a:cxn>
                </a:cxnLst>
                <a:rect l="0" t="0" r="r" b="b"/>
                <a:pathLst>
                  <a:path w="1722" h="823">
                    <a:moveTo>
                      <a:pt x="861" y="0"/>
                    </a:moveTo>
                    <a:lnTo>
                      <a:pt x="1722" y="411"/>
                    </a:lnTo>
                    <a:lnTo>
                      <a:pt x="861" y="823"/>
                    </a:lnTo>
                    <a:lnTo>
                      <a:pt x="0" y="411"/>
                    </a:lnTo>
                    <a:lnTo>
                      <a:pt x="861" y="0"/>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sp>
            <p:nvSpPr>
              <p:cNvPr id="137" name="Freeform 12"/>
              <p:cNvSpPr>
                <a:spLocks/>
              </p:cNvSpPr>
              <p:nvPr/>
            </p:nvSpPr>
            <p:spPr bwMode="auto">
              <a:xfrm>
                <a:off x="2849280" y="3371509"/>
                <a:ext cx="1489858" cy="1282213"/>
              </a:xfrm>
              <a:custGeom>
                <a:avLst/>
                <a:gdLst>
                  <a:gd name="T0" fmla="*/ 0 w 861"/>
                  <a:gd name="T1" fmla="*/ 741 h 741"/>
                  <a:gd name="T2" fmla="*/ 861 w 861"/>
                  <a:gd name="T3" fmla="*/ 330 h 741"/>
                  <a:gd name="T4" fmla="*/ 861 w 861"/>
                  <a:gd name="T5" fmla="*/ 0 h 741"/>
                  <a:gd name="T6" fmla="*/ 0 w 861"/>
                  <a:gd name="T7" fmla="*/ 412 h 741"/>
                  <a:gd name="T8" fmla="*/ 0 w 861"/>
                  <a:gd name="T9" fmla="*/ 741 h 741"/>
                </a:gdLst>
                <a:ahLst/>
                <a:cxnLst>
                  <a:cxn ang="0">
                    <a:pos x="T0" y="T1"/>
                  </a:cxn>
                  <a:cxn ang="0">
                    <a:pos x="T2" y="T3"/>
                  </a:cxn>
                  <a:cxn ang="0">
                    <a:pos x="T4" y="T5"/>
                  </a:cxn>
                  <a:cxn ang="0">
                    <a:pos x="T6" y="T7"/>
                  </a:cxn>
                  <a:cxn ang="0">
                    <a:pos x="T8" y="T9"/>
                  </a:cxn>
                </a:cxnLst>
                <a:rect l="0" t="0" r="r" b="b"/>
                <a:pathLst>
                  <a:path w="861" h="741">
                    <a:moveTo>
                      <a:pt x="0" y="741"/>
                    </a:moveTo>
                    <a:lnTo>
                      <a:pt x="861" y="330"/>
                    </a:lnTo>
                    <a:lnTo>
                      <a:pt x="861" y="0"/>
                    </a:lnTo>
                    <a:lnTo>
                      <a:pt x="0" y="412"/>
                    </a:lnTo>
                    <a:lnTo>
                      <a:pt x="0" y="7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sp>
            <p:nvSpPr>
              <p:cNvPr id="138" name="Freeform 13"/>
              <p:cNvSpPr>
                <a:spLocks/>
              </p:cNvSpPr>
              <p:nvPr/>
            </p:nvSpPr>
            <p:spPr bwMode="auto">
              <a:xfrm>
                <a:off x="1359421" y="3371509"/>
                <a:ext cx="1489858" cy="1282213"/>
              </a:xfrm>
              <a:custGeom>
                <a:avLst/>
                <a:gdLst>
                  <a:gd name="T0" fmla="*/ 861 w 861"/>
                  <a:gd name="T1" fmla="*/ 741 h 741"/>
                  <a:gd name="T2" fmla="*/ 0 w 861"/>
                  <a:gd name="T3" fmla="*/ 330 h 741"/>
                  <a:gd name="T4" fmla="*/ 0 w 861"/>
                  <a:gd name="T5" fmla="*/ 0 h 741"/>
                  <a:gd name="T6" fmla="*/ 861 w 861"/>
                  <a:gd name="T7" fmla="*/ 412 h 741"/>
                  <a:gd name="T8" fmla="*/ 861 w 861"/>
                  <a:gd name="T9" fmla="*/ 741 h 741"/>
                </a:gdLst>
                <a:ahLst/>
                <a:cxnLst>
                  <a:cxn ang="0">
                    <a:pos x="T0" y="T1"/>
                  </a:cxn>
                  <a:cxn ang="0">
                    <a:pos x="T2" y="T3"/>
                  </a:cxn>
                  <a:cxn ang="0">
                    <a:pos x="T4" y="T5"/>
                  </a:cxn>
                  <a:cxn ang="0">
                    <a:pos x="T6" y="T7"/>
                  </a:cxn>
                  <a:cxn ang="0">
                    <a:pos x="T8" y="T9"/>
                  </a:cxn>
                </a:cxnLst>
                <a:rect l="0" t="0" r="r" b="b"/>
                <a:pathLst>
                  <a:path w="861" h="741">
                    <a:moveTo>
                      <a:pt x="861" y="741"/>
                    </a:moveTo>
                    <a:lnTo>
                      <a:pt x="0" y="330"/>
                    </a:lnTo>
                    <a:lnTo>
                      <a:pt x="0" y="0"/>
                    </a:lnTo>
                    <a:lnTo>
                      <a:pt x="861" y="412"/>
                    </a:lnTo>
                    <a:lnTo>
                      <a:pt x="861" y="741"/>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grpSp>
        <p:grpSp>
          <p:nvGrpSpPr>
            <p:cNvPr id="121" name="Group 120"/>
            <p:cNvGrpSpPr/>
            <p:nvPr/>
          </p:nvGrpSpPr>
          <p:grpSpPr>
            <a:xfrm>
              <a:off x="4593751" y="4590198"/>
              <a:ext cx="4200771" cy="3100405"/>
              <a:chOff x="1804129" y="2333280"/>
              <a:chExt cx="2100684" cy="1550422"/>
            </a:xfrm>
          </p:grpSpPr>
          <p:sp>
            <p:nvSpPr>
              <p:cNvPr id="133" name="Freeform 14"/>
              <p:cNvSpPr>
                <a:spLocks/>
              </p:cNvSpPr>
              <p:nvPr/>
            </p:nvSpPr>
            <p:spPr bwMode="auto">
              <a:xfrm>
                <a:off x="1804129" y="2333280"/>
                <a:ext cx="2100683" cy="1005352"/>
              </a:xfrm>
              <a:custGeom>
                <a:avLst/>
                <a:gdLst>
                  <a:gd name="T0" fmla="*/ 604 w 1214"/>
                  <a:gd name="T1" fmla="*/ 0 h 581"/>
                  <a:gd name="T2" fmla="*/ 1214 w 1214"/>
                  <a:gd name="T3" fmla="*/ 290 h 581"/>
                  <a:gd name="T4" fmla="*/ 604 w 1214"/>
                  <a:gd name="T5" fmla="*/ 581 h 581"/>
                  <a:gd name="T6" fmla="*/ 0 w 1214"/>
                  <a:gd name="T7" fmla="*/ 290 h 581"/>
                  <a:gd name="T8" fmla="*/ 604 w 1214"/>
                  <a:gd name="T9" fmla="*/ 0 h 581"/>
                </a:gdLst>
                <a:ahLst/>
                <a:cxnLst>
                  <a:cxn ang="0">
                    <a:pos x="T0" y="T1"/>
                  </a:cxn>
                  <a:cxn ang="0">
                    <a:pos x="T2" y="T3"/>
                  </a:cxn>
                  <a:cxn ang="0">
                    <a:pos x="T4" y="T5"/>
                  </a:cxn>
                  <a:cxn ang="0">
                    <a:pos x="T6" y="T7"/>
                  </a:cxn>
                  <a:cxn ang="0">
                    <a:pos x="T8" y="T9"/>
                  </a:cxn>
                </a:cxnLst>
                <a:rect l="0" t="0" r="r" b="b"/>
                <a:pathLst>
                  <a:path w="1214" h="581">
                    <a:moveTo>
                      <a:pt x="604" y="0"/>
                    </a:moveTo>
                    <a:lnTo>
                      <a:pt x="1214" y="290"/>
                    </a:lnTo>
                    <a:lnTo>
                      <a:pt x="604" y="581"/>
                    </a:lnTo>
                    <a:lnTo>
                      <a:pt x="0" y="290"/>
                    </a:lnTo>
                    <a:lnTo>
                      <a:pt x="604"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sp>
            <p:nvSpPr>
              <p:cNvPr id="134" name="Freeform 15"/>
              <p:cNvSpPr>
                <a:spLocks/>
              </p:cNvSpPr>
              <p:nvPr/>
            </p:nvSpPr>
            <p:spPr bwMode="auto">
              <a:xfrm>
                <a:off x="2849280" y="2835091"/>
                <a:ext cx="1055533" cy="1048611"/>
              </a:xfrm>
              <a:custGeom>
                <a:avLst/>
                <a:gdLst>
                  <a:gd name="T0" fmla="*/ 0 w 610"/>
                  <a:gd name="T1" fmla="*/ 606 h 606"/>
                  <a:gd name="T2" fmla="*/ 610 w 610"/>
                  <a:gd name="T3" fmla="*/ 315 h 606"/>
                  <a:gd name="T4" fmla="*/ 610 w 610"/>
                  <a:gd name="T5" fmla="*/ 0 h 606"/>
                  <a:gd name="T6" fmla="*/ 0 w 610"/>
                  <a:gd name="T7" fmla="*/ 291 h 606"/>
                  <a:gd name="T8" fmla="*/ 0 w 610"/>
                  <a:gd name="T9" fmla="*/ 606 h 606"/>
                </a:gdLst>
                <a:ahLst/>
                <a:cxnLst>
                  <a:cxn ang="0">
                    <a:pos x="T0" y="T1"/>
                  </a:cxn>
                  <a:cxn ang="0">
                    <a:pos x="T2" y="T3"/>
                  </a:cxn>
                  <a:cxn ang="0">
                    <a:pos x="T4" y="T5"/>
                  </a:cxn>
                  <a:cxn ang="0">
                    <a:pos x="T6" y="T7"/>
                  </a:cxn>
                  <a:cxn ang="0">
                    <a:pos x="T8" y="T9"/>
                  </a:cxn>
                </a:cxnLst>
                <a:rect l="0" t="0" r="r" b="b"/>
                <a:pathLst>
                  <a:path w="610" h="606">
                    <a:moveTo>
                      <a:pt x="0" y="606"/>
                    </a:moveTo>
                    <a:lnTo>
                      <a:pt x="610" y="315"/>
                    </a:lnTo>
                    <a:lnTo>
                      <a:pt x="610" y="0"/>
                    </a:lnTo>
                    <a:lnTo>
                      <a:pt x="0" y="291"/>
                    </a:lnTo>
                    <a:lnTo>
                      <a:pt x="0" y="60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sp>
            <p:nvSpPr>
              <p:cNvPr id="135" name="Freeform 16"/>
              <p:cNvSpPr>
                <a:spLocks/>
              </p:cNvSpPr>
              <p:nvPr/>
            </p:nvSpPr>
            <p:spPr bwMode="auto">
              <a:xfrm>
                <a:off x="1804129" y="2835091"/>
                <a:ext cx="1045150" cy="1048611"/>
              </a:xfrm>
              <a:custGeom>
                <a:avLst/>
                <a:gdLst>
                  <a:gd name="T0" fmla="*/ 604 w 604"/>
                  <a:gd name="T1" fmla="*/ 606 h 606"/>
                  <a:gd name="T2" fmla="*/ 0 w 604"/>
                  <a:gd name="T3" fmla="*/ 315 h 606"/>
                  <a:gd name="T4" fmla="*/ 0 w 604"/>
                  <a:gd name="T5" fmla="*/ 0 h 606"/>
                  <a:gd name="T6" fmla="*/ 604 w 604"/>
                  <a:gd name="T7" fmla="*/ 291 h 606"/>
                  <a:gd name="T8" fmla="*/ 604 w 604"/>
                  <a:gd name="T9" fmla="*/ 606 h 606"/>
                </a:gdLst>
                <a:ahLst/>
                <a:cxnLst>
                  <a:cxn ang="0">
                    <a:pos x="T0" y="T1"/>
                  </a:cxn>
                  <a:cxn ang="0">
                    <a:pos x="T2" y="T3"/>
                  </a:cxn>
                  <a:cxn ang="0">
                    <a:pos x="T4" y="T5"/>
                  </a:cxn>
                  <a:cxn ang="0">
                    <a:pos x="T6" y="T7"/>
                  </a:cxn>
                  <a:cxn ang="0">
                    <a:pos x="T8" y="T9"/>
                  </a:cxn>
                </a:cxnLst>
                <a:rect l="0" t="0" r="r" b="b"/>
                <a:pathLst>
                  <a:path w="604" h="606">
                    <a:moveTo>
                      <a:pt x="604" y="606"/>
                    </a:moveTo>
                    <a:lnTo>
                      <a:pt x="0" y="315"/>
                    </a:lnTo>
                    <a:lnTo>
                      <a:pt x="0" y="0"/>
                    </a:lnTo>
                    <a:lnTo>
                      <a:pt x="604" y="291"/>
                    </a:lnTo>
                    <a:lnTo>
                      <a:pt x="604" y="606"/>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grpSp>
        <p:grpSp>
          <p:nvGrpSpPr>
            <p:cNvPr id="122" name="Group 121"/>
            <p:cNvGrpSpPr/>
            <p:nvPr/>
          </p:nvGrpSpPr>
          <p:grpSpPr>
            <a:xfrm>
              <a:off x="4996874" y="4030181"/>
              <a:ext cx="3380685" cy="2346064"/>
              <a:chOff x="2004854" y="2014890"/>
              <a:chExt cx="1690583" cy="1173199"/>
            </a:xfrm>
          </p:grpSpPr>
          <p:sp>
            <p:nvSpPr>
              <p:cNvPr id="131" name="Freeform 17"/>
              <p:cNvSpPr>
                <a:spLocks/>
              </p:cNvSpPr>
              <p:nvPr/>
            </p:nvSpPr>
            <p:spPr bwMode="auto">
              <a:xfrm>
                <a:off x="2004854" y="2014890"/>
                <a:ext cx="1690583" cy="1173199"/>
              </a:xfrm>
              <a:custGeom>
                <a:avLst/>
                <a:gdLst>
                  <a:gd name="T0" fmla="*/ 488 w 977"/>
                  <a:gd name="T1" fmla="*/ 0 h 678"/>
                  <a:gd name="T2" fmla="*/ 977 w 977"/>
                  <a:gd name="T3" fmla="*/ 445 h 678"/>
                  <a:gd name="T4" fmla="*/ 488 w 977"/>
                  <a:gd name="T5" fmla="*/ 678 h 678"/>
                  <a:gd name="T6" fmla="*/ 0 w 977"/>
                  <a:gd name="T7" fmla="*/ 445 h 678"/>
                  <a:gd name="T8" fmla="*/ 488 w 977"/>
                  <a:gd name="T9" fmla="*/ 0 h 678"/>
                </a:gdLst>
                <a:ahLst/>
                <a:cxnLst>
                  <a:cxn ang="0">
                    <a:pos x="T0" y="T1"/>
                  </a:cxn>
                  <a:cxn ang="0">
                    <a:pos x="T2" y="T3"/>
                  </a:cxn>
                  <a:cxn ang="0">
                    <a:pos x="T4" y="T5"/>
                  </a:cxn>
                  <a:cxn ang="0">
                    <a:pos x="T6" y="T7"/>
                  </a:cxn>
                  <a:cxn ang="0">
                    <a:pos x="T8" y="T9"/>
                  </a:cxn>
                </a:cxnLst>
                <a:rect l="0" t="0" r="r" b="b"/>
                <a:pathLst>
                  <a:path w="977" h="678">
                    <a:moveTo>
                      <a:pt x="488" y="0"/>
                    </a:moveTo>
                    <a:lnTo>
                      <a:pt x="977" y="445"/>
                    </a:lnTo>
                    <a:lnTo>
                      <a:pt x="488" y="678"/>
                    </a:lnTo>
                    <a:lnTo>
                      <a:pt x="0" y="445"/>
                    </a:lnTo>
                    <a:lnTo>
                      <a:pt x="48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sp>
            <p:nvSpPr>
              <p:cNvPr id="132" name="Freeform 18"/>
              <p:cNvSpPr>
                <a:spLocks/>
              </p:cNvSpPr>
              <p:nvPr/>
            </p:nvSpPr>
            <p:spPr bwMode="auto">
              <a:xfrm>
                <a:off x="2004854" y="2014890"/>
                <a:ext cx="844426" cy="1173199"/>
              </a:xfrm>
              <a:custGeom>
                <a:avLst/>
                <a:gdLst>
                  <a:gd name="T0" fmla="*/ 488 w 488"/>
                  <a:gd name="T1" fmla="*/ 0 h 678"/>
                  <a:gd name="T2" fmla="*/ 488 w 488"/>
                  <a:gd name="T3" fmla="*/ 678 h 678"/>
                  <a:gd name="T4" fmla="*/ 0 w 488"/>
                  <a:gd name="T5" fmla="*/ 445 h 678"/>
                  <a:gd name="T6" fmla="*/ 488 w 488"/>
                  <a:gd name="T7" fmla="*/ 0 h 678"/>
                </a:gdLst>
                <a:ahLst/>
                <a:cxnLst>
                  <a:cxn ang="0">
                    <a:pos x="T0" y="T1"/>
                  </a:cxn>
                  <a:cxn ang="0">
                    <a:pos x="T2" y="T3"/>
                  </a:cxn>
                  <a:cxn ang="0">
                    <a:pos x="T4" y="T5"/>
                  </a:cxn>
                  <a:cxn ang="0">
                    <a:pos x="T6" y="T7"/>
                  </a:cxn>
                </a:cxnLst>
                <a:rect l="0" t="0" r="r" b="b"/>
                <a:pathLst>
                  <a:path w="488" h="678">
                    <a:moveTo>
                      <a:pt x="488" y="0"/>
                    </a:moveTo>
                    <a:lnTo>
                      <a:pt x="488" y="678"/>
                    </a:lnTo>
                    <a:lnTo>
                      <a:pt x="0" y="445"/>
                    </a:lnTo>
                    <a:lnTo>
                      <a:pt x="488"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Heiti SC Light" charset="-122"/>
                  <a:cs typeface="+mn-cs"/>
                  <a:sym typeface="Gill Sans" charset="0"/>
                </a:endParaRPr>
              </a:p>
            </p:txBody>
          </p:sp>
        </p:grpSp>
        <p:sp>
          <p:nvSpPr>
            <p:cNvPr id="123" name="TextBox 122"/>
            <p:cNvSpPr txBox="1"/>
            <p:nvPr/>
          </p:nvSpPr>
          <p:spPr>
            <a:xfrm rot="20077867">
              <a:off x="7399446" y="10430611"/>
              <a:ext cx="3931206" cy="677108"/>
            </a:xfrm>
            <a:prstGeom prst="rect">
              <a:avLst/>
            </a:prstGeom>
            <a:noFill/>
          </p:spPr>
          <p:txBody>
            <a:bodyPr wrap="none"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Calibri Light" panose="020F0302020204030204"/>
                  <a:ea typeface="Heiti SC Light" charset="-122"/>
                  <a:cs typeface="+mn-cs"/>
                  <a:sym typeface="Gill Sans" charset="0"/>
                </a:rPr>
                <a:t>Commodity Hardware</a:t>
              </a:r>
            </a:p>
          </p:txBody>
        </p:sp>
        <p:sp>
          <p:nvSpPr>
            <p:cNvPr id="124" name="TextBox 123"/>
            <p:cNvSpPr txBox="1"/>
            <p:nvPr/>
          </p:nvSpPr>
          <p:spPr>
            <a:xfrm rot="20077867">
              <a:off x="6631032" y="9109523"/>
              <a:ext cx="4431342" cy="646330"/>
            </a:xfrm>
            <a:prstGeom prst="rect">
              <a:avLst/>
            </a:prstGeom>
            <a:noFill/>
          </p:spPr>
          <p:txBody>
            <a:bodyPr wrap="none"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prstClr val="black"/>
                  </a:solidFill>
                  <a:effectLst/>
                  <a:uLnTx/>
                  <a:uFillTx/>
                  <a:latin typeface="Calibri Light" panose="020F0302020204030204"/>
                  <a:ea typeface="Heiti SC Light" charset="-122"/>
                  <a:cs typeface="+mn-cs"/>
                  <a:sym typeface="Gill Sans" charset="0"/>
                </a:rPr>
                <a:t>Fine grained multi-tenancy</a:t>
              </a:r>
            </a:p>
          </p:txBody>
        </p:sp>
        <p:sp>
          <p:nvSpPr>
            <p:cNvPr id="125" name="TextBox 124"/>
            <p:cNvSpPr txBox="1"/>
            <p:nvPr/>
          </p:nvSpPr>
          <p:spPr>
            <a:xfrm rot="20077867">
              <a:off x="6703258" y="7501846"/>
              <a:ext cx="2943756" cy="1046440"/>
            </a:xfrm>
            <a:prstGeom prst="rect">
              <a:avLst/>
            </a:prstGeom>
            <a:noFill/>
          </p:spPr>
          <p:txBody>
            <a:bodyPr wrap="none"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Light" panose="020F0302020204030204"/>
                  <a:ea typeface="Heiti SC Light" charset="-122"/>
                  <a:cs typeface="+mn-cs"/>
                  <a:sym typeface="Gill Sans" charset="0"/>
                </a:rPr>
                <a:t>Adaptive resource</a:t>
              </a:r>
            </a:p>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Light" panose="020F0302020204030204"/>
                  <a:ea typeface="Heiti SC Light" charset="-122"/>
                  <a:cs typeface="+mn-cs"/>
                  <a:sym typeface="Gill Sans" charset="0"/>
                </a:rPr>
                <a:t>governance</a:t>
              </a:r>
            </a:p>
          </p:txBody>
        </p:sp>
        <p:sp>
          <p:nvSpPr>
            <p:cNvPr id="126" name="TextBox 125"/>
            <p:cNvSpPr txBox="1"/>
            <p:nvPr/>
          </p:nvSpPr>
          <p:spPr>
            <a:xfrm rot="20077867">
              <a:off x="6211376" y="6063012"/>
              <a:ext cx="3347030" cy="984886"/>
            </a:xfrm>
            <a:prstGeom prst="rect">
              <a:avLst/>
            </a:prstGeom>
            <a:noFill/>
          </p:spPr>
          <p:txBody>
            <a:bodyPr wrap="square" rtlCol="0">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prstClr val="black"/>
                  </a:solidFill>
                  <a:effectLst/>
                  <a:uLnTx/>
                  <a:uFillTx/>
                  <a:latin typeface="Calibri Light" panose="020F0302020204030204"/>
                  <a:ea typeface="Heiti SC Light" charset="-122"/>
                  <a:cs typeface="+mn-cs"/>
                  <a:sym typeface="Gill Sans" charset="0"/>
                </a:rPr>
                <a:t>Performance </a:t>
              </a:r>
            </a:p>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prstClr val="black"/>
                  </a:solidFill>
                  <a:effectLst/>
                  <a:uLnTx/>
                  <a:uFillTx/>
                  <a:latin typeface="Calibri Light" panose="020F0302020204030204"/>
                  <a:ea typeface="Heiti SC Light" charset="-122"/>
                  <a:cs typeface="+mn-cs"/>
                  <a:sym typeface="Gill Sans" charset="0"/>
                </a:rPr>
                <a:t>isolation</a:t>
              </a:r>
            </a:p>
          </p:txBody>
        </p:sp>
        <p:sp>
          <p:nvSpPr>
            <p:cNvPr id="128" name="Left Brace 127"/>
            <p:cNvSpPr/>
            <p:nvPr/>
          </p:nvSpPr>
          <p:spPr>
            <a:xfrm>
              <a:off x="659196" y="4666874"/>
              <a:ext cx="882464" cy="6078085"/>
            </a:xfrm>
            <a:prstGeom prst="leftBrace">
              <a:avLst>
                <a:gd name="adj1" fmla="val 39060"/>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48"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Calibri" panose="020F0502020204030204"/>
                <a:ea typeface="+mn-ea"/>
                <a:cs typeface="+mn-cs"/>
                <a:sym typeface="Gill Sans" charset="0"/>
              </a:endParaRPr>
            </a:p>
          </p:txBody>
        </p:sp>
      </p:grpSp>
    </p:spTree>
    <p:custDataLst>
      <p:tags r:id="rId1"/>
    </p:custDataLst>
    <p:extLst>
      <p:ext uri="{BB962C8B-B14F-4D97-AF65-F5344CB8AC3E}">
        <p14:creationId xmlns:p14="http://schemas.microsoft.com/office/powerpoint/2010/main" val="198813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7190120" y="1974277"/>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033879" y="2236638"/>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426424" y="451997"/>
            <a:ext cx="11336039" cy="758022"/>
          </a:xfrm>
        </p:spPr>
        <p:txBody>
          <a:bodyPr/>
          <a:lstStyle/>
          <a:p>
            <a:pPr algn="l">
              <a:spcBef>
                <a:spcPts val="600"/>
              </a:spcBef>
            </a:pPr>
            <a:r>
              <a:rPr lang="en-US">
                <a:solidFill>
                  <a:schemeClr val="tx2"/>
                </a:solidFill>
              </a:rPr>
              <a:t>Azure Cosmos DB</a:t>
            </a:r>
            <a:br>
              <a:rPr lang="en-US">
                <a:solidFill>
                  <a:schemeClr val="tx2"/>
                </a:solidFill>
              </a:rPr>
            </a:br>
            <a:endParaRPr lang="en-US" cap="none">
              <a:solidFill>
                <a:schemeClr val="tx2"/>
              </a:solidFill>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903149" y="1941201"/>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865880" y="2114258"/>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182777" y="1878221"/>
            <a:ext cx="156720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(NoSQL) API</a:t>
            </a:r>
          </a:p>
        </p:txBody>
      </p:sp>
      <p:sp>
        <p:nvSpPr>
          <p:cNvPr id="19" name="TextBox 18">
            <a:extLst>
              <a:ext uri="{FF2B5EF4-FFF2-40B4-BE49-F238E27FC236}">
                <a16:creationId xmlns:a16="http://schemas.microsoft.com/office/drawing/2014/main" id="{6E7D5A0B-D934-56A4-8DEB-9F0E28EBEC65}"/>
              </a:ext>
            </a:extLst>
          </p:cNvPr>
          <p:cNvSpPr txBox="1"/>
          <p:nvPr/>
        </p:nvSpPr>
        <p:spPr>
          <a:xfrm>
            <a:off x="10338682" y="2392325"/>
            <a:ext cx="156720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Postgres API</a:t>
            </a:r>
          </a:p>
        </p:txBody>
      </p:sp>
      <p:sp>
        <p:nvSpPr>
          <p:cNvPr id="22" name="AutoShape 2">
            <a:extLst>
              <a:ext uri="{FF2B5EF4-FFF2-40B4-BE49-F238E27FC236}">
                <a16:creationId xmlns:a16="http://schemas.microsoft.com/office/drawing/2014/main" id="{F6DB34F6-D415-17B2-4C62-10B512E739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4">
            <a:extLst>
              <a:ext uri="{FF2B5EF4-FFF2-40B4-BE49-F238E27FC236}">
                <a16:creationId xmlns:a16="http://schemas.microsoft.com/office/drawing/2014/main" id="{8F21803C-1942-E8C6-7876-696C5F9EA54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Graphic 2" descr="PostgreSQL Hyperscale icon&#10;">
            <a:extLst>
              <a:ext uri="{FF2B5EF4-FFF2-40B4-BE49-F238E27FC236}">
                <a16:creationId xmlns:a16="http://schemas.microsoft.com/office/drawing/2014/main" id="{AC87932E-CB58-5FE4-A4B3-D6BC5E15B5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43271" y="2698619"/>
            <a:ext cx="528872" cy="528872"/>
          </a:xfrm>
          <a:prstGeom prst="rect">
            <a:avLst/>
          </a:prstGeom>
        </p:spPr>
      </p:pic>
      <p:grpSp>
        <p:nvGrpSpPr>
          <p:cNvPr id="26" name="Group 25">
            <a:extLst>
              <a:ext uri="{FF2B5EF4-FFF2-40B4-BE49-F238E27FC236}">
                <a16:creationId xmlns:a16="http://schemas.microsoft.com/office/drawing/2014/main" id="{BBF864C7-347C-1661-5F3E-56513AFCC1CF}"/>
              </a:ext>
            </a:extLst>
          </p:cNvPr>
          <p:cNvGrpSpPr/>
          <p:nvPr/>
        </p:nvGrpSpPr>
        <p:grpSpPr>
          <a:xfrm>
            <a:off x="10621464" y="3784723"/>
            <a:ext cx="559770" cy="424351"/>
            <a:chOff x="10096404" y="4026609"/>
            <a:chExt cx="1209920" cy="929498"/>
          </a:xfrm>
        </p:grpSpPr>
        <p:sp>
          <p:nvSpPr>
            <p:cNvPr id="27" name="Hexagon 26">
              <a:extLst>
                <a:ext uri="{FF2B5EF4-FFF2-40B4-BE49-F238E27FC236}">
                  <a16:creationId xmlns:a16="http://schemas.microsoft.com/office/drawing/2014/main" id="{D3BC7B4B-A746-73E7-C904-6274A3E6769F}"/>
                </a:ext>
              </a:extLst>
            </p:cNvPr>
            <p:cNvSpPr/>
            <p:nvPr/>
          </p:nvSpPr>
          <p:spPr>
            <a:xfrm>
              <a:off x="10096404" y="4026609"/>
              <a:ext cx="1209920" cy="929498"/>
            </a:xfrm>
            <a:prstGeom prst="hexagon">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E053A5F6-0255-FD8B-40D7-308DE8269019}"/>
                </a:ext>
              </a:extLst>
            </p:cNvPr>
            <p:cNvSpPr/>
            <p:nvPr/>
          </p:nvSpPr>
          <p:spPr>
            <a:xfrm>
              <a:off x="10572335" y="451985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D453549-C5D7-9050-5FC9-355878105155}"/>
                </a:ext>
              </a:extLst>
            </p:cNvPr>
            <p:cNvSpPr/>
            <p:nvPr/>
          </p:nvSpPr>
          <p:spPr>
            <a:xfrm>
              <a:off x="10277758" y="4519851"/>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6918F32-ECDD-8EB2-C470-C3F0B9DAF103}"/>
                </a:ext>
              </a:extLst>
            </p:cNvPr>
            <p:cNvSpPr/>
            <p:nvPr/>
          </p:nvSpPr>
          <p:spPr>
            <a:xfrm>
              <a:off x="10889009" y="422878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CEFDD94-94ED-CA58-9E01-D5DD419956E7}"/>
                </a:ext>
              </a:extLst>
            </p:cNvPr>
            <p:cNvSpPr/>
            <p:nvPr/>
          </p:nvSpPr>
          <p:spPr>
            <a:xfrm>
              <a:off x="10566444" y="422878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1008D0E-4F4F-203D-163E-608728A67B1D}"/>
                </a:ext>
              </a:extLst>
            </p:cNvPr>
            <p:cNvSpPr/>
            <p:nvPr/>
          </p:nvSpPr>
          <p:spPr>
            <a:xfrm>
              <a:off x="10264992" y="4228782"/>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5633F73-8DB7-069D-4AA8-3CEB5F98300F}"/>
                </a:ext>
              </a:extLst>
            </p:cNvPr>
            <p:cNvSpPr/>
            <p:nvPr/>
          </p:nvSpPr>
          <p:spPr>
            <a:xfrm>
              <a:off x="10888709" y="4505784"/>
              <a:ext cx="217763" cy="1977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DC0B7A22-C068-DEE9-2FAA-37B913522A81}"/>
              </a:ext>
            </a:extLst>
          </p:cNvPr>
          <p:cNvSpPr txBox="1"/>
          <p:nvPr/>
        </p:nvSpPr>
        <p:spPr>
          <a:xfrm>
            <a:off x="10512229" y="4223626"/>
            <a:ext cx="793808"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a:t>
            </a:r>
          </a:p>
        </p:txBody>
      </p:sp>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par>
                                <p:cTn id="26" presetID="9" presetClass="entr" presetSubtype="0" fill="hold" grpId="0" nodeType="withEffect">
                                  <p:stCondLst>
                                    <p:cond delay="60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7A0127E-0686-794D-9BC4-29A76883BA65}"/>
              </a:ext>
            </a:extLst>
          </p:cNvPr>
          <p:cNvSpPr/>
          <p:nvPr/>
        </p:nvSpPr>
        <p:spPr bwMode="auto">
          <a:xfrm>
            <a:off x="863" y="487"/>
            <a:ext cx="6768664"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B048C3-B9D4-4691-959E-5DADD95C68D9}"/>
              </a:ext>
            </a:extLst>
          </p:cNvPr>
          <p:cNvSpPr>
            <a:spLocks noGrp="1"/>
          </p:cNvSpPr>
          <p:nvPr>
            <p:ph type="title"/>
          </p:nvPr>
        </p:nvSpPr>
        <p:spPr>
          <a:xfrm>
            <a:off x="602088" y="225131"/>
            <a:ext cx="5634032" cy="1107996"/>
          </a:xfrm>
        </p:spPr>
        <p:txBody>
          <a:bodyPr/>
          <a:lstStyle/>
          <a:p>
            <a:r>
              <a:rPr lang="en-US" dirty="0">
                <a:solidFill>
                  <a:schemeClr val="accent2"/>
                </a:solidFill>
              </a:rPr>
              <a:t>NewSQL Cloud Native Databases</a:t>
            </a: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10"/>
          </p:nvPr>
        </p:nvSpPr>
        <p:spPr>
          <a:xfrm>
            <a:off x="602088" y="1460753"/>
            <a:ext cx="5490673" cy="4108817"/>
          </a:xfrm>
        </p:spPr>
        <p:txBody>
          <a:bodyPr/>
          <a:lstStyle/>
          <a:p>
            <a:pPr marL="288870" indent="-288870">
              <a:spcAft>
                <a:spcPts val="600"/>
              </a:spcAft>
              <a:buFont typeface="Arial" panose="020B0604020202020204" pitchFamily="34" charset="0"/>
              <a:buChar char="•"/>
            </a:pPr>
            <a:r>
              <a:rPr lang="en-US" sz="2200" dirty="0">
                <a:solidFill>
                  <a:schemeClr val="bg1"/>
                </a:solidFill>
              </a:rPr>
              <a:t>NoSQL databases are defined by a collection of characteristics that they share rather than having a formal definition:</a:t>
            </a:r>
          </a:p>
          <a:p>
            <a:pPr>
              <a:spcAft>
                <a:spcPts val="600"/>
              </a:spcAft>
            </a:pPr>
            <a:r>
              <a:rPr lang="en-US" sz="2200" dirty="0">
                <a:solidFill>
                  <a:schemeClr val="bg1"/>
                </a:solidFill>
              </a:rPr>
              <a:t>	</a:t>
            </a:r>
            <a:r>
              <a:rPr lang="en-US" sz="2200" dirty="0">
                <a:solidFill>
                  <a:schemeClr val="accent2"/>
                </a:solidFill>
              </a:rPr>
              <a:t>Non-relational</a:t>
            </a:r>
          </a:p>
          <a:p>
            <a:pPr>
              <a:spcAft>
                <a:spcPts val="600"/>
              </a:spcAft>
            </a:pPr>
            <a:r>
              <a:rPr lang="en-US" sz="2200" dirty="0">
                <a:solidFill>
                  <a:schemeClr val="accent2"/>
                </a:solidFill>
              </a:rPr>
              <a:t>	Scale-out</a:t>
            </a:r>
          </a:p>
          <a:p>
            <a:pPr>
              <a:spcAft>
                <a:spcPts val="600"/>
              </a:spcAft>
            </a:pPr>
            <a:r>
              <a:rPr lang="en-US" sz="2200" dirty="0">
                <a:solidFill>
                  <a:schemeClr val="accent2"/>
                </a:solidFill>
              </a:rPr>
              <a:t>	Schema-less </a:t>
            </a:r>
          </a:p>
          <a:p>
            <a:pPr marL="288870" indent="-288870">
              <a:spcAft>
                <a:spcPts val="600"/>
              </a:spcAft>
              <a:buFont typeface="Arial" panose="020B0604020202020204" pitchFamily="34" charset="0"/>
              <a:buChar char="•"/>
            </a:pPr>
            <a:r>
              <a:rPr lang="en-US" sz="2200" dirty="0">
                <a:solidFill>
                  <a:schemeClr val="bg1"/>
                </a:solidFill>
              </a:rPr>
              <a:t>They were all born out of this desire to address new needs to the internet world.</a:t>
            </a:r>
          </a:p>
          <a:p>
            <a:pPr marL="288870" indent="-288870">
              <a:spcAft>
                <a:spcPts val="600"/>
              </a:spcAft>
              <a:buFont typeface="Arial" panose="020B0604020202020204" pitchFamily="34" charset="0"/>
              <a:buChar char="•"/>
            </a:pPr>
            <a:r>
              <a:rPr lang="en-US" sz="2200" dirty="0">
                <a:solidFill>
                  <a:schemeClr val="bg1"/>
                </a:solidFill>
              </a:rPr>
              <a:t>NewSQL / D-SQL databases bring ACID constraints and strong query pushdown</a:t>
            </a:r>
          </a:p>
        </p:txBody>
      </p:sp>
      <p:cxnSp>
        <p:nvCxnSpPr>
          <p:cNvPr id="146" name="Straight Connector 145">
            <a:extLst>
              <a:ext uri="{FF2B5EF4-FFF2-40B4-BE49-F238E27FC236}">
                <a16:creationId xmlns:a16="http://schemas.microsoft.com/office/drawing/2014/main" id="{BFACAE2E-50FD-4A1E-AF57-EDD33B016D7C}"/>
              </a:ext>
            </a:extLst>
          </p:cNvPr>
          <p:cNvCxnSpPr>
            <a:cxnSpLocks/>
          </p:cNvCxnSpPr>
          <p:nvPr/>
        </p:nvCxnSpPr>
        <p:spPr>
          <a:xfrm>
            <a:off x="9572761" y="630017"/>
            <a:ext cx="41151" cy="3643707"/>
          </a:xfrm>
          <a:prstGeom prst="line">
            <a:avLst/>
          </a:prstGeom>
          <a:noFill/>
          <a:ln w="12700" cap="flat" cmpd="sng" algn="ctr">
            <a:solidFill>
              <a:schemeClr val="accent1"/>
            </a:solidFill>
            <a:prstDash val="solid"/>
            <a:headEnd type="none"/>
            <a:tailEnd type="none"/>
          </a:ln>
          <a:effectLst/>
        </p:spPr>
      </p:cxnSp>
      <p:cxnSp>
        <p:nvCxnSpPr>
          <p:cNvPr id="147" name="Straight Connector 146">
            <a:extLst>
              <a:ext uri="{FF2B5EF4-FFF2-40B4-BE49-F238E27FC236}">
                <a16:creationId xmlns:a16="http://schemas.microsoft.com/office/drawing/2014/main" id="{797405D9-47C6-4BEC-9886-41230EC421D3}"/>
              </a:ext>
            </a:extLst>
          </p:cNvPr>
          <p:cNvCxnSpPr>
            <a:cxnSpLocks/>
          </p:cNvCxnSpPr>
          <p:nvPr/>
        </p:nvCxnSpPr>
        <p:spPr>
          <a:xfrm flipH="1">
            <a:off x="7037892" y="2584276"/>
            <a:ext cx="4905134" cy="0"/>
          </a:xfrm>
          <a:prstGeom prst="line">
            <a:avLst/>
          </a:prstGeom>
          <a:noFill/>
          <a:ln w="12700" cap="flat" cmpd="sng" algn="ctr">
            <a:solidFill>
              <a:schemeClr val="accent1"/>
            </a:solidFill>
            <a:prstDash val="solid"/>
            <a:headEnd type="none"/>
            <a:tailEnd type="none"/>
          </a:ln>
          <a:effectLst/>
        </p:spPr>
      </p:cxnSp>
      <p:sp>
        <p:nvSpPr>
          <p:cNvPr id="96" name="TextBox 95">
            <a:extLst>
              <a:ext uri="{FF2B5EF4-FFF2-40B4-BE49-F238E27FC236}">
                <a16:creationId xmlns:a16="http://schemas.microsoft.com/office/drawing/2014/main" id="{842361F7-15E7-4A25-91AE-638C0F18698D}"/>
              </a:ext>
            </a:extLst>
          </p:cNvPr>
          <p:cNvSpPr txBox="1"/>
          <p:nvPr/>
        </p:nvSpPr>
        <p:spPr>
          <a:xfrm>
            <a:off x="7786846" y="1590147"/>
            <a:ext cx="1205999" cy="668198"/>
          </a:xfrm>
          <a:prstGeom prst="rect">
            <a:avLst/>
          </a:prstGeom>
          <a:noFill/>
        </p:spPr>
        <p:txBody>
          <a:bodyPr wrap="square">
            <a:spAutoFit/>
          </a:bodyPr>
          <a:lstStyle/>
          <a:p>
            <a:pPr algn="ctr" defTabSz="914225">
              <a:lnSpc>
                <a:spcPct val="107000"/>
              </a:lnSpc>
            </a:pPr>
            <a:r>
              <a:rPr lang="en-US" dirty="0">
                <a:solidFill>
                  <a:prstClr val="black"/>
                </a:solidFill>
                <a:latin typeface="Segoe UI" panose="020B0502040204020203" pitchFamily="34" charset="0"/>
                <a:ea typeface="Calibri" panose="020F0502020204030204" pitchFamily="34" charset="0"/>
                <a:cs typeface="Times New Roman" panose="02020603050405020304" pitchFamily="18" charset="0"/>
              </a:rPr>
              <a:t>Key–value databases</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8A9FDFA-80C8-433E-898B-0351D7C43539}"/>
              </a:ext>
            </a:extLst>
          </p:cNvPr>
          <p:cNvSpPr txBox="1"/>
          <p:nvPr/>
        </p:nvSpPr>
        <p:spPr>
          <a:xfrm>
            <a:off x="9988072" y="1590146"/>
            <a:ext cx="1696357" cy="681500"/>
          </a:xfrm>
          <a:prstGeom prst="rect">
            <a:avLst/>
          </a:prstGeom>
          <a:noFill/>
        </p:spPr>
        <p:txBody>
          <a:bodyPr wrap="square">
            <a:spAutoFit/>
          </a:bodyPr>
          <a:lstStyle/>
          <a:p>
            <a:pPr algn="ctr" defTabSz="914225">
              <a:lnSpc>
                <a:spcPct val="107000"/>
              </a:lnSpc>
            </a:pPr>
            <a:r>
              <a:rPr lang="en-US">
                <a:solidFill>
                  <a:prstClr val="black"/>
                </a:solidFill>
                <a:latin typeface="Segoe UI" panose="020B0502040204020203" pitchFamily="34" charset="0"/>
                <a:ea typeface="Calibri" panose="020F0502020204030204" pitchFamily="34" charset="0"/>
                <a:cs typeface="Times New Roman" panose="02020603050405020304" pitchFamily="18" charset="0"/>
              </a:rPr>
              <a:t>Column family databases</a:t>
            </a:r>
            <a:endParaRPr lang="en-US">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4CB3FA9-861C-49CF-B27F-30F7C9E4F0D3}"/>
              </a:ext>
            </a:extLst>
          </p:cNvPr>
          <p:cNvSpPr txBox="1"/>
          <p:nvPr/>
        </p:nvSpPr>
        <p:spPr>
          <a:xfrm>
            <a:off x="7492247" y="3088250"/>
            <a:ext cx="1696357" cy="681500"/>
          </a:xfrm>
          <a:prstGeom prst="rect">
            <a:avLst/>
          </a:prstGeom>
          <a:noFill/>
        </p:spPr>
        <p:txBody>
          <a:bodyPr wrap="square">
            <a:spAutoFit/>
          </a:bodyPr>
          <a:lstStyle/>
          <a:p>
            <a:pPr algn="ctr" defTabSz="914225">
              <a:lnSpc>
                <a:spcPct val="107000"/>
              </a:lnSpc>
            </a:pPr>
            <a:r>
              <a:rPr lang="en-US" dirty="0">
                <a:solidFill>
                  <a:prstClr val="black"/>
                </a:solidFill>
                <a:latin typeface="Segoe UI" panose="020B0502040204020203" pitchFamily="34" charset="0"/>
                <a:ea typeface="Calibri" panose="020F0502020204030204" pitchFamily="34" charset="0"/>
                <a:cs typeface="Times New Roman" panose="02020603050405020304" pitchFamily="18" charset="0"/>
              </a:rPr>
              <a:t>Document databases</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C66DF5F-1BB5-4F84-A304-2F203EC7D591}"/>
              </a:ext>
            </a:extLst>
          </p:cNvPr>
          <p:cNvSpPr txBox="1"/>
          <p:nvPr/>
        </p:nvSpPr>
        <p:spPr>
          <a:xfrm>
            <a:off x="9893555" y="2992007"/>
            <a:ext cx="1696357" cy="681500"/>
          </a:xfrm>
          <a:prstGeom prst="rect">
            <a:avLst/>
          </a:prstGeom>
          <a:noFill/>
        </p:spPr>
        <p:txBody>
          <a:bodyPr wrap="square">
            <a:spAutoFit/>
          </a:bodyPr>
          <a:lstStyle/>
          <a:p>
            <a:pPr algn="ctr" defTabSz="914225">
              <a:lnSpc>
                <a:spcPct val="107000"/>
              </a:lnSpc>
              <a:spcAft>
                <a:spcPts val="800"/>
              </a:spcAft>
            </a:pPr>
            <a:r>
              <a:rPr lang="en-US" dirty="0">
                <a:solidFill>
                  <a:prstClr val="black"/>
                </a:solidFill>
                <a:latin typeface="Segoe UI" panose="020B0502040204020203" pitchFamily="34" charset="0"/>
                <a:ea typeface="Calibri" panose="020F0502020204030204" pitchFamily="34" charset="0"/>
                <a:cs typeface="Times New Roman" panose="02020603050405020304" pitchFamily="18" charset="0"/>
              </a:rPr>
              <a:t>Graph databases</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8D94FB51-6E0A-AFE3-5A01-449773F9FBF5}"/>
              </a:ext>
            </a:extLst>
          </p:cNvPr>
          <p:cNvCxnSpPr>
            <a:cxnSpLocks/>
          </p:cNvCxnSpPr>
          <p:nvPr/>
        </p:nvCxnSpPr>
        <p:spPr>
          <a:xfrm flipH="1">
            <a:off x="7242794" y="4285469"/>
            <a:ext cx="4905134" cy="0"/>
          </a:xfrm>
          <a:prstGeom prst="line">
            <a:avLst/>
          </a:prstGeom>
          <a:noFill/>
          <a:ln w="12700" cap="flat" cmpd="sng" algn="ctr">
            <a:solidFill>
              <a:schemeClr val="accent1"/>
            </a:solidFill>
            <a:prstDash val="solid"/>
            <a:headEnd type="none"/>
            <a:tailEnd type="none"/>
          </a:ln>
          <a:effectLst/>
        </p:spPr>
      </p:cxnSp>
      <p:sp>
        <p:nvSpPr>
          <p:cNvPr id="5" name="TextBox 4">
            <a:extLst>
              <a:ext uri="{FF2B5EF4-FFF2-40B4-BE49-F238E27FC236}">
                <a16:creationId xmlns:a16="http://schemas.microsoft.com/office/drawing/2014/main" id="{97B181D9-6C3F-07BB-760A-386933F40A5E}"/>
              </a:ext>
            </a:extLst>
          </p:cNvPr>
          <p:cNvSpPr txBox="1"/>
          <p:nvPr/>
        </p:nvSpPr>
        <p:spPr>
          <a:xfrm>
            <a:off x="8724583" y="4801037"/>
            <a:ext cx="1696357" cy="670055"/>
          </a:xfrm>
          <a:prstGeom prst="rect">
            <a:avLst/>
          </a:prstGeom>
          <a:noFill/>
        </p:spPr>
        <p:txBody>
          <a:bodyPr wrap="square">
            <a:spAutoFit/>
          </a:bodyPr>
          <a:lstStyle/>
          <a:p>
            <a:pPr algn="ctr" defTabSz="914225">
              <a:lnSpc>
                <a:spcPct val="107000"/>
              </a:lnSpc>
            </a:pPr>
            <a:r>
              <a:rPr lang="en-US" dirty="0">
                <a:solidFill>
                  <a:prstClr val="black"/>
                </a:solidFill>
                <a:latin typeface="Segoe UI" panose="020B0502040204020203" pitchFamily="34" charset="0"/>
                <a:ea typeface="Calibri" panose="020F0502020204030204" pitchFamily="34" charset="0"/>
                <a:cs typeface="Times New Roman" panose="02020603050405020304" pitchFamily="18" charset="0"/>
              </a:rPr>
              <a:t>Distributed Relational</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70555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IMING" val="|2|92.4|24.7|92.6"/>
</p:tagLst>
</file>

<file path=ppt/tags/tag3.xml><?xml version="1.0" encoding="utf-8"?>
<p:tagLst xmlns:a="http://schemas.openxmlformats.org/drawingml/2006/main" xmlns:r="http://schemas.openxmlformats.org/officeDocument/2006/relationships" xmlns:p="http://schemas.openxmlformats.org/presentationml/2006/main">
  <p:tag name="TIMING" val="|2|92.4|24.7|92.6"/>
</p:tagLst>
</file>

<file path=ppt/theme/theme1.xml><?xml version="1.0" encoding="utf-8"?>
<a:theme xmlns:a="http://schemas.openxmlformats.org/drawingml/2006/main" name="3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4.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mester of Azure - PowerPoint Template" id="{D0E5D71C-4B06-4EDF-8746-532E90431523}" vid="{0F473DCE-BAE4-49BF-A9D6-580037576407}"/>
    </a:ext>
  </a:extLst>
</a:theme>
</file>

<file path=ppt/theme/theme15.xml><?xml version="1.0" encoding="utf-8"?>
<a:theme xmlns:a="http://schemas.openxmlformats.org/drawingml/2006/main" name="2_Azure CXP White Template">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23A41B-D65A-40FC-A331-B00493CEBA9D}" vid="{8CAB63E1-8B6F-4DCC-9CC1-EEA3E8F3D2BA}"/>
    </a:ext>
  </a:extLst>
</a:theme>
</file>

<file path=ppt/theme/theme16.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17.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5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1549</TotalTime>
  <Words>6165</Words>
  <Application>Microsoft Office PowerPoint</Application>
  <PresentationFormat>Widescreen</PresentationFormat>
  <Paragraphs>858</Paragraphs>
  <Slides>61</Slides>
  <Notes>46</Notes>
  <HiddenSlides>6</HiddenSlides>
  <MMClips>0</MMClips>
  <ScaleCrop>false</ScaleCrop>
  <HeadingPairs>
    <vt:vector size="8" baseType="variant">
      <vt:variant>
        <vt:lpstr>Fonts Used</vt:lpstr>
      </vt:variant>
      <vt:variant>
        <vt:i4>15</vt:i4>
      </vt:variant>
      <vt:variant>
        <vt:lpstr>Theme</vt:lpstr>
      </vt:variant>
      <vt:variant>
        <vt:i4>17</vt:i4>
      </vt:variant>
      <vt:variant>
        <vt:lpstr>Embedded OLE Servers</vt:lpstr>
      </vt:variant>
      <vt:variant>
        <vt:i4>1</vt:i4>
      </vt:variant>
      <vt:variant>
        <vt:lpstr>Slide Titles</vt:lpstr>
      </vt:variant>
      <vt:variant>
        <vt:i4>61</vt:i4>
      </vt:variant>
    </vt:vector>
  </HeadingPairs>
  <TitlesOfParts>
    <vt:vector size="94" baseType="lpstr">
      <vt:lpstr>Arial</vt:lpstr>
      <vt:lpstr>Calibri</vt:lpstr>
      <vt:lpstr>Calibri body</vt:lpstr>
      <vt:lpstr>Calibri Light</vt:lpstr>
      <vt:lpstr>Consolas</vt:lpstr>
      <vt:lpstr>Poppins</vt:lpstr>
      <vt:lpstr>Poppins Light</vt:lpstr>
      <vt:lpstr>Segoe UI</vt:lpstr>
      <vt:lpstr>Segoe UI Light</vt:lpstr>
      <vt:lpstr>Segoe UI Semibold</vt:lpstr>
      <vt:lpstr>Segoe UI Semibold (Headings)</vt:lpstr>
      <vt:lpstr>Segoe UI Semilight</vt:lpstr>
      <vt:lpstr>Symbol</vt:lpstr>
      <vt:lpstr>Times New Roman</vt:lpstr>
      <vt:lpstr>Wingdings</vt:lpstr>
      <vt:lpstr>3_Microsoft 365 PPT Template - 2018</vt:lpstr>
      <vt:lpstr>2_WHITE TEMPLATE</vt:lpstr>
      <vt:lpstr>9-51052_Microsoft_Ready_Template_Light</vt:lpstr>
      <vt:lpstr>2_Black Template</vt:lpstr>
      <vt:lpstr>5_WHITE TEMPLATE</vt:lpstr>
      <vt:lpstr>2_Microsoft 365 PPT Template - 2018</vt:lpstr>
      <vt:lpstr>1_Black Template</vt:lpstr>
      <vt:lpstr>6_Office Theme</vt:lpstr>
      <vt:lpstr>1_Office Theme</vt:lpstr>
      <vt:lpstr>2_Office Theme</vt:lpstr>
      <vt:lpstr>4_Microsoft 365 PPT Template - 2018</vt:lpstr>
      <vt:lpstr>3_Office Theme</vt:lpstr>
      <vt:lpstr>6_WHITE TEMPLATE</vt:lpstr>
      <vt:lpstr>TCL-WC Template | White</vt:lpstr>
      <vt:lpstr>2_Azure CXP White Template</vt:lpstr>
      <vt:lpstr>Document template - Corp grid</vt:lpstr>
      <vt:lpstr>1_Document template - Corp grid</vt:lpstr>
      <vt:lpstr>think-cell Slide</vt:lpstr>
      <vt:lpstr>PowerPoint Presentation</vt:lpstr>
      <vt:lpstr>Saranya Sriram</vt:lpstr>
      <vt:lpstr>Overview and Latest Improvements on Azure Cosmos DB </vt:lpstr>
      <vt:lpstr>PowerPoint Presentation</vt:lpstr>
      <vt:lpstr>Introduction to Azure Cosmos DB  </vt:lpstr>
      <vt:lpstr>Azure Cosmos DB </vt:lpstr>
      <vt:lpstr>PowerPoint Presentation</vt:lpstr>
      <vt:lpstr>Azure Cosmos DB </vt:lpstr>
      <vt:lpstr>NewSQL Cloud Native Databases</vt:lpstr>
      <vt:lpstr>Azure Cosmos DB </vt:lpstr>
      <vt:lpstr>Guaranteed speed at any scale </vt:lpstr>
      <vt:lpstr>Simplified app development</vt:lpstr>
      <vt:lpstr>PowerPoint Presentation</vt:lpstr>
      <vt:lpstr>PowerPoint Presentation</vt:lpstr>
      <vt:lpstr>What is Cosmos DB : Database for Modern Applications</vt:lpstr>
      <vt:lpstr>Use Cases and Customer References </vt:lpstr>
      <vt:lpstr>Powering global solutions -  Use Cases</vt:lpstr>
      <vt:lpstr>Top use cases for Azure Cosmos DB</vt:lpstr>
      <vt:lpstr>REAL-TIME TELEMETRY (IoT and user actions)</vt:lpstr>
      <vt:lpstr>Real-time personalized recommendations</vt:lpstr>
      <vt:lpstr>Geo-distributed or  mission-critical apps</vt:lpstr>
      <vt:lpstr>MIGRATE nosql</vt:lpstr>
      <vt:lpstr>All Common Use Cases &amp; Scenarios</vt:lpstr>
      <vt:lpstr>Azure Cosmos DB customer spanning industries</vt:lpstr>
      <vt:lpstr>Demo Azure Portal &amp; System Internals </vt:lpstr>
      <vt:lpstr>PowerPoint Presentation</vt:lpstr>
      <vt:lpstr>PowerPoint Presentation</vt:lpstr>
      <vt:lpstr>Partitioning </vt:lpstr>
      <vt:lpstr>PowerPoint Presentation</vt:lpstr>
      <vt:lpstr>Partitioning</vt:lpstr>
      <vt:lpstr>Logical  to Physical Partition Mapping</vt:lpstr>
      <vt:lpstr>Partitions</vt:lpstr>
      <vt:lpstr>Partitions</vt:lpstr>
      <vt:lpstr>Partitions</vt:lpstr>
      <vt:lpstr>PowerPoint Presentation</vt:lpstr>
      <vt:lpstr>PowerPoint Presentation</vt:lpstr>
      <vt:lpstr>RU’s divided among Partitions</vt:lpstr>
      <vt:lpstr>Partitions</vt:lpstr>
      <vt:lpstr>Partition Key Storage Limits</vt:lpstr>
      <vt:lpstr>Request Unit &amp; Elasticity</vt:lpstr>
      <vt:lpstr>Request Units (1 of 3)</vt:lpstr>
      <vt:lpstr>Request Units (2 of 3)</vt:lpstr>
      <vt:lpstr>Request Units (3 of 3)</vt:lpstr>
      <vt:lpstr>Measuring RU CHARGE (1 of 2)</vt:lpstr>
      <vt:lpstr>Measuring RU CHARGE (2 of 2)</vt:lpstr>
      <vt:lpstr>RU Charge Measurement Example (1 of 3)</vt:lpstr>
      <vt:lpstr>RU Charge Measurement Example (2 of 3)</vt:lpstr>
      <vt:lpstr>RU Charge Measurement Example (3 of 3)</vt:lpstr>
      <vt:lpstr>Request Unit Pricing Example</vt:lpstr>
      <vt:lpstr>RU Provisioning – Provisioned Throughput</vt:lpstr>
      <vt:lpstr>Burst capacity</vt:lpstr>
      <vt:lpstr>RU Provisioning – Serverless</vt:lpstr>
      <vt:lpstr>Other Elasticity Preview features</vt:lpstr>
      <vt:lpstr>Azure Cosmos DB HTAP for OLTP &amp; OLAP  </vt:lpstr>
      <vt:lpstr>Running OLTP and OLAP workloads on the same database</vt:lpstr>
      <vt:lpstr>Benefits of running HTAP in Cosmos DB and Synapse</vt:lpstr>
      <vt:lpstr>PowerPoint Presentation</vt:lpstr>
      <vt:lpstr>Azure Cosmos DB: What Comes Next</vt:lpstr>
      <vt:lpstr>PowerPoint Presentation</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Partner Tech Connect</dc:title>
  <cp:lastModifiedBy>Saranya Sriram</cp:lastModifiedBy>
  <cp:revision>7</cp:revision>
  <dcterms:modified xsi:type="dcterms:W3CDTF">2022-10-28T04:28:07Z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179f820-d535-4b2f-b252-8a9c4ac14ec6_Enabled">
    <vt:lpwstr>True</vt:lpwstr>
  </property>
  <property fmtid="{D5CDD505-2E9C-101B-9397-08002B2CF9AE}" pid="3" name="MSIP_Label_c179f820-d535-4b2f-b252-8a9c4ac14ec6_SiteId">
    <vt:lpwstr>72f988bf-86f1-41af-91ab-2d7cd011db47</vt:lpwstr>
  </property>
  <property fmtid="{D5CDD505-2E9C-101B-9397-08002B2CF9AE}" pid="4" name="MSIP_Label_c179f820-d535-4b2f-b252-8a9c4ac14ec6_SetDate">
    <vt:lpwstr>2020-09-03T21:59:57Z</vt:lpwstr>
  </property>
  <property fmtid="{D5CDD505-2E9C-101B-9397-08002B2CF9AE}" pid="5" name="MSIP_Label_c179f820-d535-4b2f-b252-8a9c4ac14ec6_Name">
    <vt:lpwstr/>
  </property>
  <property fmtid="{D5CDD505-2E9C-101B-9397-08002B2CF9AE}" pid="6" name="MSIP_Label_c179f820-d535-4b2f-b252-8a9c4ac14ec6_Extended_MSFT_Method">
    <vt:lpwstr>Privileged</vt:lpwstr>
  </property>
</Properties>
</file>